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  <p:sldMasterId id="2147483864" r:id="rId2"/>
    <p:sldMasterId id="2147483866" r:id="rId3"/>
    <p:sldMasterId id="2147483874" r:id="rId4"/>
    <p:sldMasterId id="2147483882" r:id="rId5"/>
  </p:sldMasterIdLst>
  <p:notesMasterIdLst>
    <p:notesMasterId r:id="rId42"/>
  </p:notesMasterIdLst>
  <p:sldIdLst>
    <p:sldId id="531" r:id="rId6"/>
    <p:sldId id="532" r:id="rId7"/>
    <p:sldId id="533" r:id="rId8"/>
    <p:sldId id="527" r:id="rId9"/>
    <p:sldId id="528" r:id="rId10"/>
    <p:sldId id="529" r:id="rId11"/>
    <p:sldId id="457" r:id="rId12"/>
    <p:sldId id="505" r:id="rId13"/>
    <p:sldId id="498" r:id="rId14"/>
    <p:sldId id="512" r:id="rId15"/>
    <p:sldId id="513" r:id="rId16"/>
    <p:sldId id="458" r:id="rId17"/>
    <p:sldId id="499" r:id="rId18"/>
    <p:sldId id="506" r:id="rId19"/>
    <p:sldId id="500" r:id="rId20"/>
    <p:sldId id="470" r:id="rId21"/>
    <p:sldId id="507" r:id="rId22"/>
    <p:sldId id="514" r:id="rId23"/>
    <p:sldId id="474" r:id="rId24"/>
    <p:sldId id="501" r:id="rId25"/>
    <p:sldId id="515" r:id="rId26"/>
    <p:sldId id="508" r:id="rId27"/>
    <p:sldId id="487" r:id="rId28"/>
    <p:sldId id="502" r:id="rId29"/>
    <p:sldId id="509" r:id="rId30"/>
    <p:sldId id="516" r:id="rId31"/>
    <p:sldId id="460" r:id="rId32"/>
    <p:sldId id="503" r:id="rId33"/>
    <p:sldId id="517" r:id="rId34"/>
    <p:sldId id="510" r:id="rId35"/>
    <p:sldId id="473" r:id="rId36"/>
    <p:sldId id="518" r:id="rId37"/>
    <p:sldId id="504" r:id="rId38"/>
    <p:sldId id="511" r:id="rId39"/>
    <p:sldId id="519" r:id="rId40"/>
    <p:sldId id="520" r:id="rId4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808080"/>
    <a:srgbClr val="008000"/>
    <a:srgbClr val="00FF00"/>
    <a:srgbClr val="CCFF99"/>
    <a:srgbClr val="99FFCC"/>
    <a:srgbClr val="00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9" autoAdjust="0"/>
    <p:restoredTop sz="94660" autoAdjust="0"/>
  </p:normalViewPr>
  <p:slideViewPr>
    <p:cSldViewPr>
      <p:cViewPr varScale="1">
        <p:scale>
          <a:sx n="82" d="100"/>
          <a:sy n="82" d="100"/>
        </p:scale>
        <p:origin x="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2.xml"/><Relationship Id="rId3" Type="http://schemas.openxmlformats.org/officeDocument/2006/relationships/slide" Target="slides/slide9.xml"/><Relationship Id="rId21" Type="http://schemas.openxmlformats.org/officeDocument/2006/relationships/slide" Target="slides/slide27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1.xml"/><Relationship Id="rId2" Type="http://schemas.openxmlformats.org/officeDocument/2006/relationships/slide" Target="slides/slide8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24" Type="http://schemas.openxmlformats.org/officeDocument/2006/relationships/slide" Target="slides/slide30.xml"/><Relationship Id="rId5" Type="http://schemas.openxmlformats.org/officeDocument/2006/relationships/slide" Target="slides/slide11.xml"/><Relationship Id="rId15" Type="http://schemas.openxmlformats.org/officeDocument/2006/relationships/slide" Target="slides/slide21.xml"/><Relationship Id="rId23" Type="http://schemas.openxmlformats.org/officeDocument/2006/relationships/slide" Target="slides/slide29.xml"/><Relationship Id="rId28" Type="http://schemas.openxmlformats.org/officeDocument/2006/relationships/slide" Target="slides/slide34.xml"/><Relationship Id="rId10" Type="http://schemas.openxmlformats.org/officeDocument/2006/relationships/slide" Target="slides/slide16.xml"/><Relationship Id="rId19" Type="http://schemas.openxmlformats.org/officeDocument/2006/relationships/slide" Target="slides/slide25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20.xml"/><Relationship Id="rId22" Type="http://schemas.openxmlformats.org/officeDocument/2006/relationships/slide" Target="slides/slide28.xml"/><Relationship Id="rId27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90000"/>
              </a:lnSpc>
              <a:spcBef>
                <a:spcPts val="300"/>
              </a:spcBef>
              <a:buClr>
                <a:schemeClr val="hlink"/>
              </a:buCl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ts val="300"/>
              </a:spcBef>
              <a:buClr>
                <a:schemeClr val="hlink"/>
              </a:buCl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90000"/>
              </a:lnSpc>
              <a:spcBef>
                <a:spcPts val="300"/>
              </a:spcBef>
              <a:buClr>
                <a:schemeClr val="hlink"/>
              </a:buCl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ts val="300"/>
              </a:spcBef>
              <a:buClr>
                <a:schemeClr val="hlink"/>
              </a:buClr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047728B-F39D-451D-9822-A2C0B84E6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BA327E6-A781-49BC-AD4C-635D5366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05762E37-355C-418E-9DE9-F21E67E3B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i="1"/>
              <a:t>Here is our agenda for the next four days. On this flip chart, I have placed the agenda for Day 1.</a:t>
            </a:r>
            <a:r>
              <a:rPr lang="en-US" altLang="en-US" b="1"/>
              <a:t> [Review the agenda and gain consensus.] </a:t>
            </a:r>
          </a:p>
          <a:p>
            <a:endParaRPr lang="en-US" altLang="en-US" b="1"/>
          </a:p>
          <a:p>
            <a:r>
              <a:rPr lang="en-US" altLang="en-US" b="1" i="1"/>
              <a:t>Now that we have reviewed the agenda, do I have a motion to adopt the agenda as proposed? </a:t>
            </a:r>
            <a:r>
              <a:rPr lang="en-US" altLang="en-US" b="1"/>
              <a:t>[Call on a participant that offers.] </a:t>
            </a:r>
            <a:r>
              <a:rPr lang="en-US" altLang="en-US" b="1" i="1"/>
              <a:t>Do I hear a 2</a:t>
            </a:r>
            <a:r>
              <a:rPr lang="en-US" altLang="en-US" b="1" i="1" baseline="30000"/>
              <a:t>nd</a:t>
            </a:r>
            <a:r>
              <a:rPr lang="en-US" altLang="en-US" b="1" i="1"/>
              <a:t> on the motion? </a:t>
            </a:r>
            <a:r>
              <a:rPr lang="en-US" altLang="en-US" b="1"/>
              <a:t>[Gain the 2</a:t>
            </a:r>
            <a:r>
              <a:rPr lang="en-US" altLang="en-US" b="1" baseline="30000"/>
              <a:t>nd</a:t>
            </a:r>
            <a:r>
              <a:rPr lang="en-US" altLang="en-US" b="1"/>
              <a:t>.] </a:t>
            </a:r>
            <a:r>
              <a:rPr lang="en-US" altLang="en-US" b="1" i="1"/>
              <a:t>I have a motion to adopt the agenda as proposed and seconded. All in favor? </a:t>
            </a:r>
            <a:r>
              <a:rPr lang="en-US" altLang="en-US" b="1"/>
              <a:t>[Gain consensus on the agenda – modeling the technique of guiding the group to consensus.]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D40E5BBB-AEDC-4E0F-B6EA-C00B0FBF7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DB676-4EED-4268-9216-00AA366673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964EC-844F-4159-B4F7-5411E7DE5ED6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54106-34A9-456B-A4D9-964DD2AA27B3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41688E34-F768-453B-AE72-F2FA5811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6" y="452436"/>
            <a:ext cx="9553575" cy="69056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0390" y="1582738"/>
            <a:ext cx="11426825" cy="4602544"/>
          </a:xfrm>
        </p:spPr>
        <p:txBody>
          <a:bodyPr>
            <a:normAutofit/>
          </a:bodyPr>
          <a:lstStyle>
            <a:lvl1pPr marL="228600" indent="-228600">
              <a:spcBef>
                <a:spcPts val="900"/>
              </a:spcBef>
              <a:buClr>
                <a:srgbClr val="009383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-206375">
              <a:spcBef>
                <a:spcPts val="450"/>
              </a:spcBef>
              <a:defRPr sz="2400"/>
            </a:lvl2pPr>
            <a:lvl3pPr marL="481310" indent="-128588"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4D185-1188-4099-8B10-734FD3D15D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9383"/>
                </a:solidFill>
              </a:defRPr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7CFBDB-C42C-40BE-8746-3FEF9EAC0C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</p:spTree>
    <p:extLst>
      <p:ext uri="{BB962C8B-B14F-4D97-AF65-F5344CB8AC3E}">
        <p14:creationId xmlns:p14="http://schemas.microsoft.com/office/powerpoint/2010/main" val="380931630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BB7B0FB-DF71-43D3-8D64-F8F71C6D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104A73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500"/>
          </a:p>
        </p:txBody>
      </p:sp>
      <p:sp>
        <p:nvSpPr>
          <p:cNvPr id="4362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17600" y="2743200"/>
            <a:ext cx="10363200" cy="1143000"/>
          </a:xfrm>
        </p:spPr>
        <p:txBody>
          <a:bodyPr anchor="b"/>
          <a:lstStyle>
            <a:lvl1pPr algn="ctr">
              <a:defRPr sz="4500" b="1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6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11505" y="3886201"/>
            <a:ext cx="3775393" cy="341632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3267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86" y="0"/>
            <a:ext cx="102891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447800"/>
            <a:ext cx="5486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400800" y="1447800"/>
            <a:ext cx="5486400" cy="4876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4D6CE4-F9F8-4478-B2BC-C84AF952B1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E9F6B-A409-4577-BFCB-B78A76BD93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59341"/>
      </p:ext>
    </p:extLst>
  </p:cSld>
  <p:clrMapOvr>
    <a:masterClrMapping/>
  </p:clrMapOvr>
  <p:transition>
    <p:wipe dir="r"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86" y="0"/>
            <a:ext cx="102891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447800"/>
            <a:ext cx="11176000" cy="4876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5BC649-82AB-4E3D-A31F-3B2F939298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EF7034-53AC-432F-B36A-C5250A3ABF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74918"/>
      </p:ext>
    </p:extLst>
  </p:cSld>
  <p:clrMapOvr>
    <a:masterClrMapping/>
  </p:clrMapOvr>
  <p:transition>
    <p:wipe dir="r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2259" y="4686008"/>
            <a:ext cx="11541236" cy="2182091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5145"/>
      </p:ext>
    </p:extLst>
  </p:cSld>
  <p:clrMapOvr>
    <a:masterClrMapping/>
  </p:clrMapOvr>
  <p:transition spd="slow">
    <p:wipe dir="r"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3832" y="6472792"/>
            <a:ext cx="5662568" cy="283668"/>
          </a:xfrm>
          <a:prstGeom prst="rect">
            <a:avLst/>
          </a:prstGeom>
        </p:spPr>
        <p:txBody>
          <a:bodyPr anchor="ctr"/>
          <a:lstStyle>
            <a:lvl1pPr>
              <a:defRPr sz="52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40820" y="2552714"/>
            <a:ext cx="6722533" cy="1898497"/>
          </a:xfrm>
          <a:prstGeom prst="rect">
            <a:avLst/>
          </a:prstGeom>
        </p:spPr>
        <p:txBody>
          <a:bodyPr vert="horz" anchor="t" anchorCtr="0"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2pPr>
            <a:lvl3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3pPr>
            <a:lvl4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4pPr>
            <a:lvl5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1139" y="4959508"/>
            <a:ext cx="10971972" cy="1274751"/>
          </a:xfrm>
          <a:prstGeom prst="rect">
            <a:avLst/>
          </a:prstGeom>
        </p:spPr>
        <p:txBody>
          <a:bodyPr vert="horz" anchor="ctr"/>
          <a:lstStyle>
            <a:lvl1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2pPr>
            <a:lvl3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3pPr>
            <a:lvl4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4pPr>
            <a:lvl5pPr>
              <a:defRPr>
                <a:solidFill>
                  <a:srgbClr val="FFFFF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question-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4" y="2369157"/>
            <a:ext cx="2994753" cy="223959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6216" y="6297300"/>
            <a:ext cx="855784" cy="560700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34550"/>
      </p:ext>
    </p:extLst>
  </p:cSld>
  <p:clrMapOvr>
    <a:masterClrMapping/>
  </p:clrMapOvr>
  <p:transition spd="slow">
    <p:wipe dir="r"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-76200"/>
            <a:ext cx="1039071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066800"/>
            <a:ext cx="508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0"/>
            <a:ext cx="508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1C38B1-A475-4447-900A-18E42C30F4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27EB78-FE3A-4D81-AF00-231A098707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7766"/>
      </p:ext>
    </p:extLst>
  </p:cSld>
  <p:clrMapOvr>
    <a:masterClrMapping/>
  </p:clrMapOvr>
  <p:transition>
    <p:wipe dir="r"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066800"/>
            <a:ext cx="508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0"/>
            <a:ext cx="508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74361-4C0F-4738-B0BA-1B4834C5AF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7C974-FD3F-401E-AE94-769AF64DCF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34595"/>
      </p:ext>
    </p:extLst>
  </p:cSld>
  <p:clrMapOvr>
    <a:masterClrMapping/>
  </p:clrMapOvr>
  <p:transition>
    <p:wipe dir="r"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F7C0455-4709-4467-AA63-C2D1EBE326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E856893-4CB0-4E0D-9C3B-B88B4C776D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964A-F0F7-4871-A292-3BEF8729D6A9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46570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g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964EC-844F-4159-B4F7-5411E7DE5ED6}"/>
              </a:ext>
            </a:extLst>
          </p:cNvPr>
          <p:cNvSpPr/>
          <p:nvPr/>
        </p:nvSpPr>
        <p:spPr>
          <a:xfrm>
            <a:off x="-14288" y="-14288"/>
            <a:ext cx="10225088" cy="1262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54106-34A9-456B-A4D9-964DD2AA27B3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41688E34-F768-453B-AE72-F2FA5811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00036"/>
            <a:ext cx="9553575" cy="690564"/>
          </a:xfrm>
        </p:spPr>
        <p:txBody>
          <a:bodyPr anchor="b">
            <a:no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0390" y="1722056"/>
            <a:ext cx="11426825" cy="4602544"/>
          </a:xfrm>
        </p:spPr>
        <p:txBody>
          <a:bodyPr>
            <a:normAutofit/>
          </a:bodyPr>
          <a:lstStyle>
            <a:lvl1pPr marL="160735" indent="-160735">
              <a:spcBef>
                <a:spcPts val="1350"/>
              </a:spcBef>
              <a:buClr>
                <a:srgbClr val="009383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320576" indent="-128588">
              <a:spcBef>
                <a:spcPts val="450"/>
              </a:spcBef>
              <a:defRPr sz="1800"/>
            </a:lvl2pPr>
            <a:lvl3pPr marL="481310" indent="-128588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4D185-1188-4099-8B10-734FD3D15D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9383"/>
                </a:solidFill>
              </a:defRPr>
            </a:lvl1pPr>
          </a:lstStyle>
          <a:p>
            <a:pPr defTabSz="685800">
              <a:defRPr/>
            </a:pPr>
            <a:fld id="{29CD1F0A-61D8-4143-8167-D0E368EA036B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7CFBDB-C42C-40BE-8746-3FEF9EAC0C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1992-2016, Leadership Strategies, Inc. V16.01</a:t>
            </a: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666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C6D49-BA7E-41C3-921D-2C67B290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6" y="603250"/>
            <a:ext cx="86010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3FA084-F247-4E8F-9A18-6FDF89D57F21}"/>
              </a:ext>
            </a:extLst>
          </p:cNvPr>
          <p:cNvSpPr/>
          <p:nvPr/>
        </p:nvSpPr>
        <p:spPr>
          <a:xfrm>
            <a:off x="0" y="688977"/>
            <a:ext cx="400051" cy="19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9AEE2-A135-4EB1-B1D8-32BF19F3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4529138"/>
            <a:ext cx="2425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84" y="1054409"/>
            <a:ext cx="5520611" cy="1311129"/>
          </a:xfrm>
        </p:spPr>
        <p:txBody>
          <a:bodyPr anchor="b">
            <a:noAutofit/>
          </a:bodyPr>
          <a:lstStyle>
            <a:lvl1pPr algn="l">
              <a:defRPr sz="2475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83" y="2457609"/>
            <a:ext cx="5045016" cy="757130"/>
          </a:xfrm>
        </p:spPr>
        <p:txBody>
          <a:bodyPr>
            <a:noAutofit/>
          </a:bodyPr>
          <a:lstStyle>
            <a:lvl1pPr marL="0" indent="0" algn="l">
              <a:buNone/>
              <a:defRPr sz="1350" b="0">
                <a:solidFill>
                  <a:srgbClr val="2D2A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5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70D62-489F-4BFF-BDBE-1361D8B27DF0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BED47E-A365-40D0-9B46-576D22B503C7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B7940E71-AE80-4F8B-A6B4-C2041BED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7" y="1679552"/>
            <a:ext cx="10696575" cy="4505732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575">
                <a:solidFill>
                  <a:srgbClr val="00C7B1"/>
                </a:solidFill>
              </a:defRPr>
            </a:lvl1pPr>
            <a:lvl2pPr>
              <a:spcBef>
                <a:spcPts val="450"/>
              </a:spcBef>
              <a:defRPr sz="1575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1A07DB-6AFA-4826-BC0C-8EFAF6CE2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009383"/>
                </a:solidFill>
              </a:defRPr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317EE4-6342-4B5F-BBDB-DD91F16E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</p:spTree>
    <p:extLst>
      <p:ext uri="{BB962C8B-B14F-4D97-AF65-F5344CB8AC3E}">
        <p14:creationId xmlns:p14="http://schemas.microsoft.com/office/powerpoint/2010/main" val="166512731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E4942BD-4C3F-4793-823D-0AC1FCA5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1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29FAC6-92C1-4FD4-BD15-6E56D00F89C5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CA59C-F0E8-4D0F-9AA7-AF009E3ED915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1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9775"/>
            <a:ext cx="7400925" cy="1243007"/>
          </a:xfrm>
        </p:spPr>
        <p:txBody>
          <a:bodyPr>
            <a:normAutofit/>
          </a:bodyPr>
          <a:lstStyle>
            <a:lvl1pPr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C277682-0432-480B-8FDF-3F69D7F60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D676179-8339-42E9-B540-BB905448E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C6F182-1886-4FEB-82B8-DC4EE505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8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A264C-C472-43C2-8A1F-ACB1FC9A4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461965"/>
            <a:ext cx="7496175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293BF7-561D-47F4-B491-AD5CCFE00F43}"/>
              </a:ext>
            </a:extLst>
          </p:cNvPr>
          <p:cNvSpPr/>
          <p:nvPr/>
        </p:nvSpPr>
        <p:spPr>
          <a:xfrm>
            <a:off x="0" y="3429002"/>
            <a:ext cx="400051" cy="19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B6B22-D2C0-40CD-B2EE-A0DE0CA23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601663"/>
            <a:ext cx="2425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84" y="4217847"/>
            <a:ext cx="9131243" cy="435119"/>
          </a:xfrm>
        </p:spPr>
        <p:txBody>
          <a:bodyPr anchor="b">
            <a:sp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85" y="4745039"/>
            <a:ext cx="9131241" cy="279307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rgbClr val="2D2A2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2D2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2B18802-B644-46E8-8898-0A6107FB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331788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D14FC0-741B-4658-AA25-F23C221E8B21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C20943-57FF-4396-9E45-DDC5EB2FF0AF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C43F02-A725-4D0F-B7BB-F7B53AE98C7D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1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8835315-B891-4487-AA5D-CB05208E37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56AEBF-A2C8-4F20-8680-1C54F27A7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64AE5D5-B1E5-4CF3-8471-668623DE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0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96E56A5-6343-423D-A383-EDAFD015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1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0D5F9E-CABF-4707-B1E8-BDDBCD857193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C84D3-F154-430C-962F-D2BB3E011CB2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1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689775"/>
            <a:ext cx="7400925" cy="1243007"/>
          </a:xfrm>
        </p:spPr>
        <p:txBody>
          <a:bodyPr>
            <a:normAutofit/>
          </a:bodyPr>
          <a:lstStyle>
            <a:lvl1pPr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46D95E1-18EC-4C85-9933-2DBE1B273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A5AC776-2D51-4D78-98E3-1E14BC99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16AC8AC-47FF-4B6E-8B5B-CE6F93B6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75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rgbClr val="F1B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DCBC97B-58BA-44A9-AF4D-143EB2D0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1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E9D94F-5993-4517-9350-C484A59E2749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D5F46-3999-47DF-835A-CE97ED78B821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1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9775"/>
            <a:ext cx="7400925" cy="1243007"/>
          </a:xfrm>
        </p:spPr>
        <p:txBody>
          <a:bodyPr>
            <a:normAutofit/>
          </a:bodyPr>
          <a:lstStyle>
            <a:lvl1pPr>
              <a:defRPr sz="3150">
                <a:solidFill>
                  <a:srgbClr val="2D2A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FD1E283-3136-4543-B0A5-5A04CA341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139EDA6-4C09-41CE-9E9C-923E03A01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FAC6890-0740-40D6-BC9A-25C80DE5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9EF4B9E-AC9D-499D-8DCB-0D5A81C87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76" y="1001715"/>
            <a:ext cx="15906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FF17E4-1EFF-4A6E-9654-A19BC63B0F0B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CED18-318F-4F7D-829E-F0D2B1019BE2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1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85800" y="648495"/>
            <a:ext cx="10515600" cy="1325563"/>
          </a:xfrm>
        </p:spPr>
        <p:txBody>
          <a:bodyPr>
            <a:normAutofit/>
          </a:bodyPr>
          <a:lstStyle>
            <a:lvl1pPr>
              <a:defRPr sz="3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6E2A82-C10A-48CC-8E20-327FF1193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0AD49C1-98C4-4065-9BD1-C06139A18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B377E8C-12EC-4143-843C-C09F5F0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35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EB877-5962-43F7-916A-16EB697D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603250"/>
            <a:ext cx="86010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8A59A0-50E7-465F-88C0-BEE7631D8CDA}"/>
              </a:ext>
            </a:extLst>
          </p:cNvPr>
          <p:cNvSpPr/>
          <p:nvPr/>
        </p:nvSpPr>
        <p:spPr>
          <a:xfrm>
            <a:off x="0" y="688975"/>
            <a:ext cx="400050" cy="19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2C0F5-F105-4962-8B78-1A4D62BA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529138"/>
            <a:ext cx="2425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84" y="1054409"/>
            <a:ext cx="5520611" cy="1311129"/>
          </a:xfrm>
        </p:spPr>
        <p:txBody>
          <a:bodyPr anchor="b">
            <a:noAutofit/>
          </a:bodyPr>
          <a:lstStyle>
            <a:lvl1pPr algn="l">
              <a:defRPr sz="2475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83" y="2457609"/>
            <a:ext cx="5045016" cy="757130"/>
          </a:xfrm>
        </p:spPr>
        <p:txBody>
          <a:bodyPr>
            <a:noAutofit/>
          </a:bodyPr>
          <a:lstStyle>
            <a:lvl1pPr marL="0" indent="0" algn="l">
              <a:buNone/>
              <a:defRPr sz="1350" b="0">
                <a:solidFill>
                  <a:srgbClr val="2D2A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79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8651A01-A973-4A6F-A577-871531D3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074FF8-CABE-430B-A168-E809708FC3C3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4E9D-F48B-4424-8AB4-B8C1131BF7FA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0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689775"/>
            <a:ext cx="7400925" cy="1243007"/>
          </a:xfrm>
        </p:spPr>
        <p:txBody>
          <a:bodyPr>
            <a:normAutofit/>
          </a:bodyPr>
          <a:lstStyle>
            <a:lvl1pPr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3146E5-F402-4CF1-86DC-1979E50D8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B69B7C1-C851-444E-AB05-D2467A68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D4E2E40-D27A-4FDE-8531-62B50301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5"/>
            <a:ext cx="6178550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6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A65304-092D-45BE-AB95-3FC2BEF3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61963"/>
            <a:ext cx="7496175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2E6585-BA71-4F9B-8A26-962F2D621758}"/>
              </a:ext>
            </a:extLst>
          </p:cNvPr>
          <p:cNvSpPr/>
          <p:nvPr/>
        </p:nvSpPr>
        <p:spPr>
          <a:xfrm>
            <a:off x="0" y="3429000"/>
            <a:ext cx="400050" cy="19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83D25-31A3-481A-9730-B883C9860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601663"/>
            <a:ext cx="2425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84" y="4217847"/>
            <a:ext cx="9131243" cy="435119"/>
          </a:xfrm>
        </p:spPr>
        <p:txBody>
          <a:bodyPr anchor="b">
            <a:sp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85" y="4745039"/>
            <a:ext cx="9131241" cy="279307"/>
          </a:xfrm>
        </p:spPr>
        <p:txBody>
          <a:bodyPr wrap="square">
            <a:spAutoFit/>
          </a:bodyPr>
          <a:lstStyle>
            <a:lvl1pPr marL="0" indent="0" algn="l">
              <a:buNone/>
              <a:defRPr sz="1350" b="0">
                <a:solidFill>
                  <a:srgbClr val="2D2A26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9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2D2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0669B81-41DD-41FA-878B-4AB78E822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331788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AF5BA1-46BF-45B6-8BD7-FF4436858D77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104434-593F-4030-A435-E86C6A0D1481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F7BC41-C02E-49AD-B324-1CAADFF06CC1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0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41D4014-17E1-48F8-B079-3AF6191C3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08350" y="6378575"/>
            <a:ext cx="6178550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FCCBAEC-10A5-41F1-8492-6999F70AE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68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9286DB-0DD7-494A-BCE4-584C9A7AD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DD2419-FB4C-410B-B8CD-374BFA4BD4A9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1BB385-45FB-4784-977A-D37E5A0986F1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0F87EF2A-E86F-4E5C-BB42-368A0F98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7" y="1679556"/>
            <a:ext cx="10815639" cy="4410099"/>
          </a:xfrm>
        </p:spPr>
        <p:txBody>
          <a:bodyPr/>
          <a:lstStyle>
            <a:lvl1pPr marL="0" indent="0">
              <a:buNone/>
              <a:defRPr sz="1350">
                <a:solidFill>
                  <a:srgbClr val="00C7B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FC00C6-466E-4C72-A2D5-78A3DAC45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224972-AB77-4320-A881-83F21A30E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1486B04C-F4EC-4309-8BC7-507F8C0AE4C8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63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17E38D9-8B02-4DF3-A918-2AFEE1F9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B49A41-CB3C-4751-8C42-0EADAA04FE65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5761-829F-43B5-A08F-9E549B6BC03F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0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689775"/>
            <a:ext cx="7400925" cy="1243007"/>
          </a:xfrm>
        </p:spPr>
        <p:txBody>
          <a:bodyPr>
            <a:normAutofit/>
          </a:bodyPr>
          <a:lstStyle>
            <a:lvl1pPr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69D243-5609-49B5-9589-3CC763363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FAD5E95-78D3-4E28-BE45-ECE3C7D8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65D09DC-6060-4D6C-8C7A-61FBCBFF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5"/>
            <a:ext cx="6178550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1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solidFill>
          <a:srgbClr val="F1B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500E889-2EED-442A-A2C8-B968ED2D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196C90-ED7C-485C-893F-B40D2BA40919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E8629-B0C9-4A96-811C-79EF9D68A786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0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9775"/>
            <a:ext cx="7400925" cy="1243007"/>
          </a:xfrm>
        </p:spPr>
        <p:txBody>
          <a:bodyPr>
            <a:normAutofit/>
          </a:bodyPr>
          <a:lstStyle>
            <a:lvl1pPr>
              <a:defRPr sz="3150">
                <a:solidFill>
                  <a:srgbClr val="2D2A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74216A8-3770-4CB2-B43C-E3EDD2ADB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E55C03E-8DBE-4CE9-B55C-CF31D9282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CF07C8B-4D66-46F8-A69E-B817E9E6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5"/>
            <a:ext cx="6178550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01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CBD5F06-6B52-4845-8C40-F00F1479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475" y="1001713"/>
            <a:ext cx="15906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1A9674-FCB4-41AD-AFDC-0E93480A836C}"/>
              </a:ext>
            </a:extLst>
          </p:cNvPr>
          <p:cNvSpPr/>
          <p:nvPr/>
        </p:nvSpPr>
        <p:spPr>
          <a:xfrm>
            <a:off x="-14288" y="519113"/>
            <a:ext cx="400051" cy="1585912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2A6D-CFF5-442F-8B5F-47D11F39ABC5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0" cy="368300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85800" y="648495"/>
            <a:ext cx="10515600" cy="1325563"/>
          </a:xfrm>
        </p:spPr>
        <p:txBody>
          <a:bodyPr>
            <a:normAutofit/>
          </a:bodyPr>
          <a:lstStyle>
            <a:lvl1pPr>
              <a:defRPr sz="3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8C064F-A0B0-42B3-87C0-DFADD80A29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685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8D17951-3FBF-48E6-BF8E-F274A519C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41CF0D4-2AF4-4856-BE04-6A5A6D43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378575"/>
            <a:ext cx="6178550" cy="365125"/>
          </a:xfrm>
          <a:prstGeom prst="rect">
            <a:avLst/>
          </a:prstGeom>
        </p:spPr>
        <p:txBody>
          <a:bodyPr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2019 Leadership Strategies,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8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0C6565-A541-453D-87F0-FB1F0DB19F66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D46BB4-10DC-461F-ADE4-1E7EBDCF6D58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09C196EC-B87C-4F08-BF28-3B6E7ADFE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0388" y="1582738"/>
            <a:ext cx="11426825" cy="4602544"/>
          </a:xfrm>
        </p:spPr>
        <p:txBody>
          <a:bodyPr/>
          <a:lstStyle>
            <a:lvl1pPr marL="285750" indent="-285750">
              <a:spcBef>
                <a:spcPts val="1600"/>
              </a:spcBef>
              <a:buClr>
                <a:srgbClr val="009383"/>
              </a:buClr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</a:defRPr>
            </a:lvl1pPr>
            <a:lvl2pPr marL="569913" indent="-228600">
              <a:spcBef>
                <a:spcPts val="800"/>
              </a:spcBef>
              <a:defRPr sz="2400"/>
            </a:lvl2pPr>
            <a:lvl3pPr marL="855663" indent="-228600"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DBCFC85-D1D9-4773-B9CA-1296BB2897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8EC4C7-6CB2-4794-A178-71AC1BF11B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B4B09D-89E5-425F-AF04-960DA5CFD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ilitation Cyc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38868C-D25D-407B-A6AF-60588F82DE61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E104B33-ECCE-4023-BD42-103DD677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0388" y="1582738"/>
            <a:ext cx="11426825" cy="4602544"/>
          </a:xfrm>
        </p:spPr>
        <p:txBody>
          <a:bodyPr/>
          <a:lstStyle>
            <a:lvl1pPr marL="285750" indent="-285750">
              <a:spcBef>
                <a:spcPts val="1600"/>
              </a:spcBef>
              <a:buClr>
                <a:srgbClr val="009383"/>
              </a:buClr>
              <a:buFont typeface="Arial" panose="020B0604020202020204" pitchFamily="34" charset="0"/>
              <a:buChar char="•"/>
              <a:defRPr sz="2800" b="0">
                <a:solidFill>
                  <a:schemeClr val="tx1"/>
                </a:solidFill>
              </a:defRPr>
            </a:lvl1pPr>
            <a:lvl2pPr marL="569913" indent="-228600">
              <a:spcBef>
                <a:spcPts val="800"/>
              </a:spcBef>
              <a:defRPr sz="2400"/>
            </a:lvl2pPr>
            <a:lvl3pPr marL="855663" indent="-228600"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1C54-A3D8-4E28-A992-669B8CADDE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FB45ABB9-CD0B-4E56-BF1E-0A6FF6EBA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6DFA1-D737-44A5-9F70-AB911A23C0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1992-2015, Leadership Strategies, Inc. V15.02 </a:t>
            </a:r>
          </a:p>
        </p:txBody>
      </p:sp>
    </p:spTree>
    <p:extLst>
      <p:ext uri="{BB962C8B-B14F-4D97-AF65-F5344CB8AC3E}">
        <p14:creationId xmlns:p14="http://schemas.microsoft.com/office/powerpoint/2010/main" val="175525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AE2DD-CCDF-4D20-953D-F7C6C44C28DA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B97D76-A7DD-4A73-BFC5-475B70139D3C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D79A6E79-20F1-4B99-A752-312D01A0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ackground_standard_screen.jpg">
            <a:extLst>
              <a:ext uri="{FF2B5EF4-FFF2-40B4-BE49-F238E27FC236}">
                <a16:creationId xmlns:a16="http://schemas.microsoft.com/office/drawing/2014/main" id="{809D3F3B-B294-455F-8E2B-4D759A4F3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6BAB43-6E54-47CB-A463-1295DC870AD4}"/>
              </a:ext>
            </a:extLst>
          </p:cNvPr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599F04-DC06-4187-8972-48CFD032B71E}"/>
              </a:ext>
            </a:extLst>
          </p:cNvPr>
          <p:cNvSpPr/>
          <p:nvPr userDrawn="1"/>
        </p:nvSpPr>
        <p:spPr>
          <a:xfrm>
            <a:off x="442913" y="0"/>
            <a:ext cx="123825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5595C0AC-EF29-4E35-B812-E139438505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025" y="6565900"/>
            <a:ext cx="3294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Copyright 1992-2015, Leadership Strategies, Inc. V17.06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DFCA4713-4A67-4F15-872D-5EE180A96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359525"/>
            <a:ext cx="3113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C5DAA2BF-C8F9-4D15-BCB5-FA2D9EF55F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2888" y="6565900"/>
            <a:ext cx="2271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Duplication prohibited without consent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679552"/>
            <a:ext cx="10696575" cy="4505732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defRPr sz="2800">
                <a:solidFill>
                  <a:srgbClr val="00C7B1"/>
                </a:solidFill>
              </a:defRPr>
            </a:lvl1pPr>
            <a:lvl2pPr>
              <a:spcBef>
                <a:spcPts val="800"/>
              </a:spcBef>
              <a:defRPr sz="2800"/>
            </a:lvl2pPr>
            <a:lvl3pPr>
              <a:defRPr sz="2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4CB589-DCDD-4949-B2DB-8E8CE9DFD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4E5288B8-9BC8-482A-85EE-4D64087FC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C483894-5C3A-491C-A6C4-0EE5FB03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</p:spTree>
    <p:extLst>
      <p:ext uri="{BB962C8B-B14F-4D97-AF65-F5344CB8AC3E}">
        <p14:creationId xmlns:p14="http://schemas.microsoft.com/office/powerpoint/2010/main" val="3745187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175B1-E71F-45AC-AFA8-67365F131FBA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7F67A8-109B-4C13-837F-8C24A55881B0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5A89EAF2-F7A0-4CDA-9B26-5AB1193B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5" y="1679552"/>
            <a:ext cx="10815638" cy="44100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C7B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249321-1747-4CE0-A800-37A74C3108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ACC9ED-BA32-4C17-A4D3-B15578867E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049DE3-07E6-4EDA-9A67-81B16B6A5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9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13">
            <a:extLst>
              <a:ext uri="{FF2B5EF4-FFF2-40B4-BE49-F238E27FC236}">
                <a16:creationId xmlns:a16="http://schemas.microsoft.com/office/drawing/2014/main" id="{D2441D35-FD27-4131-A4B9-7BBCC333D069}"/>
              </a:ext>
            </a:extLst>
          </p:cNvPr>
          <p:cNvSpPr/>
          <p:nvPr/>
        </p:nvSpPr>
        <p:spPr>
          <a:xfrm rot="10800000">
            <a:off x="8299450" y="-9525"/>
            <a:ext cx="3902075" cy="622300"/>
          </a:xfrm>
          <a:prstGeom prst="round1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4B0DF0-0902-4CB3-947D-E7F4697F1822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3A231-8793-4F43-85D1-0BEF773DA5F9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06224C5B-16E7-4712-9F9A-A8826899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685800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5" y="1629509"/>
            <a:ext cx="10815638" cy="446014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C7B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607425" y="115614"/>
            <a:ext cx="3379788" cy="357188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B05677-03EF-4C4E-9C26-7B5E02E4BC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4EBD60B-7FDA-45E9-80F3-572289E2B0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BA1F91-E72A-4F3A-A6A4-F148144FB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8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74839D-B960-4D01-BD5C-2B418AFC51AA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66879-109D-4394-83AB-21C9FC6C458D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id="{D2C39C88-CD84-443A-9A00-B7862984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679552"/>
            <a:ext cx="5348287" cy="4403235"/>
          </a:xfrm>
        </p:spPr>
        <p:txBody>
          <a:bodyPr/>
          <a:lstStyle>
            <a:lvl1pPr marL="0" indent="0">
              <a:buNone/>
              <a:defRPr sz="2400">
                <a:solidFill>
                  <a:srgbClr val="00C7B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5513" y="1679552"/>
            <a:ext cx="5348287" cy="4403235"/>
          </a:xfrm>
        </p:spPr>
        <p:txBody>
          <a:bodyPr/>
          <a:lstStyle>
            <a:lvl1pPr marL="0" indent="0">
              <a:buNone/>
              <a:defRPr sz="2400">
                <a:solidFill>
                  <a:srgbClr val="00C7B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DA8051-E23F-4521-9A0E-BABDD03BC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4C410-AF3C-4240-9F46-006817ED7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961A02-E86F-49DA-92F9-38564F86A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03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D826A8-B64B-4898-9727-D36DCE281139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3F770-07A5-4746-89CF-050B99C213EE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1D60FDF6-B696-41C9-8944-4DA8F01C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8562"/>
            <a:ext cx="5368925" cy="47623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438400"/>
            <a:ext cx="5368925" cy="34829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0022" y="1718562"/>
            <a:ext cx="5395366" cy="47623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022" y="2438400"/>
            <a:ext cx="5395366" cy="348297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2155AE-42F4-43D5-8A53-45D99AF7F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EA7A25-0B7C-49EA-86B7-E81E23457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662FB-77A2-4717-81E8-2C4F691B0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13">
            <a:extLst>
              <a:ext uri="{FF2B5EF4-FFF2-40B4-BE49-F238E27FC236}">
                <a16:creationId xmlns:a16="http://schemas.microsoft.com/office/drawing/2014/main" id="{47AE678A-FE3D-4C4D-B5C0-A24D52FA02B3}"/>
              </a:ext>
            </a:extLst>
          </p:cNvPr>
          <p:cNvSpPr/>
          <p:nvPr/>
        </p:nvSpPr>
        <p:spPr>
          <a:xfrm rot="10800000">
            <a:off x="8299451" y="-9525"/>
            <a:ext cx="3902075" cy="622300"/>
          </a:xfrm>
          <a:prstGeom prst="round1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F680D-09AE-4027-ADD6-46960AF773D5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E7DD5-CB03-4962-82AB-2F69B402F662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2CABE756-344B-4FF2-AAD0-85621CAE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685800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7" y="1629509"/>
            <a:ext cx="10815639" cy="4460144"/>
          </a:xfrm>
        </p:spPr>
        <p:txBody>
          <a:bodyPr/>
          <a:lstStyle>
            <a:lvl1pPr marL="0" indent="0">
              <a:buNone/>
              <a:defRPr sz="1350">
                <a:solidFill>
                  <a:srgbClr val="00C7B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607427" y="115614"/>
            <a:ext cx="3379788" cy="357188"/>
          </a:xfrm>
        </p:spPr>
        <p:txBody>
          <a:bodyPr>
            <a:noAutofit/>
          </a:bodyPr>
          <a:lstStyle>
            <a:lvl1pPr algn="ctr">
              <a:defRPr sz="1013">
                <a:solidFill>
                  <a:schemeClr val="bg1"/>
                </a:solidFill>
              </a:defRPr>
            </a:lvl1pPr>
            <a:lvl2pPr>
              <a:defRPr sz="1013">
                <a:solidFill>
                  <a:schemeClr val="bg1"/>
                </a:solidFill>
              </a:defRPr>
            </a:lvl2pPr>
            <a:lvl3pPr>
              <a:defRPr sz="1013">
                <a:solidFill>
                  <a:schemeClr val="bg1"/>
                </a:solidFill>
              </a:defRPr>
            </a:lvl3pPr>
            <a:lvl4pPr>
              <a:defRPr sz="1013">
                <a:solidFill>
                  <a:schemeClr val="bg1"/>
                </a:solidFill>
              </a:defRPr>
            </a:lvl4pPr>
            <a:lvl5pPr>
              <a:defRPr sz="101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C3BC17-58C1-4538-A011-77362E9601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AE964D-E4F7-4BDF-87DB-A8D0C3B726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3073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F510FE-ABB9-4744-8AFF-328D47A7711C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B33E7C-097B-486C-80EA-F37BD18347E0}"/>
              </a:ext>
            </a:extLst>
          </p:cNvPr>
          <p:cNvCxnSpPr>
            <a:cxnSpLocks/>
          </p:cNvCxnSpPr>
          <p:nvPr/>
        </p:nvCxnSpPr>
        <p:spPr>
          <a:xfrm>
            <a:off x="400050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59DEA58B-165A-4CB6-A400-52C1A0CD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7225" y="522072"/>
            <a:ext cx="7429500" cy="69056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4F5CAF-9FB4-4CF6-A3EC-27781D92A8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BACA95-A087-4C69-B9A8-9BBF9FB111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7C7B36-3CE8-4639-BEA4-FC2C3CF3C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2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5DE5F3C-2A5D-49AB-912B-B9A40DFA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60350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52449"/>
            <a:ext cx="3935413" cy="1776414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2D2A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9213"/>
            <a:ext cx="6172200" cy="4541838"/>
          </a:xfrm>
        </p:spPr>
        <p:txBody>
          <a:bodyPr/>
          <a:lstStyle>
            <a:lvl1pPr marL="0" indent="0">
              <a:buNone/>
              <a:defRPr sz="3200">
                <a:solidFill>
                  <a:srgbClr val="00C7B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486032"/>
            <a:ext cx="3935413" cy="3382956"/>
          </a:xfrm>
        </p:spPr>
        <p:txBody>
          <a:bodyPr/>
          <a:lstStyle>
            <a:lvl1pPr marL="0" indent="0">
              <a:buNone/>
              <a:defRPr sz="1600">
                <a:solidFill>
                  <a:srgbClr val="00C7B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6C2C5-DBAB-4810-BF87-475D6B070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29CE-F3E6-43BE-938C-DF997352F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60B3C417-268D-41CF-99D0-439ACE6A8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64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E4F99ED-BD7A-4806-BBB4-7889942E6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60350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19210"/>
            <a:ext cx="6172200" cy="4541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552449"/>
            <a:ext cx="3935413" cy="1776414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2D2A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486032"/>
            <a:ext cx="3935413" cy="3382956"/>
          </a:xfrm>
        </p:spPr>
        <p:txBody>
          <a:bodyPr/>
          <a:lstStyle>
            <a:lvl1pPr marL="0" indent="0">
              <a:buNone/>
              <a:defRPr sz="1600">
                <a:solidFill>
                  <a:srgbClr val="00C7B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FE8B0-BAD1-47BF-A6B4-11002FE1A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C42AF-3B5A-40DE-85EC-AC0FEAABC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84A4FFA4-52AB-48B6-8C32-FF1835BCA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47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_standard_screen.jpg">
            <a:extLst>
              <a:ext uri="{FF2B5EF4-FFF2-40B4-BE49-F238E27FC236}">
                <a16:creationId xmlns:a16="http://schemas.microsoft.com/office/drawing/2014/main" id="{B189B93B-F9C0-43A0-9A1C-DC6E51726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D6232F-2C75-43CF-AA30-231BBC64153D}"/>
              </a:ext>
            </a:extLst>
          </p:cNvPr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41A90-38DE-4F20-B4D8-BE693BAACCE5}"/>
              </a:ext>
            </a:extLst>
          </p:cNvPr>
          <p:cNvSpPr/>
          <p:nvPr userDrawn="1"/>
        </p:nvSpPr>
        <p:spPr>
          <a:xfrm>
            <a:off x="442913" y="0"/>
            <a:ext cx="123825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ACF2AD5-81FD-48EA-B0D1-957D3F5239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025" y="6565900"/>
            <a:ext cx="3294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Copyright 1992-2015, Leadership Strategies, Inc. V17.06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9CBA456-24E1-49F1-BCAE-A72C30D1CC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359525"/>
            <a:ext cx="3113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71C3BE1C-6B97-4177-A4A9-906E69F60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2888" y="6565900"/>
            <a:ext cx="2271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Duplication prohibited without consent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9CF1B-9B02-4C13-9FAA-AC156C69C565}"/>
              </a:ext>
            </a:extLst>
          </p:cNvPr>
          <p:cNvSpPr txBox="1">
            <a:spLocks/>
          </p:cNvSpPr>
          <p:nvPr userDrawn="1"/>
        </p:nvSpPr>
        <p:spPr>
          <a:xfrm>
            <a:off x="0" y="6446838"/>
            <a:ext cx="4572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DEA0856-A167-4E82-B7B4-B5C9CAC543E2}" type="slidenum">
              <a:rPr lang="en-US" smtClean="0">
                <a:latin typeface="+mn-lt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655F91FE-5EC8-4B18-BE32-B5D590D0C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1771650"/>
            <a:ext cx="424973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521" y="2422696"/>
            <a:ext cx="7142340" cy="1470025"/>
          </a:xfrm>
        </p:spPr>
        <p:txBody>
          <a:bodyPr anchor="t">
            <a:normAutofit/>
          </a:bodyPr>
          <a:lstStyle>
            <a:lvl1pPr>
              <a:lnSpc>
                <a:spcPts val="5420"/>
              </a:lnSpc>
              <a:defRPr sz="6600" cap="all" spc="-150"/>
            </a:lvl1pPr>
          </a:lstStyle>
          <a:p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0"/>
          </p:nvPr>
        </p:nvSpPr>
        <p:spPr>
          <a:xfrm>
            <a:off x="1044520" y="4240003"/>
            <a:ext cx="6192960" cy="91440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cap="all">
                <a:solidFill>
                  <a:srgbClr val="A0DBE6"/>
                </a:solidFill>
              </a:defRPr>
            </a:lvl1pPr>
            <a:lvl2pPr marL="0" indent="0">
              <a:spcBef>
                <a:spcPts val="768"/>
              </a:spcBef>
              <a:buNone/>
              <a:defRPr/>
            </a:lvl2pPr>
            <a:lvl3pPr marL="0" indent="0">
              <a:spcBef>
                <a:spcPts val="768"/>
              </a:spcBef>
              <a:buNone/>
              <a:defRPr/>
            </a:lvl3pPr>
            <a:lvl4pPr marL="0" indent="0">
              <a:spcBef>
                <a:spcPts val="768"/>
              </a:spcBef>
              <a:buNone/>
              <a:defRPr/>
            </a:lvl4pPr>
            <a:lvl5pPr marL="0" indent="0">
              <a:spcBef>
                <a:spcPts val="768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51353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BF4FEF-FFBB-4C4B-A2FB-19A1191288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FA14F41-F085-4969-9D5E-07AF0377D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356350"/>
            <a:ext cx="3138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520EC4B-6D31-4167-8F7A-F8E5A24A7F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425" y="6565900"/>
            <a:ext cx="3292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Copyright 1992-2015, Leadership Strategies, Inc. V17.06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AA86D2DD-73EE-4F4A-BE51-BDBE7B55F6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2888" y="6565900"/>
            <a:ext cx="2271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Duplication prohibited without consent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4520" y="2412474"/>
            <a:ext cx="10761720" cy="1694614"/>
          </a:xfrm>
        </p:spPr>
        <p:txBody>
          <a:bodyPr>
            <a:noAutofit/>
          </a:bodyPr>
          <a:lstStyle>
            <a:lvl1pPr>
              <a:defRPr sz="5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2F32FA-E27D-485A-BBB4-40C3E18DA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46838"/>
            <a:ext cx="457200" cy="365125"/>
          </a:xfrm>
        </p:spPr>
        <p:txBody>
          <a:bodyPr anchor="b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62E455-E332-4612-B17B-D6C9EAE29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274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ckground_standard_screen.jpg">
            <a:extLst>
              <a:ext uri="{FF2B5EF4-FFF2-40B4-BE49-F238E27FC236}">
                <a16:creationId xmlns:a16="http://schemas.microsoft.com/office/drawing/2014/main" id="{D91BC527-31A5-4007-8BE6-D91E896B4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80E69-73BF-48BD-ACFA-6B71D644DB34}"/>
              </a:ext>
            </a:extLst>
          </p:cNvPr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FC8071-1E57-41F1-95C5-A3A354287B42}"/>
              </a:ext>
            </a:extLst>
          </p:cNvPr>
          <p:cNvSpPr/>
          <p:nvPr userDrawn="1"/>
        </p:nvSpPr>
        <p:spPr>
          <a:xfrm>
            <a:off x="442913" y="0"/>
            <a:ext cx="123825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A79257D-1B4D-444A-AB6A-D7C32BD27F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025" y="6565900"/>
            <a:ext cx="3294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Copyright 1992-2015, Leadership Strategies, Inc. V17.06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13F88FA7-ECF9-4715-A5EE-20A477906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359525"/>
            <a:ext cx="3113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CBD7A982-0777-4A59-8B4E-5B09BFF75E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2888" y="6565900"/>
            <a:ext cx="2271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Duplication prohibited without consent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20" y="132198"/>
            <a:ext cx="10761720" cy="1143000"/>
          </a:xfrm>
        </p:spPr>
        <p:txBody>
          <a:bodyPr>
            <a:normAutofit/>
          </a:bodyPr>
          <a:lstStyle>
            <a:lvl1pPr algn="l">
              <a:defRPr sz="4800" cap="none">
                <a:solidFill>
                  <a:srgbClr val="00467F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20" y="1457760"/>
            <a:ext cx="5254680" cy="4898590"/>
          </a:xfrm>
        </p:spPr>
        <p:txBody>
          <a:bodyPr/>
          <a:lstStyle>
            <a:lvl1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99AB21"/>
              </a:buClr>
              <a:defRPr>
                <a:solidFill>
                  <a:srgbClr val="AFBD22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551560" y="1457760"/>
            <a:ext cx="5254680" cy="4898590"/>
          </a:xfrm>
        </p:spPr>
        <p:txBody>
          <a:bodyPr/>
          <a:lstStyle>
            <a:lvl1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1pPr>
            <a:lvl2pPr>
              <a:buClr>
                <a:srgbClr val="99AB21"/>
              </a:buClr>
              <a:defRPr>
                <a:solidFill>
                  <a:srgbClr val="AFBD22"/>
                </a:solidFill>
                <a:latin typeface="Franklin Gothic Book"/>
                <a:cs typeface="Franklin Gothic Book"/>
              </a:defRPr>
            </a:lvl2pPr>
            <a:lvl3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3pPr>
            <a:lvl4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4pPr>
            <a:lvl5pPr>
              <a:buClr>
                <a:srgbClr val="99AB21"/>
              </a:buClr>
              <a:defRPr>
                <a:solidFill>
                  <a:srgbClr val="00467F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C3D7B2E-3138-4234-92EF-40C92A697C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46838"/>
            <a:ext cx="457200" cy="365125"/>
          </a:xfrm>
        </p:spPr>
        <p:txBody>
          <a:bodyPr anchor="b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9BD1B8-6CA0-44F5-B2B2-4DE413FD5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835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_standard_screen.jpg">
            <a:extLst>
              <a:ext uri="{FF2B5EF4-FFF2-40B4-BE49-F238E27FC236}">
                <a16:creationId xmlns:a16="http://schemas.microsoft.com/office/drawing/2014/main" id="{1681FD4B-AA19-4446-B74A-04A351C01F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E32B94-0C02-45D7-B28A-D5B8E5DA84EE}"/>
              </a:ext>
            </a:extLst>
          </p:cNvPr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AFB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5D22C-3A76-4395-9D90-9E2A1CE6EE4D}"/>
              </a:ext>
            </a:extLst>
          </p:cNvPr>
          <p:cNvSpPr/>
          <p:nvPr userDrawn="1"/>
        </p:nvSpPr>
        <p:spPr>
          <a:xfrm>
            <a:off x="442913" y="0"/>
            <a:ext cx="123825" cy="6858000"/>
          </a:xfrm>
          <a:prstGeom prst="rect">
            <a:avLst/>
          </a:prstGeom>
          <a:solidFill>
            <a:srgbClr val="A0D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8953AEA-672E-477C-B923-B0E9D4274B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025" y="6565900"/>
            <a:ext cx="3294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Copyright 1992-2015, Leadership Strategies, Inc. V17.06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6D00504F-5500-4C76-88F6-076320090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0" y="6359525"/>
            <a:ext cx="3113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701D7A13-8926-4E92-944E-FE110D4E8D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2888" y="6565900"/>
            <a:ext cx="2271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00467F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Duplication prohibited without consent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6880AA-289D-4B86-AE5C-587A0D922295}"/>
              </a:ext>
            </a:extLst>
          </p:cNvPr>
          <p:cNvSpPr txBox="1">
            <a:spLocks/>
          </p:cNvSpPr>
          <p:nvPr userDrawn="1"/>
        </p:nvSpPr>
        <p:spPr>
          <a:xfrm>
            <a:off x="0" y="6446838"/>
            <a:ext cx="4572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E8A0359-0B9B-4352-BDEF-657C9619AF66}" type="slidenum">
              <a:rPr lang="en-US" smtClean="0">
                <a:latin typeface="+mn-lt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2D033B1D-6CBB-4C78-AEB6-312A3CAAB1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4400" y="2493963"/>
            <a:ext cx="3287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521" y="2422696"/>
            <a:ext cx="7142340" cy="1470025"/>
          </a:xfrm>
        </p:spPr>
        <p:txBody>
          <a:bodyPr anchor="t">
            <a:normAutofit/>
          </a:bodyPr>
          <a:lstStyle>
            <a:lvl1pPr>
              <a:lnSpc>
                <a:spcPts val="5420"/>
              </a:lnSpc>
              <a:defRPr sz="6600" cap="all" spc="-150"/>
            </a:lvl1pPr>
          </a:lstStyle>
          <a:p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0"/>
          </p:nvPr>
        </p:nvSpPr>
        <p:spPr>
          <a:xfrm>
            <a:off x="1044520" y="4240003"/>
            <a:ext cx="6192960" cy="914400"/>
          </a:xfrm>
        </p:spPr>
        <p:txBody>
          <a:bodyPr/>
          <a:lstStyle>
            <a:lvl1pPr marL="0" indent="0">
              <a:spcBef>
                <a:spcPts val="768"/>
              </a:spcBef>
              <a:buNone/>
              <a:defRPr cap="all">
                <a:solidFill>
                  <a:srgbClr val="A0DBE6"/>
                </a:solidFill>
              </a:defRPr>
            </a:lvl1pPr>
            <a:lvl2pPr marL="0" indent="0">
              <a:spcBef>
                <a:spcPts val="768"/>
              </a:spcBef>
              <a:buNone/>
              <a:defRPr/>
            </a:lvl2pPr>
            <a:lvl3pPr marL="0" indent="0">
              <a:spcBef>
                <a:spcPts val="768"/>
              </a:spcBef>
              <a:buNone/>
              <a:defRPr/>
            </a:lvl3pPr>
            <a:lvl4pPr marL="0" indent="0">
              <a:spcBef>
                <a:spcPts val="768"/>
              </a:spcBef>
              <a:buNone/>
              <a:defRPr/>
            </a:lvl4pPr>
            <a:lvl5pPr marL="0" indent="0">
              <a:spcBef>
                <a:spcPts val="768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59937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768DC8-239F-4D20-958F-4C50ABAE09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44A9D05-2D75-447A-AD11-D7E6353E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356350"/>
            <a:ext cx="3138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98FE39A-0F5D-4745-A036-9E80CCB338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425" y="6565900"/>
            <a:ext cx="3292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0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Copyright 1992-2015, Leadership Strategies, Inc. V17.06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90CE2C92-0DF1-4CF9-866B-E678D2F278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2888" y="6565900"/>
            <a:ext cx="22717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0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rPr>
              <a:t>Duplication prohibited without consent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044520" y="2412474"/>
            <a:ext cx="10761720" cy="1694614"/>
          </a:xfrm>
        </p:spPr>
        <p:txBody>
          <a:bodyPr>
            <a:noAutofit/>
          </a:bodyPr>
          <a:lstStyle>
            <a:lvl1pPr>
              <a:defRPr sz="52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DFE0DC-5DBC-4AB7-B333-72DD202E4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46838"/>
            <a:ext cx="457200" cy="365125"/>
          </a:xfrm>
        </p:spPr>
        <p:txBody>
          <a:bodyPr anchor="b"/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D0095A-A235-455B-9E69-0C3ACFE33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4551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bg>
      <p:bgPr>
        <a:solidFill>
          <a:srgbClr val="009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C4115A6C-8682-4B77-BBB6-8B9E128B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100012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1A3051-8C57-4763-AF2D-0F838159034F}"/>
              </a:ext>
            </a:extLst>
          </p:cNvPr>
          <p:cNvSpPr/>
          <p:nvPr/>
        </p:nvSpPr>
        <p:spPr>
          <a:xfrm>
            <a:off x="-14288" y="517525"/>
            <a:ext cx="400051" cy="158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270F5-04E8-494C-BFA1-F12445299371}"/>
              </a:ext>
            </a:extLst>
          </p:cNvPr>
          <p:cNvSpPr txBox="1">
            <a:spLocks/>
          </p:cNvSpPr>
          <p:nvPr/>
        </p:nvSpPr>
        <p:spPr>
          <a:xfrm>
            <a:off x="9753600" y="6378575"/>
            <a:ext cx="2178050" cy="368300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689771"/>
            <a:ext cx="7400925" cy="1243007"/>
          </a:xfrm>
        </p:spPr>
        <p:txBody>
          <a:bodyPr>
            <a:normAutofit/>
          </a:bodyPr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3D6100-2AD5-4BF8-9D29-428A628D8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 anchorCtr="0"/>
          <a:lstStyle>
            <a:lvl1pPr>
              <a:defRPr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59BC4F-8F11-484B-B51D-D42E3FC01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C5E12FE-0EFA-40C4-BFCD-FF1BF8A3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V15.02 </a:t>
            </a:r>
          </a:p>
        </p:txBody>
      </p:sp>
    </p:spTree>
    <p:extLst>
      <p:ext uri="{BB962C8B-B14F-4D97-AF65-F5344CB8AC3E}">
        <p14:creationId xmlns:p14="http://schemas.microsoft.com/office/powerpoint/2010/main" val="275665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19C4EF-3812-43C1-9AA8-9B83D53AAEFB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73ADD2-F657-41D7-832C-C252CB60F64F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id="{A1FC6770-297F-4362-8CBE-F0229D71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E2477B9-8FA8-46DE-BF7A-E298FB5626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CB184F-2CF4-40D4-915E-E80DE8551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08B4FDD-EC5E-4909-A042-E68AFDF38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391" y="1582738"/>
            <a:ext cx="5316303" cy="4602544"/>
          </a:xfrm>
        </p:spPr>
        <p:txBody>
          <a:bodyPr>
            <a:normAutofit/>
          </a:bodyPr>
          <a:lstStyle>
            <a:lvl1pPr marL="160735" indent="-160735">
              <a:spcBef>
                <a:spcPts val="900"/>
              </a:spcBef>
              <a:buClr>
                <a:srgbClr val="009383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320576" indent="-128588">
              <a:spcBef>
                <a:spcPts val="450"/>
              </a:spcBef>
              <a:defRPr sz="1800"/>
            </a:lvl2pPr>
            <a:lvl3pPr marL="481310" indent="-128588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25D1C49-6EA6-46AD-AFCD-366F43F3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352" y="1582738"/>
            <a:ext cx="5750861" cy="4602544"/>
          </a:xfrm>
        </p:spPr>
        <p:txBody>
          <a:bodyPr>
            <a:normAutofit/>
          </a:bodyPr>
          <a:lstStyle>
            <a:lvl1pPr marL="160735" indent="-160735">
              <a:spcBef>
                <a:spcPts val="900"/>
              </a:spcBef>
              <a:buClr>
                <a:srgbClr val="009383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320576" indent="-128588">
              <a:spcBef>
                <a:spcPts val="450"/>
              </a:spcBef>
              <a:defRPr sz="1800"/>
            </a:lvl2pPr>
            <a:lvl3pPr marL="481310" indent="-128588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916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D35525-4FAD-419A-BE5C-509F1048AB2A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F98BAE-6AB8-4369-8B1B-AD8D4C47C485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0560EF42-30C1-448F-A055-93B04433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718562"/>
            <a:ext cx="5368925" cy="476238"/>
          </a:xfrm>
        </p:spPr>
        <p:txBody>
          <a:bodyPr anchor="t">
            <a:noAutofit/>
          </a:bodyPr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2" y="2438401"/>
            <a:ext cx="5368925" cy="34829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0023" y="1718562"/>
            <a:ext cx="5395367" cy="476238"/>
          </a:xfrm>
        </p:spPr>
        <p:txBody>
          <a:bodyPr anchor="t">
            <a:noAutofit/>
          </a:bodyPr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0023" y="2438401"/>
            <a:ext cx="5395367" cy="3482975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B79D69C-82EA-4FE7-BC90-CF7B67CDA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C18C339-E56D-4CF9-9F1E-B944D63F1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4AC409A2-3084-42C8-B11A-A230B84B47CE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1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401A74-D3ED-4024-BE23-23E0F412F4E1}"/>
              </a:ext>
            </a:extLst>
          </p:cNvPr>
          <p:cNvSpPr/>
          <p:nvPr/>
        </p:nvSpPr>
        <p:spPr>
          <a:xfrm>
            <a:off x="-14288" y="-14288"/>
            <a:ext cx="400051" cy="1262063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375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B1FF6B-B1D8-4ECC-B1C7-B3E38AA46292}"/>
              </a:ext>
            </a:extLst>
          </p:cNvPr>
          <p:cNvCxnSpPr>
            <a:cxnSpLocks/>
          </p:cNvCxnSpPr>
          <p:nvPr/>
        </p:nvCxnSpPr>
        <p:spPr>
          <a:xfrm>
            <a:off x="400051" y="1384300"/>
            <a:ext cx="11595100" cy="0"/>
          </a:xfrm>
          <a:prstGeom prst="line">
            <a:avLst/>
          </a:prstGeom>
          <a:ln>
            <a:solidFill>
              <a:srgbClr val="F26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E96E9B9D-7BE7-4AE0-A1E0-FB82FD9B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95275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7227" y="522072"/>
            <a:ext cx="7429500" cy="690564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1AA2FE5-02B6-4525-8CE6-4F9B6BC33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B9BE0B5-4138-4FD0-AD7E-5ED9BA8E3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F82C2CE2-430A-4817-A508-EECE348D80AC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B519A1A-F22A-42FB-9C4C-6408546D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60350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52449"/>
            <a:ext cx="3935413" cy="1776414"/>
          </a:xfrm>
        </p:spPr>
        <p:txBody>
          <a:bodyPr anchor="t">
            <a:normAutofit/>
          </a:bodyPr>
          <a:lstStyle>
            <a:lvl1pPr>
              <a:defRPr sz="2250">
                <a:solidFill>
                  <a:srgbClr val="2D2A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9213"/>
            <a:ext cx="6172200" cy="4541838"/>
          </a:xfrm>
        </p:spPr>
        <p:txBody>
          <a:bodyPr/>
          <a:lstStyle>
            <a:lvl1pPr marL="0" indent="0">
              <a:buNone/>
              <a:defRPr sz="1800">
                <a:solidFill>
                  <a:srgbClr val="00C7B1"/>
                </a:solidFill>
              </a:defRPr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486032"/>
            <a:ext cx="3935413" cy="3382956"/>
          </a:xfrm>
        </p:spPr>
        <p:txBody>
          <a:bodyPr/>
          <a:lstStyle>
            <a:lvl1pPr marL="0" indent="0">
              <a:buNone/>
              <a:defRPr sz="900">
                <a:solidFill>
                  <a:srgbClr val="00C7B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472E7-AF64-4CE8-83C8-8BCCC397C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A220-8EE3-49F5-8B36-5FB9E8A419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E4236730-5276-42D6-8BB6-D7093D8E6F9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7FF0E027-4AFC-4214-84C3-E00A64D1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4" y="260350"/>
            <a:ext cx="1587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19214"/>
            <a:ext cx="6172200" cy="454183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552449"/>
            <a:ext cx="3935413" cy="1776414"/>
          </a:xfrm>
        </p:spPr>
        <p:txBody>
          <a:bodyPr anchor="t">
            <a:normAutofit/>
          </a:bodyPr>
          <a:lstStyle>
            <a:lvl1pPr>
              <a:defRPr sz="2250">
                <a:solidFill>
                  <a:srgbClr val="2D2A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486032"/>
            <a:ext cx="3935413" cy="3382956"/>
          </a:xfrm>
        </p:spPr>
        <p:txBody>
          <a:bodyPr/>
          <a:lstStyle>
            <a:lvl1pPr marL="0" indent="0">
              <a:buNone/>
              <a:defRPr sz="900">
                <a:solidFill>
                  <a:srgbClr val="00C7B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79FC6-AEEE-492B-BB13-EE40AE54C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377CD-E82D-44A2-A44F-605D82F8F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C7B1"/>
                </a:solidFill>
              </a:defRPr>
            </a:lvl1pPr>
          </a:lstStyle>
          <a:p>
            <a:pPr>
              <a:defRPr/>
            </a:pPr>
            <a:fld id="{D236B607-2327-461D-8D03-1F8CAA40C108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750AE-8F00-4EC3-97CD-C2F64F3B2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BEF27-FA48-4AF1-BE1B-6D5F3505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EE9D4-F924-42A9-87E2-CE9ABC57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Duplication prohibited without prior written consent of Leadership Strategies, Inc. Copyright 2001 Leadership Strategies,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ECFDB-80E2-4F55-B494-8F34DE22E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009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8F7B74-C6C6-42E7-908D-59C3BCA6F750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latin typeface="HelveticaNeue MediumExt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E90C55-8379-4CED-8EEF-AF6A00CB687C}"/>
              </a:ext>
            </a:extLst>
          </p:cNvPr>
          <p:cNvSpPr txBox="1">
            <a:spLocks/>
          </p:cNvSpPr>
          <p:nvPr/>
        </p:nvSpPr>
        <p:spPr>
          <a:xfrm>
            <a:off x="6780214" y="6381752"/>
            <a:ext cx="5151437" cy="365125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 of Leadership Strategies.</a:t>
            </a:r>
          </a:p>
        </p:txBody>
      </p:sp>
    </p:spTree>
    <p:extLst>
      <p:ext uri="{BB962C8B-B14F-4D97-AF65-F5344CB8AC3E}">
        <p14:creationId xmlns:p14="http://schemas.microsoft.com/office/powerpoint/2010/main" val="136729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ransition>
    <p:fade/>
  </p:transition>
  <p:hf hd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defRPr sz="1800" b="1" kern="1200">
          <a:solidFill>
            <a:srgbClr val="00C7B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85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Clr>
          <a:srgbClr val="00938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Clr>
          <a:srgbClr val="00938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Clr>
          <a:srgbClr val="00938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Clr>
          <a:srgbClr val="009383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750AE-8F00-4EC3-97CD-C2F64F3B2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BEF27-FA48-4AF1-BE1B-6D5F3505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EE9D4-F924-42A9-87E2-CE9ABC57C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378577"/>
            <a:ext cx="6178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Copyright 2019 Leadership Strategies, Inc.</a:t>
            </a: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ECFDB-80E2-4F55-B494-8F34DE22E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684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0093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29CD1F0A-61D8-4143-8167-D0E368EA036B}" type="slidenum">
              <a:rPr lang="en-US" altLang="en-US" smtClean="0"/>
              <a:pPr defTabSz="685800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E90C55-8379-4CED-8EEF-AF6A00CB687C}"/>
              </a:ext>
            </a:extLst>
          </p:cNvPr>
          <p:cNvSpPr txBox="1">
            <a:spLocks/>
          </p:cNvSpPr>
          <p:nvPr/>
        </p:nvSpPr>
        <p:spPr>
          <a:xfrm>
            <a:off x="6780214" y="6381752"/>
            <a:ext cx="5151437" cy="365125"/>
          </a:xfrm>
          <a:prstGeom prst="rect">
            <a:avLst/>
          </a:prstGeom>
        </p:spPr>
        <p:txBody>
          <a:bodyPr lIns="51435" tIns="25718" rIns="51435" bIns="25718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Duplication prohibited without consent of Leadership Strategies.</a:t>
            </a:r>
          </a:p>
        </p:txBody>
      </p:sp>
    </p:spTree>
    <p:extLst>
      <p:ext uri="{BB962C8B-B14F-4D97-AF65-F5344CB8AC3E}">
        <p14:creationId xmlns:p14="http://schemas.microsoft.com/office/powerpoint/2010/main" val="273528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ransition>
    <p:fade/>
  </p:transition>
  <p:hf hdr="0" ft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defRPr sz="1800" b="1" kern="1200">
          <a:solidFill>
            <a:srgbClr val="00C7B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AE3F889-A740-4D6C-8EBA-CF014A571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75AF3-93FE-426A-BFB5-F882DCA9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8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</p:sldLayoutIdLst>
  <p:hf hdr="0" dt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8878B36-7E20-4383-862B-092CA2B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8D512-3DD4-4ABE-9085-15316477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54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</p:sldLayoutIdLst>
  <p:hf hd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5771ACBB-86C5-45BC-88AE-94B3EB17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67F9458-27CE-4FBF-A2B2-638812E35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73BA0-1A88-4765-98D8-0F3B00D5A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378575"/>
            <a:ext cx="6178550" cy="365125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1992-2015, Leadership Strategies, Inc. V17.06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B003-E5A0-4FCB-B6E4-7DCED14B2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6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00C7B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3023CD-9182-493A-8AF7-0F66BE6AA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1A8E80-D20D-41E1-8213-219891C7A8B7}"/>
              </a:ext>
            </a:extLst>
          </p:cNvPr>
          <p:cNvSpPr txBox="1">
            <a:spLocks/>
          </p:cNvSpPr>
          <p:nvPr/>
        </p:nvSpPr>
        <p:spPr>
          <a:xfrm>
            <a:off x="6780213" y="6381750"/>
            <a:ext cx="515143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Duplication prohibited without consent.</a:t>
            </a:r>
          </a:p>
        </p:txBody>
      </p:sp>
    </p:spTree>
    <p:extLst>
      <p:ext uri="{BB962C8B-B14F-4D97-AF65-F5344CB8AC3E}">
        <p14:creationId xmlns:p14="http://schemas.microsoft.com/office/powerpoint/2010/main" val="324530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transition>
    <p:fade/>
  </p:transition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200" b="1" kern="1200">
          <a:solidFill>
            <a:srgbClr val="00C7B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7.xml"/><Relationship Id="rId18" Type="http://schemas.openxmlformats.org/officeDocument/2006/relationships/slide" Target="slide14.xml"/><Relationship Id="rId26" Type="http://schemas.openxmlformats.org/officeDocument/2006/relationships/slide" Target="slide32.xml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0.xml"/><Relationship Id="rId25" Type="http://schemas.openxmlformats.org/officeDocument/2006/relationships/slide" Target="slide28.xml"/><Relationship Id="rId2" Type="http://schemas.openxmlformats.org/officeDocument/2006/relationships/slide" Target="slide11.xml"/><Relationship Id="rId16" Type="http://schemas.openxmlformats.org/officeDocument/2006/relationships/slide" Target="slide35.xml"/><Relationship Id="rId20" Type="http://schemas.openxmlformats.org/officeDocument/2006/relationships/slide" Target="slide22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24" Type="http://schemas.openxmlformats.org/officeDocument/2006/relationships/slide" Target="slide24.xml"/><Relationship Id="rId32" Type="http://schemas.openxmlformats.org/officeDocument/2006/relationships/image" Target="../media/image16.png"/><Relationship Id="rId5" Type="http://schemas.openxmlformats.org/officeDocument/2006/relationships/slide" Target="slide9.xml"/><Relationship Id="rId15" Type="http://schemas.openxmlformats.org/officeDocument/2006/relationships/slide" Target="slide21.xml"/><Relationship Id="rId23" Type="http://schemas.openxmlformats.org/officeDocument/2006/relationships/slide" Target="slide31.xml"/><Relationship Id="rId28" Type="http://schemas.openxmlformats.org/officeDocument/2006/relationships/slide" Target="slide33.xml"/><Relationship Id="rId10" Type="http://schemas.openxmlformats.org/officeDocument/2006/relationships/slide" Target="slide16.xml"/><Relationship Id="rId19" Type="http://schemas.openxmlformats.org/officeDocument/2006/relationships/slide" Target="slide18.xml"/><Relationship Id="rId31" Type="http://schemas.openxmlformats.org/officeDocument/2006/relationships/slide" Target="slide34.xml"/><Relationship Id="rId4" Type="http://schemas.openxmlformats.org/officeDocument/2006/relationships/slide" Target="slide15.xml"/><Relationship Id="rId9" Type="http://schemas.openxmlformats.org/officeDocument/2006/relationships/slide" Target="slide17.xml"/><Relationship Id="rId14" Type="http://schemas.openxmlformats.org/officeDocument/2006/relationships/slide" Target="slide29.xml"/><Relationship Id="rId22" Type="http://schemas.openxmlformats.org/officeDocument/2006/relationships/slide" Target="slide23.xml"/><Relationship Id="rId27" Type="http://schemas.openxmlformats.org/officeDocument/2006/relationships/slide" Target="slide25.xml"/><Relationship Id="rId30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4"/>
          <p:cNvSpPr>
            <a:spLocks noGrp="1" noChangeArrowheads="1"/>
          </p:cNvSpPr>
          <p:nvPr>
            <p:ph type="title"/>
          </p:nvPr>
        </p:nvSpPr>
        <p:spPr>
          <a:xfrm>
            <a:off x="951442" y="9331"/>
            <a:ext cx="10289116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400" dirty="0">
                <a:ea typeface="SimSun" panose="02010600030101010101" pitchFamily="2" charset="-122"/>
              </a:rPr>
              <a:t>JEOPARDY!</a:t>
            </a:r>
          </a:p>
        </p:txBody>
      </p:sp>
      <p:sp>
        <p:nvSpPr>
          <p:cNvPr id="409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B1CA78-796F-4EB2-821D-9BB4A3535E09}" type="slidenum">
              <a:rPr lang="zh-CN" altLang="en-US" sz="900">
                <a:latin typeface="Trebuchet MS" panose="020B0603020202020204" pitchFamily="34" charset="0"/>
                <a:ea typeface="SimSun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800" b="1">
              <a:solidFill>
                <a:srgbClr val="104A73"/>
              </a:solidFill>
              <a:latin typeface="HelveticaNeue MediumExt" charset="0"/>
              <a:ea typeface="SimSun" panose="02010600030101010101" pitchFamily="2" charset="-122"/>
              <a:sym typeface="HelveticaNeue MediumExt" charset="0"/>
            </a:endParaRPr>
          </a:p>
        </p:txBody>
      </p:sp>
      <p:sp>
        <p:nvSpPr>
          <p:cNvPr id="4100" name="AutoShape 8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05312" y="1781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ea typeface="SimSun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100</a:t>
            </a:r>
            <a:endParaRPr lang="en-US" altLang="zh-CN" sz="3600" dirty="0">
              <a:solidFill>
                <a:srgbClr val="FF0000"/>
              </a:solidFill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1" name="AutoShape 9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05312" y="2543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100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2" name="AutoShape 9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05312" y="330374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100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3" name="AutoShape 10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853112" y="1027274"/>
            <a:ext cx="1447800" cy="754222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7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4" name="AutoShape 10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853112" y="1781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8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5" name="AutoShape 10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53112" y="2543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0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6" name="AutoShape 10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53112" y="3305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1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7" name="AutoShape 10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00912" y="1027114"/>
            <a:ext cx="1447800" cy="754222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8" name="AutoShape 10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300912" y="1781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2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9" name="AutoShape 10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300912" y="2543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9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0" name="AutoShape 10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0912" y="330533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5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1" name="AutoShape 10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05312" y="1030448"/>
            <a:ext cx="1447800" cy="74295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ea typeface="SimSun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100</a:t>
            </a:r>
            <a:endParaRPr lang="en-US" altLang="zh-CN" sz="3600" dirty="0">
              <a:solidFill>
                <a:srgbClr val="FF0000"/>
              </a:solidFill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2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1026954"/>
            <a:ext cx="2514600" cy="767082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ea typeface="SimSun" panose="02010600030101010101" pitchFamily="2" charset="-122"/>
                <a:sym typeface="Arial" panose="020B0604020202020204" pitchFamily="34" charset="0"/>
              </a:rPr>
              <a:t>Initials</a:t>
            </a:r>
            <a:endParaRPr lang="en-US" altLang="en-US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3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1781336"/>
            <a:ext cx="2514600" cy="762000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ea typeface="SimSun" panose="02010600030101010101" pitchFamily="2" charset="-122"/>
                <a:sym typeface="Arial" panose="020B0604020202020204" pitchFamily="34" charset="0"/>
              </a:rPr>
              <a:t>Preparing</a:t>
            </a:r>
          </a:p>
        </p:txBody>
      </p:sp>
      <p:sp>
        <p:nvSpPr>
          <p:cNvPr id="4114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2543336"/>
            <a:ext cx="2514600" cy="762000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ea typeface="SimSun" panose="02010600030101010101" pitchFamily="2" charset="-122"/>
                <a:sym typeface="Arial" panose="020B0604020202020204" pitchFamily="34" charset="0"/>
              </a:rPr>
              <a:t>Starting</a:t>
            </a:r>
            <a:endParaRPr lang="en-US" altLang="en-US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5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3305336"/>
            <a:ext cx="2514600" cy="762000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ea typeface="SimSun" panose="02010600030101010101" pitchFamily="2" charset="-122"/>
                <a:sym typeface="Arial" panose="020B0604020202020204" pitchFamily="34" charset="0"/>
              </a:rPr>
              <a:t>Focusing</a:t>
            </a:r>
            <a:endParaRPr lang="en-US" altLang="en-US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6" name="TextBox 39"/>
          <p:cNvSpPr>
            <a:spLocks noChangeArrowheads="1"/>
          </p:cNvSpPr>
          <p:nvPr/>
        </p:nvSpPr>
        <p:spPr bwMode="auto">
          <a:xfrm>
            <a:off x="9912350" y="6432550"/>
            <a:ext cx="527050" cy="40005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0" dirty="0">
                <a:solidFill>
                  <a:srgbClr val="104A73"/>
                </a:solidFill>
                <a:latin typeface="Arial Black" panose="020B0A04020102020204" pitchFamily="34" charset="0"/>
                <a:ea typeface="SimSun" panose="02010600030101010101" pitchFamily="2" charset="-122"/>
                <a:hlinkClick r:id="rId16" action="ppaction://hlinksldjump"/>
              </a:rPr>
              <a:t>FJ</a:t>
            </a:r>
            <a:endParaRPr lang="en-US" altLang="zh-CN" sz="2000" b="0" dirty="0">
              <a:solidFill>
                <a:srgbClr val="104A73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117" name="AutoShape 10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748712" y="1026954"/>
            <a:ext cx="1447800" cy="746444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7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8" name="AutoShape 10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748712" y="177339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8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9" name="AutoShape 10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48712" y="253539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9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20" name="AutoShape 10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748712" y="329739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0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" name="AutoShape 8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405312" y="4062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ea typeface="SimSun" panose="02010600030101010101" pitchFamily="2" charset="-122"/>
                <a:sym typeface="Arial" panose="020B0604020202020204" pitchFamily="34" charset="0"/>
                <a:hlinkClick r:id="rId22" action="ppaction://hlinksldjump"/>
              </a:rPr>
              <a:t>100</a:t>
            </a:r>
            <a:endParaRPr lang="en-US" altLang="zh-CN" sz="3600" dirty="0">
              <a:solidFill>
                <a:srgbClr val="FF0000"/>
              </a:solidFill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AutoShape 9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05312" y="4824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3" action="ppaction://hlinksldjump"/>
              </a:rPr>
              <a:t>100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" name="AutoShape 9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405312" y="558498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3" action="ppaction://hlinksldjump"/>
              </a:rPr>
              <a:t>100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" name="AutoShape 102"/>
          <p:cNvSpPr>
            <a:spLocks noChangeArrowheads="1"/>
          </p:cNvSpPr>
          <p:nvPr/>
        </p:nvSpPr>
        <p:spPr bwMode="auto">
          <a:xfrm>
            <a:off x="5853112" y="4062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4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AutoShape 10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53112" y="4824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5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" name="AutoShape 10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53112" y="5586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6" action="ppaction://hlinksldjump"/>
              </a:rPr>
              <a:t>200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AutoShape 107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300912" y="4062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7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AutoShape 10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300912" y="4824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14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AutoShape 10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0912" y="5586576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8" action="ppaction://hlinksldjump"/>
              </a:rPr>
              <a:t>300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4062576"/>
            <a:ext cx="2514600" cy="762000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ea typeface="SimSun" panose="02010600030101010101" pitchFamily="2" charset="-122"/>
                <a:sym typeface="Arial" panose="020B0604020202020204" pitchFamily="34" charset="0"/>
              </a:rPr>
              <a:t>Pen</a:t>
            </a:r>
          </a:p>
        </p:txBody>
      </p:sp>
      <p:sp>
        <p:nvSpPr>
          <p:cNvPr id="35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4824576"/>
            <a:ext cx="2514600" cy="762000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ea typeface="SimSun" panose="02010600030101010101" pitchFamily="2" charset="-122"/>
                <a:sym typeface="Arial" panose="020B0604020202020204" pitchFamily="34" charset="0"/>
              </a:rPr>
              <a:t>Information</a:t>
            </a:r>
            <a:endParaRPr lang="en-US" altLang="en-US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" name="AutoShape 10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0712" y="5586576"/>
            <a:ext cx="2514600" cy="762000"/>
          </a:xfrm>
          <a:prstGeom prst="actionButtonBlank">
            <a:avLst/>
          </a:prstGeom>
          <a:solidFill>
            <a:srgbClr val="CCFF99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>
                <a:ea typeface="SimSun" panose="02010600030101010101" pitchFamily="2" charset="-122"/>
                <a:sym typeface="Arial" panose="020B0604020202020204" pitchFamily="34" charset="0"/>
              </a:rPr>
              <a:t>Dysfunction</a:t>
            </a:r>
            <a:endParaRPr lang="en-US" altLang="en-US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" name="AutoShape 107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8748712" y="405463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29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8" name="AutoShape 10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748712" y="481663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30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" name="AutoShape 10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748712" y="5578638"/>
            <a:ext cx="1447800" cy="762000"/>
          </a:xfrm>
          <a:prstGeom prst="actionButtonBlank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q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66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600" dirty="0">
                <a:ea typeface="SimSun" panose="02010600030101010101" pitchFamily="2" charset="-122"/>
                <a:sym typeface="Arial" panose="020B0604020202020204" pitchFamily="34" charset="0"/>
                <a:hlinkClick r:id="rId31" action="ppaction://hlinksldjump"/>
              </a:rPr>
              <a:t>400</a:t>
            </a:r>
            <a:endParaRPr lang="en-US" altLang="zh-CN" sz="3600" dirty="0"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187CA-43BC-4633-8443-0ECDCACA63D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363200" y="34925"/>
            <a:ext cx="179095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770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/>
              <a:t>INITIALS - 400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The </a:t>
            </a:r>
            <a:r>
              <a:rPr lang="en-US" sz="4000" u="sng" dirty="0"/>
              <a:t>initials</a:t>
            </a:r>
            <a:r>
              <a:rPr lang="en-US" sz="4000" dirty="0"/>
              <a:t> for giving directions</a:t>
            </a:r>
          </a:p>
          <a:p>
            <a:pPr eaLnBrk="1" hangingPunct="1"/>
            <a:endParaRPr lang="en-US" sz="4000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872A5237-80F0-4A03-B258-55A69B17B572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10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127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PREPARING - 100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z="4000"/>
              <a:t>This is the most important thing to know in preparing</a:t>
            </a:r>
          </a:p>
          <a:p>
            <a:pPr eaLnBrk="1" hangingPunct="1"/>
            <a:endParaRPr lang="en-US" sz="4000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83F5E0D3-FAD7-48BD-90C7-D521D5B1375F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11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229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PREPARING - 200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z="4000"/>
              <a:t>In preparation, these are two types of participants you want to be aware of</a:t>
            </a:r>
          </a:p>
          <a:p>
            <a:pPr eaLnBrk="1" hangingPunct="1"/>
            <a:endParaRPr lang="en-US" sz="400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FEB49A11-7945-466A-A474-FA724531BE3C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12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331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PREPARING - 300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These are the 6 Ps of Preparation</a:t>
            </a:r>
          </a:p>
          <a:p>
            <a:pPr eaLnBrk="1" hangingPunct="1"/>
            <a:endParaRPr lang="en-US" sz="4000" dirty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7C80FFC4-F12E-4D53-A58D-0248E6A657E7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13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434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PREPARING - 400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z="4000"/>
              <a:t>These are the three ways to make sure you understand the session objective</a:t>
            </a:r>
          </a:p>
          <a:p>
            <a:pPr eaLnBrk="1" hangingPunct="1"/>
            <a:endParaRPr lang="en-US" sz="4000"/>
          </a:p>
          <a:p>
            <a:pPr eaLnBrk="1" hangingPunct="1"/>
            <a:endParaRPr lang="en-US" sz="400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775FF1AE-645F-4CA1-8F3E-7C53C9A6FAA7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14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5366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STARTING - 100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These are the four things (</a:t>
            </a:r>
            <a:r>
              <a:rPr lang="en-US" sz="4000" u="sng"/>
              <a:t>verbs</a:t>
            </a:r>
            <a:r>
              <a:rPr lang="en-US" sz="4000"/>
              <a:t>) to cover in your opening statement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427728EC-9E36-4C92-B207-52EC7A0CB57E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15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639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STARTING - 200</a:t>
            </a: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These are two techniques for making sure the session starts on time</a:t>
            </a:r>
          </a:p>
          <a:p>
            <a:pPr eaLnBrk="1" hangingPunct="1"/>
            <a:endParaRPr lang="en-US" sz="400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E0F331C6-829D-4C0E-82CF-A0ADCD2AB771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16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741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STARTING - 300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This is the time you should plan to arrive when you are </a:t>
            </a:r>
            <a:r>
              <a:rPr lang="en-US" sz="4000" u="sng"/>
              <a:t>unfamiliar</a:t>
            </a:r>
            <a:r>
              <a:rPr lang="en-US" sz="4000"/>
              <a:t> with a room; it will take you 20 minutes to set-up for a session starting at 8:30 </a:t>
            </a:r>
          </a:p>
          <a:p>
            <a:pPr eaLnBrk="1" hangingPunct="1"/>
            <a:endParaRPr lang="en-US" sz="400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EAC7A9F1-EC77-43B5-8688-142CA6DA5B5A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17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843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STARTING - 400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This is the recommended order for performing the opening:</a:t>
            </a:r>
            <a:br>
              <a:rPr lang="en-US" sz="4000"/>
            </a:br>
            <a:r>
              <a:rPr lang="en-US" sz="4000"/>
              <a:t>- Agenda</a:t>
            </a:r>
            <a:br>
              <a:rPr lang="en-US" sz="4000"/>
            </a:br>
            <a:r>
              <a:rPr lang="en-US" sz="4000"/>
              <a:t>- Ground Rules</a:t>
            </a:r>
            <a:br>
              <a:rPr lang="en-US" sz="4000"/>
            </a:br>
            <a:r>
              <a:rPr lang="en-US" sz="4000"/>
              <a:t>- Personal Objectives</a:t>
            </a:r>
            <a:br>
              <a:rPr lang="en-US" sz="4000"/>
            </a:br>
            <a:endParaRPr lang="en-US" sz="400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9711D767-04A5-436A-8CBA-CBA0768FA95C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18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946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FOCUSING - 100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To use this technique, you should ask at least two questions that require non-verbal responses</a:t>
            </a:r>
          </a:p>
          <a:p>
            <a:pPr eaLnBrk="1" hangingPunct="1"/>
            <a:endParaRPr lang="en-US" sz="4000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3C3183D6-F4BE-48FB-94C6-BB425427F228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19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0486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1C6107F-51D7-46A3-B049-81933BA3FE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9925" y="762000"/>
            <a:ext cx="9083675" cy="1311275"/>
          </a:xfrm>
        </p:spPr>
        <p:txBody>
          <a:bodyPr anchor="ctr"/>
          <a:lstStyle/>
          <a:p>
            <a:pPr>
              <a:defRPr/>
            </a:pPr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Effective Facilitator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4E6D0B4-1B4F-4ECA-A58A-2141FE05F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25" y="1917700"/>
            <a:ext cx="5045075" cy="757238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3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FOCUSING - 200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endParaRPr lang="en-US" sz="4000"/>
          </a:p>
          <a:p>
            <a:pPr eaLnBrk="1" hangingPunct="1"/>
            <a:endParaRPr lang="en-US" sz="400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51247B1D-ED13-4A92-90D5-775AEEAA5467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20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151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3"/>
          <p:cNvSpPr txBox="1">
            <a:spLocks noChangeArrowheads="1"/>
          </p:cNvSpPr>
          <p:nvPr/>
        </p:nvSpPr>
        <p:spPr bwMode="auto">
          <a:xfrm>
            <a:off x="647700" y="1539877"/>
            <a:ext cx="113395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pPr marL="228600" indent="-228600" defTabSz="514350" eaLnBrk="1" hangingPunct="1">
              <a:lnSpc>
                <a:spcPct val="90000"/>
              </a:lnSpc>
              <a:spcBef>
                <a:spcPts val="900"/>
              </a:spcBef>
              <a:buClr>
                <a:srgbClr val="009383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 this, you must remind participants of the overall session objective, review all agenda items completed to date, and preview all agenda items remaining to be completed</a:t>
            </a:r>
          </a:p>
          <a:p>
            <a:pPr algn="l" eaLnBrk="1" hangingPunct="1">
              <a:spcBef>
                <a:spcPct val="50000"/>
              </a:spcBef>
              <a:buClr>
                <a:srgbClr val="99CC00"/>
              </a:buClr>
              <a:buSzPct val="75000"/>
              <a:buFont typeface="Wingdings" pitchFamily="2" charset="2"/>
              <a:buChar char="n"/>
            </a:pPr>
            <a:endParaRPr lang="en-US" sz="4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FOCUSING - 300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 These are three techniques for “establishing the course”</a:t>
            </a:r>
          </a:p>
          <a:p>
            <a:pPr eaLnBrk="1" hangingPunct="1"/>
            <a:endParaRPr lang="en-US" sz="4000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EEBC2AC7-CA06-48D7-89E5-B4276FBA3CD8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21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253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FOCUSING - 400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 These are FOUR of the steps in using break-out groups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6314A7B1-3684-49EE-9ADE-6B04ACBC13DB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22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355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PEN - 100</a:t>
            </a:r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You do this technique – before doing anything else – to tell participants “thank you” for making a contribution</a:t>
            </a:r>
          </a:p>
          <a:p>
            <a:pPr eaLnBrk="1" hangingPunct="1"/>
            <a:endParaRPr lang="en-US" sz="400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1CDB7727-2E32-4213-84C7-AEB0FC5E1723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23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458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PEN - 200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Use this technique when multiple people want to speak.</a:t>
            </a:r>
          </a:p>
          <a:p>
            <a:pPr eaLnBrk="1" hangingPunct="1"/>
            <a:endParaRPr lang="en-US" sz="400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6FB52C9A-A8D7-40C0-ACB6-77207E400D4F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24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5606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PEN - 300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This is one exception to write first, discuss second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1B68A043-34A1-411B-88BC-ECBFD264628F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25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663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5400" dirty="0"/>
              <a:t>PEN - 400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These are three of the five techniques for avoiding lulls while writing </a:t>
            </a:r>
          </a:p>
          <a:p>
            <a:pPr eaLnBrk="1" hangingPunct="1"/>
            <a:endParaRPr lang="en-US" sz="400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3B9498CB-07F7-45C7-93CE-A3F8B730C319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26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765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INFORMATION-100</a:t>
            </a:r>
          </a:p>
        </p:txBody>
      </p:sp>
      <p:sp>
        <p:nvSpPr>
          <p:cNvPr id="28677" name="Rectangle 6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Use this questioning technique when you want to let participants know you heard them</a:t>
            </a:r>
          </a:p>
          <a:p>
            <a:pPr eaLnBrk="1" hangingPunct="1"/>
            <a:endParaRPr lang="en-US" sz="400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3AE8EECB-9CBE-46E6-9C5E-B1BBE34D0185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27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867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INFORMATION-200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You should always follow brain-storming with one of these two activities</a:t>
            </a:r>
          </a:p>
          <a:p>
            <a:pPr eaLnBrk="1" hangingPunct="1"/>
            <a:endParaRPr lang="en-US" sz="400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93C95DEB-9C22-4B60-BE07-475B5DF16825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28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2970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INFORMATION-300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These are two different techniques for prioritizing</a:t>
            </a:r>
          </a:p>
          <a:p>
            <a:pPr eaLnBrk="1" hangingPunct="1"/>
            <a:endParaRPr lang="en-US" sz="400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E3CF8B95-62A6-4CFB-A053-D7073D7E25B1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29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0726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716BB28-8C7A-4477-B3C9-A6D953AB1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7225" y="522288"/>
            <a:ext cx="7429500" cy="690562"/>
          </a:xfrm>
        </p:spPr>
        <p:txBody>
          <a:bodyPr/>
          <a:lstStyle/>
          <a:p>
            <a:r>
              <a:rPr lang="en-US" altLang="en-US" sz="3600" dirty="0"/>
              <a:t>F. Four-Day 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E90ED1-DA23-455C-968A-1135FCD6A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6638" y="2057400"/>
            <a:ext cx="2386012" cy="4127500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dirty="0"/>
              <a:t>Getting Started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dirty="0"/>
              <a:t>Facilitation Process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400" dirty="0"/>
              <a:t>Principles Overview</a:t>
            </a:r>
          </a:p>
          <a:p>
            <a:pPr marL="120650" indent="-1206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1400" dirty="0"/>
              <a:t>Information Gathering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30785D-797B-4FCF-8B72-53975D5A315D}"/>
              </a:ext>
            </a:extLst>
          </p:cNvPr>
          <p:cNvSpPr/>
          <p:nvPr/>
        </p:nvSpPr>
        <p:spPr>
          <a:xfrm>
            <a:off x="2306638" y="1457325"/>
            <a:ext cx="1878012" cy="523875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DAY 1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CD75D0-F2AB-458A-BF90-30DA4095607F}"/>
              </a:ext>
            </a:extLst>
          </p:cNvPr>
          <p:cNvSpPr/>
          <p:nvPr/>
        </p:nvSpPr>
        <p:spPr>
          <a:xfrm>
            <a:off x="4371975" y="1457325"/>
            <a:ext cx="1878013" cy="523875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DAY 2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7D0450-5A50-447F-9381-3BB3BEFD5314}"/>
              </a:ext>
            </a:extLst>
          </p:cNvPr>
          <p:cNvSpPr/>
          <p:nvPr/>
        </p:nvSpPr>
        <p:spPr>
          <a:xfrm>
            <a:off x="6435725" y="1457325"/>
            <a:ext cx="1878013" cy="523875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DAY 3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D8CB8D-D161-4A4E-94AD-943EE27058E1}"/>
              </a:ext>
            </a:extLst>
          </p:cNvPr>
          <p:cNvSpPr/>
          <p:nvPr/>
        </p:nvSpPr>
        <p:spPr>
          <a:xfrm>
            <a:off x="2306638" y="3790950"/>
            <a:ext cx="1878012" cy="388938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LUNCH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7D90C5E-CECD-41B9-A80B-F15D28FA4793}"/>
              </a:ext>
            </a:extLst>
          </p:cNvPr>
          <p:cNvSpPr txBox="1">
            <a:spLocks/>
          </p:cNvSpPr>
          <p:nvPr/>
        </p:nvSpPr>
        <p:spPr>
          <a:xfrm>
            <a:off x="2306638" y="4237038"/>
            <a:ext cx="1878012" cy="184785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1: Questioning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AB21"/>
              </a:buClr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35F6B88-F289-407F-BE82-F530CB302E06}"/>
              </a:ext>
            </a:extLst>
          </p:cNvPr>
          <p:cNvSpPr txBox="1">
            <a:spLocks/>
          </p:cNvSpPr>
          <p:nvPr/>
        </p:nvSpPr>
        <p:spPr>
          <a:xfrm>
            <a:off x="4371975" y="2057400"/>
            <a:ext cx="1878013" cy="184785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2: Starting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Focusing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of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44C519E-82E0-48D5-9B8D-87420CE791D7}"/>
              </a:ext>
            </a:extLst>
          </p:cNvPr>
          <p:cNvSpPr txBox="1">
            <a:spLocks/>
          </p:cNvSpPr>
          <p:nvPr/>
        </p:nvSpPr>
        <p:spPr>
          <a:xfrm>
            <a:off x="6435725" y="2057400"/>
            <a:ext cx="1878013" cy="1847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Consensus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7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7EB2643-8C9B-40D7-B4A7-5D96A9290969}"/>
              </a:ext>
            </a:extLst>
          </p:cNvPr>
          <p:cNvSpPr/>
          <p:nvPr/>
        </p:nvSpPr>
        <p:spPr>
          <a:xfrm>
            <a:off x="8501063" y="1457325"/>
            <a:ext cx="1878012" cy="523875"/>
          </a:xfrm>
          <a:prstGeom prst="roundRect">
            <a:avLst/>
          </a:prstGeom>
          <a:gradFill>
            <a:gsLst>
              <a:gs pos="0">
                <a:srgbClr val="C9401B"/>
              </a:gs>
              <a:gs pos="100000">
                <a:srgbClr val="FF5223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DAY 4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5C23471-FA63-42A1-9674-59E849B7858D}"/>
              </a:ext>
            </a:extLst>
          </p:cNvPr>
          <p:cNvSpPr/>
          <p:nvPr/>
        </p:nvSpPr>
        <p:spPr>
          <a:xfrm>
            <a:off x="4371975" y="3790950"/>
            <a:ext cx="1878013" cy="388938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LUNCH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9EAA45-BA1B-4729-B3A3-0A97E365696A}"/>
              </a:ext>
            </a:extLst>
          </p:cNvPr>
          <p:cNvSpPr/>
          <p:nvPr/>
        </p:nvSpPr>
        <p:spPr>
          <a:xfrm>
            <a:off x="6435725" y="3790950"/>
            <a:ext cx="1878013" cy="388938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LUNCH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83844C3-9B14-4DA2-8CFD-586F05C7D70D}"/>
              </a:ext>
            </a:extLst>
          </p:cNvPr>
          <p:cNvSpPr/>
          <p:nvPr/>
        </p:nvSpPr>
        <p:spPr>
          <a:xfrm>
            <a:off x="8501063" y="3790950"/>
            <a:ext cx="1878012" cy="388938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LUNCH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6BC2FF3-7768-4AE1-95BB-42607EBA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2057400"/>
            <a:ext cx="18780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for </a:t>
            </a: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Video Session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6: </a:t>
            </a: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Facilitated Sessions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3CF71A3-C995-4717-AE67-7BB1AFC29B1C}"/>
              </a:ext>
            </a:extLst>
          </p:cNvPr>
          <p:cNvSpPr txBox="1">
            <a:spLocks/>
          </p:cNvSpPr>
          <p:nvPr/>
        </p:nvSpPr>
        <p:spPr>
          <a:xfrm>
            <a:off x="4371975" y="4237038"/>
            <a:ext cx="1878013" cy="184785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3: Using the Pen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6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Dysfunction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4: Dysfunction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4445290-7E47-4732-80A2-26A03AC105F5}"/>
              </a:ext>
            </a:extLst>
          </p:cNvPr>
          <p:cNvSpPr/>
          <p:nvPr/>
        </p:nvSpPr>
        <p:spPr>
          <a:xfrm>
            <a:off x="2306638" y="5756275"/>
            <a:ext cx="1878012" cy="390525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CLOSE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9583556-0A8A-48C9-BE60-D230F3E484C8}"/>
              </a:ext>
            </a:extLst>
          </p:cNvPr>
          <p:cNvSpPr/>
          <p:nvPr/>
        </p:nvSpPr>
        <p:spPr>
          <a:xfrm>
            <a:off x="4371975" y="5756275"/>
            <a:ext cx="1878013" cy="390525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CLOSE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7359953-E173-451D-AA9D-F79BD53BA9F0}"/>
              </a:ext>
            </a:extLst>
          </p:cNvPr>
          <p:cNvSpPr/>
          <p:nvPr/>
        </p:nvSpPr>
        <p:spPr>
          <a:xfrm>
            <a:off x="6435725" y="5756275"/>
            <a:ext cx="1878013" cy="390525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CLOSE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F2C44B9-4458-4866-8E5B-71A2930FDF92}"/>
              </a:ext>
            </a:extLst>
          </p:cNvPr>
          <p:cNvSpPr/>
          <p:nvPr/>
        </p:nvSpPr>
        <p:spPr>
          <a:xfrm>
            <a:off x="8501063" y="5756275"/>
            <a:ext cx="1878012" cy="390525"/>
          </a:xfrm>
          <a:prstGeom prst="roundRect">
            <a:avLst/>
          </a:prstGeom>
          <a:solidFill>
            <a:srgbClr val="0093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CLOSE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35C13C5-645B-4B6D-B99E-1BBD0F70B72E}"/>
              </a:ext>
            </a:extLst>
          </p:cNvPr>
          <p:cNvSpPr txBox="1">
            <a:spLocks/>
          </p:cNvSpPr>
          <p:nvPr/>
        </p:nvSpPr>
        <p:spPr>
          <a:xfrm>
            <a:off x="6435725" y="4237038"/>
            <a:ext cx="1878013" cy="184785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5: Consensus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9383"/>
              </a:buClr>
              <a:buSzTx/>
              <a:buFont typeface="+mj-lt"/>
              <a:buAutoNum type="arabicPeriod" startAt="10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 Setting 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 Models</a:t>
            </a:r>
          </a:p>
          <a:p>
            <a:pPr marL="36576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Session Prep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2126611D-B715-43F6-A1D8-A8CCCE26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4237038"/>
            <a:ext cx="18780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 6: </a:t>
            </a: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Facilitated Sessions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9AB21"/>
              </a:buClr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48151" name="TextBox 23">
            <a:extLst>
              <a:ext uri="{FF2B5EF4-FFF2-40B4-BE49-F238E27FC236}">
                <a16:creationId xmlns:a16="http://schemas.microsoft.com/office/drawing/2014/main" id="{3EE18AA2-0F4B-4158-989B-3B2D6EEE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063" y="5700713"/>
            <a:ext cx="685800" cy="501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938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Manual</a:t>
            </a: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938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938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0-7</a:t>
            </a:r>
          </a:p>
        </p:txBody>
      </p:sp>
      <p:sp>
        <p:nvSpPr>
          <p:cNvPr id="48152" name="TextBox 24">
            <a:extLst>
              <a:ext uri="{FF2B5EF4-FFF2-40B4-BE49-F238E27FC236}">
                <a16:creationId xmlns:a16="http://schemas.microsoft.com/office/drawing/2014/main" id="{D2E32CEE-71AF-4B9E-A6E0-87D0D62E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438" y="386715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8153" name="Footer Placeholder 4">
            <a:extLst>
              <a:ext uri="{FF2B5EF4-FFF2-40B4-BE49-F238E27FC236}">
                <a16:creationId xmlns:a16="http://schemas.microsoft.com/office/drawing/2014/main" id="{1AF923CA-14FA-419D-AFF7-526518C4CC36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1992-2015, Leadership Strategies, Inc. V15.02</a:t>
            </a:r>
          </a:p>
        </p:txBody>
      </p:sp>
      <p:sp>
        <p:nvSpPr>
          <p:cNvPr id="48154" name="Slide Number Placeholder 5">
            <a:extLst>
              <a:ext uri="{FF2B5EF4-FFF2-40B4-BE49-F238E27FC236}">
                <a16:creationId xmlns:a16="http://schemas.microsoft.com/office/drawing/2014/main" id="{E750F7DD-1BFF-4399-8E14-4C17AAC49053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7122A-CFF1-46DD-8F27-245AAE112C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46BFFEF-AE1C-4CA8-AC8D-0616CAFFB452}"/>
              </a:ext>
            </a:extLst>
          </p:cNvPr>
          <p:cNvSpPr/>
          <p:nvPr/>
        </p:nvSpPr>
        <p:spPr>
          <a:xfrm>
            <a:off x="6096000" y="2017713"/>
            <a:ext cx="381000" cy="365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INFORMATION-400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These are the reasons for doing each of the following:</a:t>
            </a:r>
            <a:br>
              <a:rPr lang="en-US" sz="4000"/>
            </a:br>
            <a:r>
              <a:rPr lang="en-US" sz="4000"/>
              <a:t>- Listing</a:t>
            </a:r>
            <a:br>
              <a:rPr lang="en-US" sz="4000"/>
            </a:br>
            <a:r>
              <a:rPr lang="en-US" sz="4000"/>
              <a:t>- Brainstorming</a:t>
            </a:r>
            <a:br>
              <a:rPr lang="en-US" sz="4000"/>
            </a:br>
            <a:r>
              <a:rPr lang="en-US" sz="4000"/>
              <a:t>- Grouping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1D2BB7CD-8281-4906-9588-4B635715553F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30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1750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DYSFUNCTION-100</a:t>
            </a:r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This is the dysfunction type that you solve by saying, “How would you make it better?” </a:t>
            </a:r>
          </a:p>
          <a:p>
            <a:pPr eaLnBrk="1" hangingPunct="1"/>
            <a:endParaRPr lang="en-US" sz="400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C2FC70EC-BF57-47FE-B06A-E4D6E02908FB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31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277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DYSFUNCTION-200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These are the four general steps for addressing dysfunctional behavior</a:t>
            </a:r>
          </a:p>
          <a:p>
            <a:pPr eaLnBrk="1" hangingPunct="1"/>
            <a:endParaRPr lang="en-US" sz="400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6F61CCCE-4C10-4418-81B6-99EE637F435D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32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379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DYSFUNCTION-300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/>
              <a:t>Dysfunctional behavior is a substitution for expressing displeasure with these two things</a:t>
            </a:r>
          </a:p>
          <a:p>
            <a:pPr eaLnBrk="1" hangingPunct="1">
              <a:buFont typeface="Wingdings" pitchFamily="2" charset="2"/>
              <a:buNone/>
            </a:pPr>
            <a:endParaRPr lang="en-US" sz="4000"/>
          </a:p>
          <a:p>
            <a:pPr eaLnBrk="1" hangingPunct="1"/>
            <a:endParaRPr lang="en-US" sz="400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9E586D07-73BB-4EE6-8814-C5AB7E329816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33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482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eaLnBrk="1" hangingPunct="1"/>
            <a:r>
              <a:rPr lang="en-US" sz="5400" dirty="0"/>
              <a:t>DYSFUNCTION-400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These are three strategies for preventing dysfunctional behavior from occurring </a:t>
            </a:r>
          </a:p>
          <a:p>
            <a:pPr eaLnBrk="1" hangingPunct="1"/>
            <a:endParaRPr lang="en-US" sz="4000" dirty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C9D1469A-E26A-4866-A7C1-C7AED6CCBB8F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34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5846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400" dirty="0"/>
              <a:t>FINAL JEOPARDY!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>
          <a:xfrm>
            <a:off x="657226" y="1498494"/>
            <a:ext cx="11229973" cy="4572000"/>
          </a:xfrm>
        </p:spPr>
        <p:txBody>
          <a:bodyPr>
            <a:noAutofit/>
          </a:bodyPr>
          <a:lstStyle/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The final jeopardy category is INFORMATION GATHERING</a:t>
            </a: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Teams will have 1 minute to decide their wager</a:t>
            </a: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All teams will be shown the question</a:t>
            </a: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Books and notes must be put away</a:t>
            </a: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You will have 1 minute to record your answer</a:t>
            </a: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Teams get as many dots as they have 100 points. Winning team gets 15 additional dots</a:t>
            </a:r>
          </a:p>
          <a:p>
            <a:pPr marL="285750" indent="-28575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7B826AA9-1850-4857-9325-A3AF6655ABFF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35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1534774" y="5105400"/>
            <a:ext cx="3444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CCFF"/>
                </a:solidFill>
              </a:rPr>
              <a:t>-</a:t>
            </a:r>
          </a:p>
        </p:txBody>
      </p:sp>
      <p:sp>
        <p:nvSpPr>
          <p:cNvPr id="3687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AF5D76-B057-4CB9-B97D-52AB74164C19}"/>
              </a:ext>
            </a:extLst>
          </p:cNvPr>
          <p:cNvSpPr/>
          <p:nvPr/>
        </p:nvSpPr>
        <p:spPr>
          <a:xfrm>
            <a:off x="2957510" y="5263409"/>
            <a:ext cx="412751" cy="35549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400" dirty="0"/>
              <a:t>Final Jeopardy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tx1"/>
                </a:solidFill>
              </a:rPr>
              <a:t>These are the names of seven of the eight reacting questions.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F1AA0198-2BA9-4465-9CB6-3663513BC2B4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36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37894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400" dirty="0"/>
              <a:t>JEOPARDY!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57226" y="1539877"/>
            <a:ext cx="10772773" cy="5181600"/>
          </a:xfrm>
        </p:spPr>
        <p:txBody>
          <a:bodyPr>
            <a:normAutofit/>
          </a:bodyPr>
          <a:lstStyle/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First person on each team stands and will be the Answerer for the team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Team Red will select a category and have 15 seconds for the Answerer to give the answer.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If the Answerer is correct that team gets the points.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If the Answerer is incorrect that team </a:t>
            </a:r>
            <a:r>
              <a:rPr lang="en-US" sz="2400" b="0" dirty="0" err="1">
                <a:solidFill>
                  <a:schemeClr val="tx1"/>
                </a:solidFill>
              </a:rPr>
              <a:t>wil</a:t>
            </a:r>
            <a:r>
              <a:rPr lang="en-US" sz="2400" b="0" dirty="0">
                <a:solidFill>
                  <a:schemeClr val="tx1"/>
                </a:solidFill>
              </a:rPr>
              <a:t> lose that number of points and the next team will have a chance to PASS or PLAY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7B988D9B-0897-43E8-BCC2-85C0DE508076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4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1717091" y="3962400"/>
            <a:ext cx="3465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CCCFF"/>
                </a:solidFill>
              </a:rPr>
              <a:t>-</a:t>
            </a:r>
          </a:p>
        </p:txBody>
      </p:sp>
      <p:sp>
        <p:nvSpPr>
          <p:cNvPr id="5127" name="Right Arrow 6"/>
          <p:cNvSpPr>
            <a:spLocks noChangeArrowheads="1"/>
          </p:cNvSpPr>
          <p:nvPr/>
        </p:nvSpPr>
        <p:spPr bwMode="auto">
          <a:xfrm>
            <a:off x="9906000" y="5867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512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400" dirty="0"/>
              <a:t>JEOPARDY!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57226" y="1539877"/>
            <a:ext cx="10848974" cy="5181600"/>
          </a:xfrm>
        </p:spPr>
        <p:txBody>
          <a:bodyPr>
            <a:normAutofit/>
          </a:bodyPr>
          <a:lstStyle/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If the team PLAYS, the team will have 15 seconds for the Answerer to give the answer.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If a team PLAYS and gets the answer correct, that team gets the next question.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If a team PLAYS and gets the answer wrong they lose that number of points and the next team gets an opportunity to PASS or PLAY.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91AB1236-5E6D-4D66-B9DB-D1C8057D6F9B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5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1658600" y="3581400"/>
            <a:ext cx="3465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CCFF"/>
                </a:solidFill>
              </a:rPr>
              <a:t>-</a:t>
            </a:r>
          </a:p>
        </p:txBody>
      </p:sp>
      <p:sp>
        <p:nvSpPr>
          <p:cNvPr id="6151" name="Right Arrow 6"/>
          <p:cNvSpPr>
            <a:spLocks noChangeArrowheads="1"/>
          </p:cNvSpPr>
          <p:nvPr/>
        </p:nvSpPr>
        <p:spPr bwMode="auto">
          <a:xfrm>
            <a:off x="9906000" y="58674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400" dirty="0"/>
              <a:t>JEOPARDY!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57227" y="1558927"/>
            <a:ext cx="8229600" cy="5181600"/>
          </a:xfrm>
        </p:spPr>
        <p:txBody>
          <a:bodyPr/>
          <a:lstStyle/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Books must be closed and all notes put away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There is a FINAL JEOPARDY question.</a:t>
            </a:r>
          </a:p>
          <a:p>
            <a:pPr marL="285750" indent="-285750" defTabSz="91440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Clr>
                <a:srgbClr val="009383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Answers DO NOT have to be in the form of a question</a:t>
            </a:r>
            <a:r>
              <a:rPr lang="en-US" dirty="0"/>
              <a:t>.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5DE67760-00D7-4CCC-ABCE-63CDD06A4A2C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6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11361488" y="2895600"/>
            <a:ext cx="3465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CCFF"/>
                </a:solidFill>
              </a:rPr>
              <a:t>-</a:t>
            </a:r>
          </a:p>
        </p:txBody>
      </p:sp>
      <p:sp>
        <p:nvSpPr>
          <p:cNvPr id="717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396240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/>
              <a:t>INITIALS - 100</a:t>
            </a:r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The initials for the Parking Boards</a:t>
            </a:r>
          </a:p>
          <a:p>
            <a:pPr eaLnBrk="1" hangingPunct="1"/>
            <a:endParaRPr lang="en-US" sz="4000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E25EAE94-7C57-49D8-BF45-EA424F91E006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7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8194" name="Footer Placeholder 4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8198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/>
              <a:t>INITIALS - 200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The formula for making decisions effective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F11A6EFA-FE3D-4642-BC9F-A379A3CD919B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8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9218" name="Footer Placeholder 4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9222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/>
              <a:t>INITIALS - 300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The initials to ensure you know the process cold</a:t>
            </a:r>
          </a:p>
          <a:p>
            <a:pPr eaLnBrk="1" hangingPunct="1"/>
            <a:endParaRPr lang="en-US" sz="4000" dirty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fld id="{FE06D620-67C2-4878-A6A1-A26A1111D007}" type="slidenum">
              <a:rPr lang="en-US" altLang="en-US" sz="900" b="0">
                <a:solidFill>
                  <a:srgbClr val="000066"/>
                </a:solidFill>
                <a:latin typeface="Trebuchet MS" pitchFamily="34" charset="0"/>
              </a:rPr>
              <a:pPr/>
              <a:t>9</a:t>
            </a:fld>
            <a:endParaRPr lang="en-US" altLang="en-US" sz="900" b="0">
              <a:solidFill>
                <a:srgbClr val="000066"/>
              </a:solidFill>
              <a:latin typeface="HelveticaNeue MediumExt" charset="0"/>
            </a:endParaRPr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 b="1">
                <a:solidFill>
                  <a:srgbClr val="104A73"/>
                </a:solidFill>
                <a:latin typeface="Arial" charset="0"/>
              </a:defRPr>
            </a:lvl1pPr>
            <a:lvl2pPr marL="742950" indent="-28575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2pPr>
            <a:lvl3pPr marL="11430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3pPr>
            <a:lvl4pPr marL="16002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4pPr>
            <a:lvl5pPr marL="2057400" indent="-228600" eaLnBrk="0" hangingPunct="0">
              <a:defRPr sz="3800" b="1">
                <a:solidFill>
                  <a:srgbClr val="104A73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04A73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66"/>
                </a:solidFill>
              </a:rPr>
              <a:t>Duplication prohibited without prior written consent of Leadership Strategies, Inc. Copyright 2001 Leadership Strategies, Inc.</a:t>
            </a:r>
          </a:p>
        </p:txBody>
      </p:sp>
      <p:sp>
        <p:nvSpPr>
          <p:cNvPr id="10246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372600" y="0"/>
            <a:ext cx="914400" cy="8382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evel Up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 Up" id="{32084105-8175-491F-8041-F269EA1867D0}" vid="{17FEBB3D-1F58-4C8E-9ECE-9160C7E04E8B}"/>
    </a:ext>
  </a:extLst>
</a:theme>
</file>

<file path=ppt/theme/theme2.xml><?xml version="1.0" encoding="utf-8"?>
<a:theme xmlns:a="http://schemas.openxmlformats.org/drawingml/2006/main" name="1_Level U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b="0" dirty="0" smtClean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vel Up" id="{1D3F8A83-A5AC-46C6-8CFE-06958C603617}" vid="{63D3C818-AC09-4DF6-8931-DD195B70F3B1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Level U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 Up" id="{D5D7889E-8E87-4F36-AE0B-C94035630E77}" vid="{453A6C8F-903A-407F-A54E-B7BF28328BEC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4757</TotalTime>
  <Words>1620</Words>
  <Application>Microsoft Office PowerPoint</Application>
  <PresentationFormat>Widescreen</PresentationFormat>
  <Paragraphs>238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Franklin Gothic Book</vt:lpstr>
      <vt:lpstr>Franklin Gothic Medium</vt:lpstr>
      <vt:lpstr>HelveticaNeue MediumExt</vt:lpstr>
      <vt:lpstr>Times New Roman</vt:lpstr>
      <vt:lpstr>Trebuchet MS</vt:lpstr>
      <vt:lpstr>Wingdings</vt:lpstr>
      <vt:lpstr>Level Up</vt:lpstr>
      <vt:lpstr>1_Level Up</vt:lpstr>
      <vt:lpstr>Custom Design</vt:lpstr>
      <vt:lpstr>1_Custom Design</vt:lpstr>
      <vt:lpstr>2_Level Up</vt:lpstr>
      <vt:lpstr>JEOPARDY!</vt:lpstr>
      <vt:lpstr>The Effective Facilitator</vt:lpstr>
      <vt:lpstr>F. Four-Day Agenda</vt:lpstr>
      <vt:lpstr>JEOPARDY!</vt:lpstr>
      <vt:lpstr>JEOPARDY!</vt:lpstr>
      <vt:lpstr>JEOPARDY!</vt:lpstr>
      <vt:lpstr>INITIALS - 100</vt:lpstr>
      <vt:lpstr>INITIALS - 200</vt:lpstr>
      <vt:lpstr>INITIALS - 300</vt:lpstr>
      <vt:lpstr>INITIALS - 400</vt:lpstr>
      <vt:lpstr>PREPARING - 100</vt:lpstr>
      <vt:lpstr>PREPARING - 200</vt:lpstr>
      <vt:lpstr>PREPARING - 300</vt:lpstr>
      <vt:lpstr>PREPARING - 400</vt:lpstr>
      <vt:lpstr>STARTING - 100</vt:lpstr>
      <vt:lpstr>STARTING - 200</vt:lpstr>
      <vt:lpstr>STARTING - 300</vt:lpstr>
      <vt:lpstr>STARTING - 400</vt:lpstr>
      <vt:lpstr>FOCUSING - 100</vt:lpstr>
      <vt:lpstr>FOCUSING - 200</vt:lpstr>
      <vt:lpstr>FOCUSING - 300</vt:lpstr>
      <vt:lpstr>FOCUSING - 400</vt:lpstr>
      <vt:lpstr>PEN - 100</vt:lpstr>
      <vt:lpstr>PEN - 200</vt:lpstr>
      <vt:lpstr>PEN - 300</vt:lpstr>
      <vt:lpstr>PEN - 400</vt:lpstr>
      <vt:lpstr>INFORMATION-100</vt:lpstr>
      <vt:lpstr>INFORMATION-200</vt:lpstr>
      <vt:lpstr>INFORMATION-300</vt:lpstr>
      <vt:lpstr>INFORMATION-400</vt:lpstr>
      <vt:lpstr>DYSFUNCTION-100</vt:lpstr>
      <vt:lpstr>DYSFUNCTION-200</vt:lpstr>
      <vt:lpstr>DYSFUNCTION-300</vt:lpstr>
      <vt:lpstr>DYSFUNCTION-400</vt:lpstr>
      <vt:lpstr>FINAL JEOPARDY!</vt:lpstr>
      <vt:lpstr>Final Jeopardy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micrbilt</dc:creator>
  <cp:lastModifiedBy>Dave Adelman</cp:lastModifiedBy>
  <cp:revision>258</cp:revision>
  <dcterms:created xsi:type="dcterms:W3CDTF">1999-08-02T16:48:22Z</dcterms:created>
  <dcterms:modified xsi:type="dcterms:W3CDTF">2022-03-24T19:59:27Z</dcterms:modified>
</cp:coreProperties>
</file>