
<file path=[Content_Types].xml><?xml version="1.0" encoding="utf-8"?>
<Types xmlns="http://schemas.openxmlformats.org/package/2006/content-types">
  <Default Extension="emf" ContentType="image/x-emf"/>
  <Default Extension="jpeg" ContentType="image/jpeg"/>
  <Default Extension="jpg" ContentType="image/jpeg"/>
  <Default Extension="pdf" ContentType="application/pd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8" r:id="rId1"/>
    <p:sldMasterId id="2147483681" r:id="rId2"/>
    <p:sldMasterId id="2147483689" r:id="rId3"/>
    <p:sldMasterId id="2147483723" r:id="rId4"/>
  </p:sldMasterIdLst>
  <p:notesMasterIdLst>
    <p:notesMasterId r:id="rId35"/>
  </p:notesMasterIdLst>
  <p:handoutMasterIdLst>
    <p:handoutMasterId r:id="rId36"/>
  </p:handoutMasterIdLst>
  <p:sldIdLst>
    <p:sldId id="594" r:id="rId5"/>
    <p:sldId id="604" r:id="rId6"/>
    <p:sldId id="274" r:id="rId7"/>
    <p:sldId id="293" r:id="rId8"/>
    <p:sldId id="630" r:id="rId9"/>
    <p:sldId id="1306" r:id="rId10"/>
    <p:sldId id="620" r:id="rId11"/>
    <p:sldId id="631" r:id="rId12"/>
    <p:sldId id="621" r:id="rId13"/>
    <p:sldId id="623" r:id="rId14"/>
    <p:sldId id="627" r:id="rId15"/>
    <p:sldId id="632" r:id="rId16"/>
    <p:sldId id="624" r:id="rId17"/>
    <p:sldId id="616" r:id="rId18"/>
    <p:sldId id="1390" r:id="rId19"/>
    <p:sldId id="1391" r:id="rId20"/>
    <p:sldId id="625" r:id="rId21"/>
    <p:sldId id="617" r:id="rId22"/>
    <p:sldId id="267" r:id="rId23"/>
    <p:sldId id="618" r:id="rId24"/>
    <p:sldId id="1392" r:id="rId25"/>
    <p:sldId id="1303" r:id="rId26"/>
    <p:sldId id="1399" r:id="rId27"/>
    <p:sldId id="607" r:id="rId28"/>
    <p:sldId id="1011" r:id="rId29"/>
    <p:sldId id="609" r:id="rId30"/>
    <p:sldId id="603" r:id="rId31"/>
    <p:sldId id="602" r:id="rId32"/>
    <p:sldId id="610" r:id="rId33"/>
    <p:sldId id="140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e Adelman" initials="DA" lastIdx="14" clrIdx="0">
    <p:extLst>
      <p:ext uri="{19B8F6BF-5375-455C-9EA6-DF929625EA0E}">
        <p15:presenceInfo xmlns:p15="http://schemas.microsoft.com/office/powerpoint/2012/main" userId="S-1-5-21-4000621018-3842134135-1534255045-42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383"/>
    <a:srgbClr val="F1B434"/>
    <a:srgbClr val="00467F"/>
    <a:srgbClr val="AFBD22"/>
    <a:srgbClr val="005B8E"/>
    <a:srgbClr val="F26522"/>
    <a:srgbClr val="A0DBE6"/>
    <a:srgbClr val="002C54"/>
    <a:srgbClr val="C9401B"/>
    <a:srgbClr val="FF52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103" autoAdjust="0"/>
    <p:restoredTop sz="81921" autoAdjust="0"/>
  </p:normalViewPr>
  <p:slideViewPr>
    <p:cSldViewPr snapToGrid="0" snapToObjects="1">
      <p:cViewPr varScale="1">
        <p:scale>
          <a:sx n="54" d="100"/>
          <a:sy n="54" d="100"/>
        </p:scale>
        <p:origin x="84" y="858"/>
      </p:cViewPr>
      <p:guideLst>
        <p:guide orient="horz" pos="2160"/>
        <p:guide pos="3840"/>
      </p:guideLst>
    </p:cSldViewPr>
  </p:slideViewPr>
  <p:outlineViewPr>
    <p:cViewPr>
      <p:scale>
        <a:sx n="33" d="100"/>
        <a:sy n="33" d="100"/>
      </p:scale>
      <p:origin x="0" y="-9643"/>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2B881D6-1B89-8C48-A4BD-D9F6C83F3958}" type="datetimeFigureOut">
              <a:rPr lang="en-US" smtClean="0"/>
              <a:pPr/>
              <a:t>10/29/2021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D5604F8-D91B-854E-B48B-E450A7BFDFF1}" type="slidenum">
              <a:rPr lang="en-US" smtClean="0"/>
              <a:pPr/>
              <a:t>‹#›</a:t>
            </a:fld>
            <a:endParaRPr lang="en-US" dirty="0"/>
          </a:p>
        </p:txBody>
      </p:sp>
    </p:spTree>
    <p:extLst>
      <p:ext uri="{BB962C8B-B14F-4D97-AF65-F5344CB8AC3E}">
        <p14:creationId xmlns:p14="http://schemas.microsoft.com/office/powerpoint/2010/main" val="42916367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044040-207E-3F40-A8C0-0992243AB2F0}" type="datetimeFigureOut">
              <a:rPr lang="en-US" smtClean="0"/>
              <a:pPr/>
              <a:t>10/29/2021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573F6C-1218-BD4D-A5E4-4AD687B88FB2}" type="slidenum">
              <a:rPr lang="en-US" smtClean="0"/>
              <a:pPr/>
              <a:t>‹#›</a:t>
            </a:fld>
            <a:endParaRPr lang="en-US" dirty="0"/>
          </a:p>
        </p:txBody>
      </p:sp>
    </p:spTree>
    <p:extLst>
      <p:ext uri="{BB962C8B-B14F-4D97-AF65-F5344CB8AC3E}">
        <p14:creationId xmlns:p14="http://schemas.microsoft.com/office/powerpoint/2010/main" val="40358364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alt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1</a:t>
            </a:fld>
            <a:endParaRPr lang="en-US" dirty="0"/>
          </a:p>
        </p:txBody>
      </p:sp>
    </p:spTree>
    <p:extLst>
      <p:ext uri="{BB962C8B-B14F-4D97-AF65-F5344CB8AC3E}">
        <p14:creationId xmlns:p14="http://schemas.microsoft.com/office/powerpoint/2010/main" val="1919438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Now that we have reviewed techniques to ensure our classroom training is implemented in our organizations, let’s move on to closing our training sessions…..Who can remember our suggestion for when you know the session is running behind?….Which team can review our best practices around addressing this situation?…..Great…</a:t>
            </a:r>
            <a:endParaRPr lang="en-US" altLang="en-US"/>
          </a:p>
          <a:p>
            <a:r>
              <a:rPr lang="en-US" altLang="en-US" i="1"/>
              <a:t> </a:t>
            </a:r>
            <a:endParaRPr lang="en-US" altLang="en-US"/>
          </a:p>
          <a:p>
            <a:r>
              <a:rPr lang="en-US" altLang="en-US" i="1"/>
              <a:t>NOTE: The key is not to rush through the material – instead, to reduce scope/content and make informed decisions with the group.</a:t>
            </a:r>
            <a:endParaRPr lang="en-US" altLang="en-US"/>
          </a:p>
          <a:p>
            <a:r>
              <a:rPr lang="en-US" altLang="en-US" i="1"/>
              <a:t> </a:t>
            </a:r>
            <a:endParaRPr lang="en-US" altLang="en-US"/>
          </a:p>
          <a:p>
            <a:r>
              <a:rPr lang="en-US" altLang="en-US" i="1"/>
              <a:t>Once we are ready to move to the close, these are the four key points to the closing…. Let’s take a look at each.</a:t>
            </a:r>
            <a:endParaRPr lang="en-US" altLang="en-US"/>
          </a:p>
          <a:p>
            <a:pPr eaLnBrk="1" hangingPunct="1"/>
            <a:endParaRPr lang="en-US" altLang="en-US"/>
          </a:p>
        </p:txBody>
      </p:sp>
      <p:sp>
        <p:nvSpPr>
          <p:cNvPr id="4" name="Slide Number Placeholder 3"/>
          <p:cNvSpPr>
            <a:spLocks noGrp="1"/>
          </p:cNvSpPr>
          <p:nvPr>
            <p:ph type="sldNum" sz="quarter" idx="5"/>
          </p:nvPr>
        </p:nvSpPr>
        <p:spPr/>
        <p:txBody>
          <a:bodyPr/>
          <a:lstStyle/>
          <a:p>
            <a:pPr>
              <a:defRPr/>
            </a:pPr>
            <a:fld id="{7A821006-F384-45E0-9999-3219002193B8}" type="slidenum">
              <a:rPr lang="en-US" smtClean="0"/>
              <a:pPr>
                <a:defRPr/>
              </a:pPr>
              <a:t>13</a:t>
            </a:fld>
            <a:endParaRPr lang="en-US" dirty="0"/>
          </a:p>
        </p:txBody>
      </p:sp>
    </p:spTree>
    <p:extLst>
      <p:ext uri="{BB962C8B-B14F-4D97-AF65-F5344CB8AC3E}">
        <p14:creationId xmlns:p14="http://schemas.microsoft.com/office/powerpoint/2010/main" val="4202617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buFontTx/>
              <a:buChar char="•"/>
            </a:pPr>
            <a:r>
              <a:rPr lang="en-US" dirty="0">
                <a:latin typeface="Times New Roman" charset="0"/>
              </a:rPr>
              <a:t>A similar approach is taken with the objectives or key issues they offered during the opening</a:t>
            </a:r>
          </a:p>
          <a:p>
            <a:pPr>
              <a:buFontTx/>
              <a:buChar char="•"/>
            </a:pPr>
            <a:r>
              <a:rPr lang="en-US" dirty="0">
                <a:latin typeface="Times New Roman" charset="0"/>
              </a:rPr>
              <a:t>Ask if it was covered….if so, cross off that category</a:t>
            </a:r>
          </a:p>
          <a:p>
            <a:pPr>
              <a:buFontTx/>
              <a:buChar char="•"/>
            </a:pPr>
            <a:r>
              <a:rPr lang="en-US" dirty="0">
                <a:latin typeface="Times New Roman" charset="0"/>
              </a:rPr>
              <a:t>If not, ask if it needs to be covered now.</a:t>
            </a:r>
          </a:p>
          <a:p>
            <a:pPr lvl="1">
              <a:buFontTx/>
              <a:buChar char="•"/>
            </a:pPr>
            <a:r>
              <a:rPr lang="en-US" dirty="0">
                <a:latin typeface="Times New Roman" charset="0"/>
              </a:rPr>
              <a:t>If not, ask what should be done. Either not important cover now or move to Action List for future</a:t>
            </a:r>
          </a:p>
          <a:p>
            <a:pPr>
              <a:buFontTx/>
              <a:buChar char="•"/>
            </a:pPr>
            <a:r>
              <a:rPr lang="en-US" dirty="0">
                <a:latin typeface="Times New Roman" charset="0"/>
              </a:rPr>
              <a:t>The key is that it demonstrates to the participants that what they thought was important was both noted and addressed</a:t>
            </a:r>
          </a:p>
          <a:p>
            <a:endParaRPr lang="en-US" dirty="0">
              <a:latin typeface="Times New Roman" pitchFamily="-84" charset="0"/>
            </a:endParaRPr>
          </a:p>
          <a:p>
            <a:r>
              <a:rPr lang="en-US" dirty="0">
                <a:latin typeface="Times New Roman" pitchFamily="-84" charset="0"/>
              </a:rPr>
              <a:t>ALTERNATIVELY:</a:t>
            </a:r>
          </a:p>
          <a:p>
            <a:endParaRPr lang="en-US" dirty="0">
              <a:latin typeface="Times New Roman" pitchFamily="-84" charset="0"/>
            </a:endParaRPr>
          </a:p>
          <a:p>
            <a:r>
              <a:rPr lang="en-US" dirty="0">
                <a:latin typeface="Times New Roman" pitchFamily="-84" charset="0"/>
              </a:rPr>
              <a:t>If</a:t>
            </a:r>
            <a:r>
              <a:rPr lang="en-US" baseline="0" dirty="0">
                <a:latin typeface="Times New Roman" pitchFamily="-84" charset="0"/>
              </a:rPr>
              <a:t> you have more time, you can assign the personal objective categories to teams and give them five minutes to work in their teams to identify what they learned in the class to address each post-it. Then give 2 minutes per team to report back. Requires about 15 minutes.</a:t>
            </a:r>
            <a:endParaRPr lang="en-US" dirty="0">
              <a:latin typeface="Times New Roman" pitchFamily="-84"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14</a:t>
            </a:fld>
            <a:endParaRPr lang="en-US"/>
          </a:p>
        </p:txBody>
      </p:sp>
    </p:spTree>
    <p:extLst>
      <p:ext uri="{BB962C8B-B14F-4D97-AF65-F5344CB8AC3E}">
        <p14:creationId xmlns:p14="http://schemas.microsoft.com/office/powerpoint/2010/main" val="20199338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what the slide will look like after you paste the personal objectives onto this slide. Ask participants to put a checkmark next to anything that they feel they got some strategy, technique, or tool for. Have them put a question mark next to anything they sill have a question about.</a:t>
            </a:r>
          </a:p>
        </p:txBody>
      </p:sp>
      <p:sp>
        <p:nvSpPr>
          <p:cNvPr id="4" name="Slide Number Placeholder 3"/>
          <p:cNvSpPr>
            <a:spLocks noGrp="1"/>
          </p:cNvSpPr>
          <p:nvPr>
            <p:ph type="sldNum" sz="quarter" idx="5"/>
          </p:nvPr>
        </p:nvSpPr>
        <p:spPr/>
        <p:txBody>
          <a:bodyPr/>
          <a:lstStyle/>
          <a:p>
            <a:fld id="{4B573F6C-1218-BD4D-A5E4-4AD687B88FB2}" type="slidenum">
              <a:rPr lang="en-US" smtClean="0"/>
              <a:pPr/>
              <a:t>15</a:t>
            </a:fld>
            <a:endParaRPr lang="en-US" dirty="0"/>
          </a:p>
        </p:txBody>
      </p:sp>
    </p:spTree>
    <p:extLst>
      <p:ext uri="{BB962C8B-B14F-4D97-AF65-F5344CB8AC3E}">
        <p14:creationId xmlns:p14="http://schemas.microsoft.com/office/powerpoint/2010/main" val="16041039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Paste the personal objectives identified in the opening of the course here. Ask participants to put a checkmark next to anything that they feel they got some strategy, technique, or tool for. Have them put a question mark next to anything they sill have a question about.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573F6C-1218-BD4D-A5E4-4AD687B88F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764119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Now that we have reviewed techniques to ensure our classroom training is implemented in our organizations, let’s move on to closing our training sessions…..Who can remember our suggestion for when you know the session is running behind?….Which team can review our best practices around addressing this situation?…..Great…</a:t>
            </a:r>
            <a:endParaRPr lang="en-US" altLang="en-US"/>
          </a:p>
          <a:p>
            <a:r>
              <a:rPr lang="en-US" altLang="en-US" i="1"/>
              <a:t> </a:t>
            </a:r>
            <a:endParaRPr lang="en-US" altLang="en-US"/>
          </a:p>
          <a:p>
            <a:r>
              <a:rPr lang="en-US" altLang="en-US" i="1"/>
              <a:t>NOTE: The key is not to rush through the material – instead, to reduce scope/content and make informed decisions with the group.</a:t>
            </a:r>
            <a:endParaRPr lang="en-US" altLang="en-US"/>
          </a:p>
          <a:p>
            <a:r>
              <a:rPr lang="en-US" altLang="en-US" i="1"/>
              <a:t> </a:t>
            </a:r>
            <a:endParaRPr lang="en-US" altLang="en-US"/>
          </a:p>
          <a:p>
            <a:r>
              <a:rPr lang="en-US" altLang="en-US" i="1"/>
              <a:t>Once we are ready to move to the close, these are the four key points to the closing…. Let’s take a look at each.</a:t>
            </a:r>
            <a:endParaRPr lang="en-US" altLang="en-US"/>
          </a:p>
          <a:p>
            <a:pPr eaLnBrk="1" hangingPunct="1"/>
            <a:endParaRPr lang="en-US" altLang="en-US"/>
          </a:p>
        </p:txBody>
      </p:sp>
      <p:sp>
        <p:nvSpPr>
          <p:cNvPr id="4" name="Slide Number Placeholder 3"/>
          <p:cNvSpPr>
            <a:spLocks noGrp="1"/>
          </p:cNvSpPr>
          <p:nvPr>
            <p:ph type="sldNum" sz="quarter" idx="5"/>
          </p:nvPr>
        </p:nvSpPr>
        <p:spPr/>
        <p:txBody>
          <a:bodyPr/>
          <a:lstStyle/>
          <a:p>
            <a:pPr>
              <a:defRPr/>
            </a:pPr>
            <a:fld id="{7A821006-F384-45E0-9999-3219002193B8}" type="slidenum">
              <a:rPr lang="en-US" smtClean="0"/>
              <a:pPr>
                <a:defRPr/>
              </a:pPr>
              <a:t>17</a:t>
            </a:fld>
            <a:endParaRPr lang="en-US" dirty="0"/>
          </a:p>
        </p:txBody>
      </p:sp>
    </p:spTree>
    <p:extLst>
      <p:ext uri="{BB962C8B-B14F-4D97-AF65-F5344CB8AC3E}">
        <p14:creationId xmlns:p14="http://schemas.microsoft.com/office/powerpoint/2010/main" val="3701044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latin typeface="Times New Roman" charset="0"/>
              </a:rPr>
              <a:t> MW: One slide; keep words; add image</a:t>
            </a:r>
          </a:p>
          <a:p>
            <a:endParaRPr lang="en-US" dirty="0">
              <a:latin typeface="Times New Roman" charset="0"/>
            </a:endParaRPr>
          </a:p>
          <a:p>
            <a:pPr>
              <a:buFontTx/>
              <a:buChar char="•"/>
            </a:pPr>
            <a:r>
              <a:rPr lang="en-US" dirty="0">
                <a:latin typeface="Times New Roman" charset="0"/>
              </a:rPr>
              <a:t>To avoid having the Parking Boards becoming the “cemetery” – the place where things die next begin the review of these</a:t>
            </a:r>
          </a:p>
          <a:p>
            <a:pPr>
              <a:buFontTx/>
              <a:buChar char="•"/>
            </a:pPr>
            <a:r>
              <a:rPr lang="en-US" dirty="0">
                <a:latin typeface="Times New Roman" charset="0"/>
              </a:rPr>
              <a:t> Start clearing the Parking Boards by starting with the Issues List</a:t>
            </a:r>
          </a:p>
          <a:p>
            <a:pPr>
              <a:buFontTx/>
              <a:buChar char="•"/>
            </a:pPr>
            <a:r>
              <a:rPr lang="en-US" dirty="0">
                <a:latin typeface="Times New Roman" charset="0"/>
              </a:rPr>
              <a:t> Go over slide</a:t>
            </a:r>
          </a:p>
          <a:p>
            <a:endParaRPr lang="en-US" dirty="0">
              <a:latin typeface="Times New Roman" charset="0"/>
            </a:endParaRPr>
          </a:p>
          <a:p>
            <a:endParaRPr lang="en-US" dirty="0">
              <a:latin typeface="Times New Roman" pitchFamily="-84"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18</a:t>
            </a:fld>
            <a:endParaRPr lang="en-US"/>
          </a:p>
        </p:txBody>
      </p:sp>
    </p:spTree>
    <p:extLst>
      <p:ext uri="{BB962C8B-B14F-4D97-AF65-F5344CB8AC3E}">
        <p14:creationId xmlns:p14="http://schemas.microsoft.com/office/powerpoint/2010/main" val="170027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573F6C-1218-BD4D-A5E4-4AD687B88F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68822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latin typeface="Times New Roman" charset="0"/>
              </a:rPr>
              <a:t>15782486</a:t>
            </a:r>
          </a:p>
          <a:p>
            <a:endParaRPr lang="en-US" dirty="0">
              <a:latin typeface="Times New Roman" charset="0"/>
            </a:endParaRPr>
          </a:p>
          <a:p>
            <a:r>
              <a:rPr lang="en-US" dirty="0">
                <a:latin typeface="Times New Roman" charset="0"/>
              </a:rPr>
              <a:t>MW: One slide; keep words (I have reduced words); add image</a:t>
            </a:r>
          </a:p>
          <a:p>
            <a:endParaRPr lang="en-US" dirty="0">
              <a:latin typeface="Times New Roman" charset="0"/>
            </a:endParaRPr>
          </a:p>
          <a:p>
            <a:pPr>
              <a:buFontTx/>
              <a:buChar char="•"/>
            </a:pPr>
            <a:r>
              <a:rPr lang="en-US" dirty="0">
                <a:latin typeface="Times New Roman" charset="0"/>
              </a:rPr>
              <a:t>A similar approach is taken with the objectives or key issues they offered during the opening</a:t>
            </a:r>
          </a:p>
          <a:p>
            <a:pPr>
              <a:buFontTx/>
              <a:buChar char="•"/>
            </a:pPr>
            <a:r>
              <a:rPr lang="en-US" dirty="0">
                <a:latin typeface="Times New Roman" charset="0"/>
              </a:rPr>
              <a:t>Ask if it was covered….if so, cross off that category</a:t>
            </a:r>
          </a:p>
          <a:p>
            <a:pPr>
              <a:buFontTx/>
              <a:buChar char="•"/>
            </a:pPr>
            <a:r>
              <a:rPr lang="en-US" dirty="0">
                <a:latin typeface="Times New Roman" charset="0"/>
              </a:rPr>
              <a:t>If not, ask if it needs to be covered now.</a:t>
            </a:r>
          </a:p>
          <a:p>
            <a:pPr lvl="1">
              <a:buFontTx/>
              <a:buChar char="•"/>
            </a:pPr>
            <a:r>
              <a:rPr lang="en-US" dirty="0">
                <a:latin typeface="Times New Roman" charset="0"/>
              </a:rPr>
              <a:t>If not, ask what should be done. Either not important cover now or move to Action List for future</a:t>
            </a:r>
          </a:p>
          <a:p>
            <a:pPr>
              <a:buFontTx/>
              <a:buChar char="•"/>
            </a:pPr>
            <a:r>
              <a:rPr lang="en-US" dirty="0">
                <a:latin typeface="Times New Roman" charset="0"/>
              </a:rPr>
              <a:t>The key is that it demonstrates to the participants that what they thought was important was both noted and addressed</a:t>
            </a:r>
          </a:p>
          <a:p>
            <a:pPr>
              <a:buFontTx/>
              <a:buChar char="•"/>
            </a:pPr>
            <a:r>
              <a:rPr lang="en-US" dirty="0">
                <a:latin typeface="Times New Roman" charset="0"/>
              </a:rPr>
              <a:t>This can make a big impact on all of your meetings if you always begin with objectives, getting their objectives and then closing by showing they were addressed</a:t>
            </a:r>
          </a:p>
          <a:p>
            <a:endParaRPr lang="en-US" dirty="0">
              <a:latin typeface="Times New Roman" pitchFamily="-84"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20</a:t>
            </a:fld>
            <a:endParaRPr lang="en-US"/>
          </a:p>
        </p:txBody>
      </p:sp>
    </p:spTree>
    <p:extLst>
      <p:ext uri="{BB962C8B-B14F-4D97-AF65-F5344CB8AC3E}">
        <p14:creationId xmlns:p14="http://schemas.microsoft.com/office/powerpoint/2010/main" val="7296548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66450C2-D0A2-4120-A376-FE2EFF2BF38D}" type="slidenum">
              <a:rPr kumimoji="0" lang="en-US" altLang="en-US"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endParaRPr>
          </a:p>
        </p:txBody>
      </p:sp>
    </p:spTree>
    <p:extLst>
      <p:ext uri="{BB962C8B-B14F-4D97-AF65-F5344CB8AC3E}">
        <p14:creationId xmlns:p14="http://schemas.microsoft.com/office/powerpoint/2010/main" val="41880254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 smaller group. Insert a table with everyone’s names and a space for them to annotate</a:t>
            </a:r>
          </a:p>
        </p:txBody>
      </p:sp>
      <p:sp>
        <p:nvSpPr>
          <p:cNvPr id="4" name="Slide Number Placeholder 3"/>
          <p:cNvSpPr>
            <a:spLocks noGrp="1"/>
          </p:cNvSpPr>
          <p:nvPr>
            <p:ph type="sldNum" sz="quarter" idx="5"/>
          </p:nvPr>
        </p:nvSpPr>
        <p:spPr/>
        <p:txBody>
          <a:bodyPr/>
          <a:lstStyle/>
          <a:p>
            <a:fld id="{4B573F6C-1218-BD4D-A5E4-4AD687B88FB2}" type="slidenum">
              <a:rPr lang="en-US" smtClean="0"/>
              <a:pPr/>
              <a:t>23</a:t>
            </a:fld>
            <a:endParaRPr lang="en-US" dirty="0"/>
          </a:p>
        </p:txBody>
      </p:sp>
    </p:spTree>
    <p:extLst>
      <p:ext uri="{BB962C8B-B14F-4D97-AF65-F5344CB8AC3E}">
        <p14:creationId xmlns:p14="http://schemas.microsoft.com/office/powerpoint/2010/main" val="1955672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b="1" i="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2</a:t>
            </a:fld>
            <a:endParaRPr lang="en-US" dirty="0"/>
          </a:p>
        </p:txBody>
      </p:sp>
    </p:spTree>
    <p:extLst>
      <p:ext uri="{BB962C8B-B14F-4D97-AF65-F5344CB8AC3E}">
        <p14:creationId xmlns:p14="http://schemas.microsoft.com/office/powerpoint/2010/main" val="27739631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i="1" dirty="0"/>
              <a:t>Several of you asked what other training is available….This slide is an outline of other courses that might be of interest to some or all of you……Let me briefly cover these tracks……..</a:t>
            </a:r>
            <a:endParaRPr lang="en-US" altLang="en-US" dirty="0"/>
          </a:p>
          <a:p>
            <a:endParaRPr lang="en-US" b="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24</a:t>
            </a:fld>
            <a:endParaRPr lang="en-US" dirty="0"/>
          </a:p>
        </p:txBody>
      </p:sp>
    </p:spTree>
    <p:extLst>
      <p:ext uri="{BB962C8B-B14F-4D97-AF65-F5344CB8AC3E}">
        <p14:creationId xmlns:p14="http://schemas.microsoft.com/office/powerpoint/2010/main" val="30565043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9C89FA83-82FF-48E3-9383-EB03BFC3FB4F}"/>
              </a:ext>
            </a:extLst>
          </p:cNvPr>
          <p:cNvSpPr>
            <a:spLocks noGrp="1" noRot="1" noChangeAspect="1" noTextEdit="1"/>
          </p:cNvSpPr>
          <p:nvPr>
            <p:ph type="sldImg"/>
          </p:nvPr>
        </p:nvSpPr>
        <p:spPr>
          <a:xfrm>
            <a:off x="342900" y="696913"/>
            <a:ext cx="6196013" cy="3486150"/>
          </a:xfrm>
          <a:ln/>
        </p:spPr>
      </p:sp>
      <p:sp>
        <p:nvSpPr>
          <p:cNvPr id="38915" name="Notes Placeholder 2">
            <a:extLst>
              <a:ext uri="{FF2B5EF4-FFF2-40B4-BE49-F238E27FC236}">
                <a16:creationId xmlns:a16="http://schemas.microsoft.com/office/drawing/2014/main" id="{E4164818-AEE8-416F-9D0C-093BA993A23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i="1" dirty="0"/>
              <a:t>Here is our agenda for the next two days. Let’s take a look at the problems you have identified in your teams and see where we will be addressing each of the categories that we have identified.</a:t>
            </a:r>
          </a:p>
          <a:p>
            <a:endParaRPr lang="en-US" altLang="en-US" b="1" dirty="0"/>
          </a:p>
          <a:p>
            <a:r>
              <a:rPr lang="en-US" altLang="en-US" b="1" dirty="0"/>
              <a:t>[Ask teams which agenda item will address their typical meeting problems and map their grouped meeting problems to the appropriate agenda item. If there is a problem area/group, address how to handle that area]</a:t>
            </a:r>
          </a:p>
          <a:p>
            <a:endParaRPr lang="en-US" altLang="en-US" dirty="0"/>
          </a:p>
        </p:txBody>
      </p:sp>
      <p:sp>
        <p:nvSpPr>
          <p:cNvPr id="38916" name="Slide Number Placeholder 3">
            <a:extLst>
              <a:ext uri="{FF2B5EF4-FFF2-40B4-BE49-F238E27FC236}">
                <a16:creationId xmlns:a16="http://schemas.microsoft.com/office/drawing/2014/main" id="{F5D0BC84-8F3D-487D-9301-5D36A2F5690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800" b="1">
                <a:solidFill>
                  <a:srgbClr val="104A73"/>
                </a:solidFill>
                <a:latin typeface="Arial" panose="020B0604020202020204" pitchFamily="34" charset="0"/>
                <a:cs typeface="Arial" panose="020B0604020202020204" pitchFamily="34" charset="0"/>
              </a:defRPr>
            </a:lvl1pPr>
            <a:lvl2pPr marL="755650" indent="-290513">
              <a:defRPr sz="3800" b="1">
                <a:solidFill>
                  <a:srgbClr val="104A73"/>
                </a:solidFill>
                <a:latin typeface="Arial" panose="020B0604020202020204" pitchFamily="34" charset="0"/>
                <a:cs typeface="Arial" panose="020B0604020202020204" pitchFamily="34" charset="0"/>
              </a:defRPr>
            </a:lvl2pPr>
            <a:lvl3pPr marL="1163638" indent="-231775">
              <a:defRPr sz="3800" b="1">
                <a:solidFill>
                  <a:srgbClr val="104A73"/>
                </a:solidFill>
                <a:latin typeface="Arial" panose="020B0604020202020204" pitchFamily="34" charset="0"/>
                <a:cs typeface="Arial" panose="020B0604020202020204" pitchFamily="34" charset="0"/>
              </a:defRPr>
            </a:lvl3pPr>
            <a:lvl4pPr marL="1630363" indent="-231775">
              <a:defRPr sz="3800" b="1">
                <a:solidFill>
                  <a:srgbClr val="104A73"/>
                </a:solidFill>
                <a:latin typeface="Arial" panose="020B0604020202020204" pitchFamily="34" charset="0"/>
                <a:cs typeface="Arial" panose="020B0604020202020204" pitchFamily="34" charset="0"/>
              </a:defRPr>
            </a:lvl4pPr>
            <a:lvl5pPr marL="2095500" indent="-231775">
              <a:defRPr sz="3800" b="1">
                <a:solidFill>
                  <a:srgbClr val="104A73"/>
                </a:solidFill>
                <a:latin typeface="Arial" panose="020B0604020202020204" pitchFamily="34" charset="0"/>
                <a:cs typeface="Arial" panose="020B0604020202020204" pitchFamily="34" charset="0"/>
              </a:defRPr>
            </a:lvl5pPr>
            <a:lvl6pPr marL="25527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30099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671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924300" indent="-231775"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2D105A5-8B14-4BF4-97BD-D50D3B8773A2}" type="slidenum">
              <a:rPr kumimoji="0" lang="en-US" altLang="en-US"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endParaRPr>
          </a:p>
        </p:txBody>
      </p:sp>
    </p:spTree>
    <p:extLst>
      <p:ext uri="{BB962C8B-B14F-4D97-AF65-F5344CB8AC3E}">
        <p14:creationId xmlns:p14="http://schemas.microsoft.com/office/powerpoint/2010/main" val="11388703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9088" y="685800"/>
            <a:ext cx="6094412" cy="3429000"/>
          </a:xfrm>
        </p:spPr>
      </p:sp>
      <p:sp>
        <p:nvSpPr>
          <p:cNvPr id="3" name="Notes Placeholder 2"/>
          <p:cNvSpPr>
            <a:spLocks noGrp="1"/>
          </p:cNvSpPr>
          <p:nvPr>
            <p:ph type="body" idx="1"/>
          </p:nvPr>
        </p:nvSpPr>
        <p:spPr/>
        <p:txBody>
          <a:bodyPr>
            <a:normAutofit/>
          </a:bodyPr>
          <a:lstStyle/>
          <a:p>
            <a:pPr eaLnBrk="1" hangingPunct="1">
              <a:spcAft>
                <a:spcPts val="2100"/>
              </a:spcAft>
              <a:tabLst>
                <a:tab pos="2462213" algn="l"/>
              </a:tabLst>
            </a:pPr>
            <a:endParaRPr lang="en-US" sz="1200" dirty="0"/>
          </a:p>
          <a:p>
            <a:endParaRPr lang="en-US" sz="1200" dirty="0">
              <a:latin typeface="Times New Roman" charset="0"/>
            </a:endParaRPr>
          </a:p>
          <a:p>
            <a:endParaRPr lang="en-US" sz="1200" dirty="0">
              <a:latin typeface="Times New Roman" charset="0"/>
            </a:endParaRPr>
          </a:p>
          <a:p>
            <a:endParaRPr lang="en-US" dirty="0">
              <a:latin typeface="Times New Roman" charset="0"/>
            </a:endParaRPr>
          </a:p>
          <a:p>
            <a:endParaRPr lang="en-US" dirty="0">
              <a:latin typeface="Times New Roman" pitchFamily="-8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B573F6C-1218-BD4D-A5E4-4AD687B88FB2}" type="slidenum">
              <a:rPr kumimoji="0" lang="en-US"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sz="1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endParaRPr>
          </a:p>
        </p:txBody>
      </p:sp>
    </p:spTree>
    <p:extLst>
      <p:ext uri="{BB962C8B-B14F-4D97-AF65-F5344CB8AC3E}">
        <p14:creationId xmlns:p14="http://schemas.microsoft.com/office/powerpoint/2010/main" val="35201207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9088" y="685800"/>
            <a:ext cx="6094412" cy="3429000"/>
          </a:xfrm>
        </p:spPr>
      </p:sp>
      <p:sp>
        <p:nvSpPr>
          <p:cNvPr id="3" name="Notes Placeholder 2"/>
          <p:cNvSpPr>
            <a:spLocks noGrp="1"/>
          </p:cNvSpPr>
          <p:nvPr>
            <p:ph type="body" idx="1"/>
          </p:nvPr>
        </p:nvSpPr>
        <p:spPr/>
        <p:txBody>
          <a:bodyPr/>
          <a:lstStyle/>
          <a:p>
            <a:r>
              <a:rPr lang="en-US" b="1" i="1" dirty="0"/>
              <a:t>[THIS</a:t>
            </a:r>
            <a:r>
              <a:rPr lang="en-US" b="1" i="1" baseline="0" dirty="0"/>
              <a:t> SLIDE MAY OR MAY NOT BE INCLUDED </a:t>
            </a:r>
            <a:r>
              <a:rPr lang="en-US" b="1" i="1" baseline="0" dirty="0">
                <a:sym typeface="Wingdings" pitchFamily="2" charset="2"/>
              </a:rPr>
              <a:t>] </a:t>
            </a:r>
            <a:r>
              <a:rPr lang="en-US" b="1" i="1" dirty="0"/>
              <a:t>We fundamentally</a:t>
            </a:r>
            <a:r>
              <a:rPr lang="en-US" b="1" i="1" baseline="0" dirty="0"/>
              <a:t> believe facilitation is a skill that applies in a multitude of situations. We also are confident that in our quest to “share the power of facilitation with the world” that connecting via social media is a way for all of us to collectively share our successes, our challenges and our facilitation work. To “facilitate” that process, we want to ensure you are aware of how we can all stay connected using social media.</a:t>
            </a:r>
          </a:p>
          <a:p>
            <a:endParaRPr lang="en-US" b="1" i="1" baseline="0" dirty="0"/>
          </a:p>
          <a:p>
            <a:r>
              <a:rPr lang="en-US" b="1" i="1" baseline="0" dirty="0"/>
              <a:t>How many of you have found many of the skills in the class helpful? [raise your hand] I know that one of the things I did after attending was share what I learned with many of my colleagues. Have some of you already thought about that? [nod your head]</a:t>
            </a:r>
          </a:p>
          <a:p>
            <a:endParaRPr lang="en-US" b="1" i="1" baseline="0" dirty="0"/>
          </a:p>
          <a:p>
            <a:r>
              <a:rPr lang="en-US" b="1" i="1" baseline="0" dirty="0"/>
              <a:t>Then ,one request we would like to make of you is to update your “education or classes attended” on your LinkedIn profile. That visibility will help all of us to “share the power” I have been referring to. Any questions? [facilitate the discussion]</a:t>
            </a:r>
            <a:endParaRPr lang="en-US" b="1" i="1"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B573F6C-1218-BD4D-A5E4-4AD687B88FB2}" type="slidenum">
              <a:rPr kumimoji="0" lang="en-US"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sz="1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endParaRPr>
          </a:p>
        </p:txBody>
      </p:sp>
    </p:spTree>
    <p:extLst>
      <p:ext uri="{BB962C8B-B14F-4D97-AF65-F5344CB8AC3E}">
        <p14:creationId xmlns:p14="http://schemas.microsoft.com/office/powerpoint/2010/main" val="4734058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So,</a:t>
            </a:r>
            <a:r>
              <a:rPr lang="en-US" b="1" i="1" baseline="0" dirty="0"/>
              <a:t> let me now congratulate you [start the round of applause] and move to the class close [remember, model the close from Principle 9]</a:t>
            </a:r>
            <a:endParaRPr lang="en-US" b="1" i="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29</a:t>
            </a:fld>
            <a:endParaRPr lang="en-US" dirty="0"/>
          </a:p>
        </p:txBody>
      </p:sp>
    </p:spTree>
    <p:extLst>
      <p:ext uri="{BB962C8B-B14F-4D97-AF65-F5344CB8AC3E}">
        <p14:creationId xmlns:p14="http://schemas.microsoft.com/office/powerpoint/2010/main" val="254064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1" i="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5</a:t>
            </a:fld>
            <a:endParaRPr lang="en-US" dirty="0"/>
          </a:p>
        </p:txBody>
      </p:sp>
    </p:spTree>
    <p:extLst>
      <p:ext uri="{BB962C8B-B14F-4D97-AF65-F5344CB8AC3E}">
        <p14:creationId xmlns:p14="http://schemas.microsoft.com/office/powerpoint/2010/main" val="2965011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Now that we have reviewed techniques to ensure our classroom training is implemented in our organizations, let’s move on to closing our training sessions…..Who can remember our suggestion for when you know the session is running behind?….Which team can review our best practices around addressing this situation?…..Great…</a:t>
            </a:r>
            <a:endParaRPr lang="en-US" altLang="en-US"/>
          </a:p>
          <a:p>
            <a:r>
              <a:rPr lang="en-US" altLang="en-US" i="1"/>
              <a:t> </a:t>
            </a:r>
            <a:endParaRPr lang="en-US" altLang="en-US"/>
          </a:p>
          <a:p>
            <a:r>
              <a:rPr lang="en-US" altLang="en-US" i="1"/>
              <a:t>NOTE: The key is not to rush through the material – instead, to reduce scope/content and make informed decisions with the group.</a:t>
            </a:r>
            <a:endParaRPr lang="en-US" altLang="en-US"/>
          </a:p>
          <a:p>
            <a:r>
              <a:rPr lang="en-US" altLang="en-US" i="1"/>
              <a:t> </a:t>
            </a:r>
            <a:endParaRPr lang="en-US" altLang="en-US"/>
          </a:p>
          <a:p>
            <a:r>
              <a:rPr lang="en-US" altLang="en-US" i="1"/>
              <a:t>Once we are ready to move to the close, these are the four key points to the closing…. Let’s take a look at each.</a:t>
            </a:r>
            <a:endParaRPr lang="en-US" altLang="en-US"/>
          </a:p>
          <a:p>
            <a:pPr eaLnBrk="1" hangingPunct="1"/>
            <a:endParaRPr lang="en-US" altLang="en-US"/>
          </a:p>
        </p:txBody>
      </p:sp>
      <p:sp>
        <p:nvSpPr>
          <p:cNvPr id="4" name="Slide Number Placeholder 3"/>
          <p:cNvSpPr>
            <a:spLocks noGrp="1"/>
          </p:cNvSpPr>
          <p:nvPr>
            <p:ph type="sldNum" sz="quarter" idx="5"/>
          </p:nvPr>
        </p:nvSpPr>
        <p:spPr/>
        <p:txBody>
          <a:bodyPr/>
          <a:lstStyle/>
          <a:p>
            <a:pPr>
              <a:defRPr/>
            </a:pPr>
            <a:fld id="{7A821006-F384-45E0-9999-3219002193B8}" type="slidenum">
              <a:rPr lang="en-US" smtClean="0"/>
              <a:pPr>
                <a:defRPr/>
              </a:pPr>
              <a:t>7</a:t>
            </a:fld>
            <a:endParaRPr lang="en-US" dirty="0"/>
          </a:p>
        </p:txBody>
      </p:sp>
    </p:spTree>
    <p:extLst>
      <p:ext uri="{BB962C8B-B14F-4D97-AF65-F5344CB8AC3E}">
        <p14:creationId xmlns:p14="http://schemas.microsoft.com/office/powerpoint/2010/main" val="2563075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Now that we have reviewed techniques to ensure our classroom training is implemented in our organizations, let’s move on to closing our training sessions…..Who can remember our suggestion for when you know the session is running behind?….Which team can review our best practices around addressing this situation?…..Great…</a:t>
            </a:r>
            <a:endParaRPr lang="en-US" altLang="en-US"/>
          </a:p>
          <a:p>
            <a:r>
              <a:rPr lang="en-US" altLang="en-US" i="1"/>
              <a:t> </a:t>
            </a:r>
            <a:endParaRPr lang="en-US" altLang="en-US"/>
          </a:p>
          <a:p>
            <a:r>
              <a:rPr lang="en-US" altLang="en-US" i="1"/>
              <a:t>NOTE: The key is not to rush through the material – instead, to reduce scope/content and make informed decisions with the group.</a:t>
            </a:r>
            <a:endParaRPr lang="en-US" altLang="en-US"/>
          </a:p>
          <a:p>
            <a:r>
              <a:rPr lang="en-US" altLang="en-US" i="1"/>
              <a:t> </a:t>
            </a:r>
            <a:endParaRPr lang="en-US" altLang="en-US"/>
          </a:p>
          <a:p>
            <a:r>
              <a:rPr lang="en-US" altLang="en-US" i="1"/>
              <a:t>Once we are ready to move to the close, these are the four key points to the closing…. Let’s take a look at each.</a:t>
            </a:r>
            <a:endParaRPr lang="en-US" altLang="en-US"/>
          </a:p>
          <a:p>
            <a:pPr eaLnBrk="1" hangingPunct="1"/>
            <a:endParaRPr lang="en-US" altLang="en-US"/>
          </a:p>
        </p:txBody>
      </p:sp>
      <p:sp>
        <p:nvSpPr>
          <p:cNvPr id="4" name="Slide Number Placeholder 3"/>
          <p:cNvSpPr>
            <a:spLocks noGrp="1"/>
          </p:cNvSpPr>
          <p:nvPr>
            <p:ph type="sldNum" sz="quarter" idx="5"/>
          </p:nvPr>
        </p:nvSpPr>
        <p:spPr/>
        <p:txBody>
          <a:bodyPr/>
          <a:lstStyle/>
          <a:p>
            <a:pPr>
              <a:defRPr/>
            </a:pPr>
            <a:fld id="{7A821006-F384-45E0-9999-3219002193B8}" type="slidenum">
              <a:rPr lang="en-US" smtClean="0"/>
              <a:pPr>
                <a:defRPr/>
              </a:pPr>
              <a:t>8</a:t>
            </a:fld>
            <a:endParaRPr lang="en-US" dirty="0"/>
          </a:p>
        </p:txBody>
      </p:sp>
    </p:spTree>
    <p:extLst>
      <p:ext uri="{BB962C8B-B14F-4D97-AF65-F5344CB8AC3E}">
        <p14:creationId xmlns:p14="http://schemas.microsoft.com/office/powerpoint/2010/main" val="3712786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i="1" dirty="0"/>
              <a:t>Next, let’s review the Course Objectives……(for each objective)…..</a:t>
            </a:r>
            <a:endParaRPr lang="en-US" altLang="en-US" dirty="0"/>
          </a:p>
          <a:p>
            <a:r>
              <a:rPr lang="en-US" altLang="en-US" i="1" dirty="0"/>
              <a:t> </a:t>
            </a:r>
            <a:endParaRPr lang="en-US" altLang="en-US" dirty="0"/>
          </a:p>
          <a:p>
            <a:r>
              <a:rPr lang="en-US" altLang="en-US" i="1" dirty="0"/>
              <a:t>We said we were going to………Did we do that? (Find choral response.)……OK, may I check it off? (Again, look for choral response and then check it off on the flip chart of Course Objectives… Step through all objectives repeating the process.)</a:t>
            </a:r>
            <a:endParaRPr lang="en-US" altLang="en-US" dirty="0"/>
          </a:p>
          <a:p>
            <a:r>
              <a:rPr lang="en-US" altLang="en-US" i="1" dirty="0"/>
              <a:t> </a:t>
            </a:r>
            <a:endParaRPr lang="en-US" altLang="en-US" dirty="0"/>
          </a:p>
          <a:p>
            <a:r>
              <a:rPr lang="en-US" altLang="en-US" i="1" dirty="0"/>
              <a:t>[When completed with Course Objectives, review their Personal Objectives…….Typical approach is to divide the sticky notes evenly to the teams, set the clock for five minutes and have the teams prepared to read their sticky notes and one item discussed in the course that addressed each Personal Objective…..Do this by moving from team-to-team, one sticky note at a time……..If there are any that were not covered, ask: “Do they need to be covered” If no, discard; if yes, ask how much time is needed and set timer/address.]</a:t>
            </a:r>
            <a:endParaRPr lang="en-US" altLang="en-US" dirty="0"/>
          </a:p>
          <a:p>
            <a:endParaRPr lang="en-US" altLang="en-US" dirty="0"/>
          </a:p>
          <a:p>
            <a:pPr marL="0" indent="0" eaLnBrk="1" hangingPunct="1">
              <a:buFont typeface="Wingdings" charset="2"/>
              <a:buNone/>
            </a:pPr>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9</a:t>
            </a:fld>
            <a:endParaRPr lang="en-US" dirty="0"/>
          </a:p>
        </p:txBody>
      </p:sp>
    </p:spTree>
    <p:extLst>
      <p:ext uri="{BB962C8B-B14F-4D97-AF65-F5344CB8AC3E}">
        <p14:creationId xmlns:p14="http://schemas.microsoft.com/office/powerpoint/2010/main" val="1192775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t>Now that we have reviewed techniques to ensure our classroom training is implemented in our organizations, let’s move on to closing our training sessions…..Who can remember our suggestion for when you know the session is running behind?….Which team can review our best practices around addressing this situation?…..Great…</a:t>
            </a:r>
            <a:endParaRPr lang="en-US" altLang="en-US"/>
          </a:p>
          <a:p>
            <a:r>
              <a:rPr lang="en-US" altLang="en-US" i="1"/>
              <a:t> </a:t>
            </a:r>
            <a:endParaRPr lang="en-US" altLang="en-US"/>
          </a:p>
          <a:p>
            <a:r>
              <a:rPr lang="en-US" altLang="en-US" i="1"/>
              <a:t>NOTE: The key is not to rush through the material – instead, to reduce scope/content and make informed decisions with the group.</a:t>
            </a:r>
            <a:endParaRPr lang="en-US" altLang="en-US"/>
          </a:p>
          <a:p>
            <a:r>
              <a:rPr lang="en-US" altLang="en-US" i="1"/>
              <a:t> </a:t>
            </a:r>
            <a:endParaRPr lang="en-US" altLang="en-US"/>
          </a:p>
          <a:p>
            <a:r>
              <a:rPr lang="en-US" altLang="en-US" i="1"/>
              <a:t>Once we are ready to move to the close, these are the four key points to the closing…. Let’s take a look at each.</a:t>
            </a:r>
            <a:endParaRPr lang="en-US" altLang="en-US"/>
          </a:p>
          <a:p>
            <a:pPr eaLnBrk="1" hangingPunct="1"/>
            <a:endParaRPr lang="en-US" altLang="en-US"/>
          </a:p>
        </p:txBody>
      </p:sp>
      <p:sp>
        <p:nvSpPr>
          <p:cNvPr id="4" name="Slide Number Placeholder 3"/>
          <p:cNvSpPr>
            <a:spLocks noGrp="1"/>
          </p:cNvSpPr>
          <p:nvPr>
            <p:ph type="sldNum" sz="quarter" idx="5"/>
          </p:nvPr>
        </p:nvSpPr>
        <p:spPr/>
        <p:txBody>
          <a:bodyPr/>
          <a:lstStyle/>
          <a:p>
            <a:pPr>
              <a:defRPr/>
            </a:pPr>
            <a:fld id="{7A821006-F384-45E0-9999-3219002193B8}" type="slidenum">
              <a:rPr lang="en-US" smtClean="0"/>
              <a:pPr>
                <a:defRPr/>
              </a:pPr>
              <a:t>10</a:t>
            </a:fld>
            <a:endParaRPr lang="en-US" dirty="0"/>
          </a:p>
        </p:txBody>
      </p:sp>
    </p:spTree>
    <p:extLst>
      <p:ext uri="{BB962C8B-B14F-4D97-AF65-F5344CB8AC3E}">
        <p14:creationId xmlns:p14="http://schemas.microsoft.com/office/powerpoint/2010/main" val="2165479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pitchFamily="-84" charset="0"/>
              </a:rPr>
              <a:t>For</a:t>
            </a:r>
            <a:r>
              <a:rPr lang="en-US" b="1" i="1" baseline="0" dirty="0">
                <a:latin typeface="Times New Roman" pitchFamily="-84" charset="0"/>
              </a:rPr>
              <a:t> each one, ask, “Did we do it?”</a:t>
            </a:r>
            <a:endParaRPr lang="en-US" b="1" i="1" dirty="0">
              <a:latin typeface="Times New Roman" pitchFamily="-84"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11</a:t>
            </a:fld>
            <a:endParaRPr lang="en-US" dirty="0"/>
          </a:p>
        </p:txBody>
      </p:sp>
    </p:spTree>
    <p:extLst>
      <p:ext uri="{BB962C8B-B14F-4D97-AF65-F5344CB8AC3E}">
        <p14:creationId xmlns:p14="http://schemas.microsoft.com/office/powerpoint/2010/main" val="13287453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pitchFamily="-84" charset="0"/>
              </a:rPr>
              <a:t>For</a:t>
            </a:r>
            <a:r>
              <a:rPr lang="en-US" b="1" i="1" baseline="0" dirty="0">
                <a:latin typeface="Times New Roman" pitchFamily="-84" charset="0"/>
              </a:rPr>
              <a:t> each one, ask, “Did we do it?”</a:t>
            </a:r>
            <a:endParaRPr lang="en-US" b="1" i="1" dirty="0">
              <a:latin typeface="Times New Roman" pitchFamily="-84"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12</a:t>
            </a:fld>
            <a:endParaRPr lang="en-US" dirty="0"/>
          </a:p>
        </p:txBody>
      </p:sp>
    </p:spTree>
    <p:extLst>
      <p:ext uri="{BB962C8B-B14F-4D97-AF65-F5344CB8AC3E}">
        <p14:creationId xmlns:p14="http://schemas.microsoft.com/office/powerpoint/2010/main" val="28551119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d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df"/><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df"/><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d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d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d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33820-4019-3F49-9783-49790C9BBF11}"/>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6" name="Slide Number Placeholder 5">
            <a:extLst>
              <a:ext uri="{FF2B5EF4-FFF2-40B4-BE49-F238E27FC236}">
                <a16:creationId xmlns:a16="http://schemas.microsoft.com/office/drawing/2014/main" id="{332F7065-ED30-AF47-96A7-1874B75EE5E9}"/>
              </a:ext>
            </a:extLst>
          </p:cNvPr>
          <p:cNvSpPr>
            <a:spLocks noGrp="1"/>
          </p:cNvSpPr>
          <p:nvPr>
            <p:ph type="sldNum" sz="quarter" idx="12"/>
          </p:nvPr>
        </p:nvSpPr>
        <p:spPr/>
        <p:txBody>
          <a:bodyPr/>
          <a:lstStyle>
            <a:lvl1pPr>
              <a:defRPr>
                <a:solidFill>
                  <a:srgbClr val="00C7B1"/>
                </a:solidFill>
              </a:defRPr>
            </a:lvl1pPr>
          </a:lstStyle>
          <a:p>
            <a:fld id="{F29FD61F-2294-5D42-A9D7-9928D42B3773}" type="slidenum">
              <a:rPr lang="en-US" smtClean="0"/>
              <a:pPr/>
              <a:t>‹#›</a:t>
            </a:fld>
            <a:endParaRPr lang="en-US" dirty="0"/>
          </a:p>
        </p:txBody>
      </p:sp>
      <p:sp>
        <p:nvSpPr>
          <p:cNvPr id="7" name="Rectangle 6">
            <a:extLst>
              <a:ext uri="{FF2B5EF4-FFF2-40B4-BE49-F238E27FC236}">
                <a16:creationId xmlns:a16="http://schemas.microsoft.com/office/drawing/2014/main" id="{C8FB4799-D399-4344-90BD-BAAB15A0D625}"/>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F2E3FEC1-572B-D04E-A6CE-92A816670E40}"/>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E6842720-7EDC-C744-911C-1767A71BE2DF}"/>
              </a:ext>
            </a:extLst>
          </p:cNvPr>
          <p:cNvPicPr>
            <a:picLocks noChangeAspect="1"/>
          </p:cNvPicPr>
          <p:nvPr/>
        </p:nvPicPr>
        <p:blipFill>
          <a:blip r:embed="rId2"/>
          <a:stretch>
            <a:fillRect/>
          </a:stretch>
        </p:blipFill>
        <p:spPr>
          <a:xfrm>
            <a:off x="10399495" y="294482"/>
            <a:ext cx="1587500" cy="622300"/>
          </a:xfrm>
          <a:prstGeom prst="rect">
            <a:avLst/>
          </a:prstGeom>
        </p:spPr>
      </p:pic>
      <p:sp>
        <p:nvSpPr>
          <p:cNvPr id="8" name="Text Placeholder 7">
            <a:extLst>
              <a:ext uri="{FF2B5EF4-FFF2-40B4-BE49-F238E27FC236}">
                <a16:creationId xmlns:a16="http://schemas.microsoft.com/office/drawing/2014/main" id="{09E398AC-F708-432B-AAA3-12C141C853DC}"/>
              </a:ext>
            </a:extLst>
          </p:cNvPr>
          <p:cNvSpPr>
            <a:spLocks noGrp="1"/>
          </p:cNvSpPr>
          <p:nvPr>
            <p:ph type="body" sz="quarter" idx="13"/>
          </p:nvPr>
        </p:nvSpPr>
        <p:spPr>
          <a:xfrm>
            <a:off x="560388" y="1582738"/>
            <a:ext cx="11426825" cy="4602544"/>
          </a:xfrm>
        </p:spPr>
        <p:txBody>
          <a:bodyPr/>
          <a:lstStyle>
            <a:lvl1pPr marL="285750" indent="-285750">
              <a:spcBef>
                <a:spcPts val="1600"/>
              </a:spcBef>
              <a:buClr>
                <a:srgbClr val="009383"/>
              </a:buClr>
              <a:buFont typeface="Arial" panose="020B0604020202020204" pitchFamily="34" charset="0"/>
              <a:buChar char="•"/>
              <a:defRPr sz="2800" b="0">
                <a:solidFill>
                  <a:schemeClr val="tx1"/>
                </a:solidFill>
              </a:defRPr>
            </a:lvl1pPr>
            <a:lvl2pPr marL="569913" indent="-228600">
              <a:spcBef>
                <a:spcPts val="800"/>
              </a:spcBef>
              <a:defRPr sz="2400"/>
            </a:lvl2pPr>
            <a:lvl3pPr marL="855663" indent="-228600">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a:extLst>
              <a:ext uri="{FF2B5EF4-FFF2-40B4-BE49-F238E27FC236}">
                <a16:creationId xmlns:a16="http://schemas.microsoft.com/office/drawing/2014/main" id="{FF11683E-2DC7-4B04-B01D-AABDCD90FAAE}"/>
              </a:ext>
            </a:extLst>
          </p:cNvPr>
          <p:cNvSpPr>
            <a:spLocks noGrp="1"/>
          </p:cNvSpPr>
          <p:nvPr>
            <p:ph type="ftr" sz="quarter" idx="11"/>
          </p:nvPr>
        </p:nvSpPr>
        <p:spPr>
          <a:xfrm>
            <a:off x="3307749" y="6378122"/>
            <a:ext cx="6179918" cy="365125"/>
          </a:xfrm>
        </p:spPr>
        <p:txBody>
          <a:bodyPr/>
          <a:lstStyle/>
          <a:p>
            <a:r>
              <a:rPr lang="en-US"/>
              <a:t>Copyright 1992-2015, Leadership Strategies, Inc. V15.03</a:t>
            </a:r>
            <a:endParaRPr lang="en-US" dirty="0"/>
          </a:p>
        </p:txBody>
      </p:sp>
    </p:spTree>
    <p:extLst>
      <p:ext uri="{BB962C8B-B14F-4D97-AF65-F5344CB8AC3E}">
        <p14:creationId xmlns:p14="http://schemas.microsoft.com/office/powerpoint/2010/main" val="506992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DC3E952-A644-2944-B340-DE59CBFB7D5F}"/>
              </a:ext>
            </a:extLst>
          </p:cNvPr>
          <p:cNvSpPr>
            <a:spLocks noGrp="1"/>
          </p:cNvSpPr>
          <p:nvPr>
            <p:ph type="pic" idx="1"/>
          </p:nvPr>
        </p:nvSpPr>
        <p:spPr>
          <a:xfrm>
            <a:off x="5183188" y="1319210"/>
            <a:ext cx="6172200" cy="45418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Footer Placeholder 5">
            <a:extLst>
              <a:ext uri="{FF2B5EF4-FFF2-40B4-BE49-F238E27FC236}">
                <a16:creationId xmlns:a16="http://schemas.microsoft.com/office/drawing/2014/main" id="{4EB17DDD-F289-D84F-B921-81C3614BF0DB}"/>
              </a:ext>
            </a:extLst>
          </p:cNvPr>
          <p:cNvSpPr>
            <a:spLocks noGrp="1"/>
          </p:cNvSpPr>
          <p:nvPr>
            <p:ph type="ftr" sz="quarter" idx="11"/>
          </p:nvPr>
        </p:nvSpPr>
        <p:spPr/>
        <p:txBody>
          <a:bodyPr/>
          <a:lstStyle/>
          <a:p>
            <a:r>
              <a:rPr lang="en-US"/>
              <a:t>Copyright 1992-2015, Leadership Strategies, Inc. V15.03</a:t>
            </a:r>
            <a:endParaRPr lang="en-US" dirty="0"/>
          </a:p>
        </p:txBody>
      </p:sp>
      <p:sp>
        <p:nvSpPr>
          <p:cNvPr id="7" name="Slide Number Placeholder 6">
            <a:extLst>
              <a:ext uri="{FF2B5EF4-FFF2-40B4-BE49-F238E27FC236}">
                <a16:creationId xmlns:a16="http://schemas.microsoft.com/office/drawing/2014/main" id="{FB695446-E5FA-5F44-8D50-6594722125C4}"/>
              </a:ext>
            </a:extLst>
          </p:cNvPr>
          <p:cNvSpPr>
            <a:spLocks noGrp="1"/>
          </p:cNvSpPr>
          <p:nvPr>
            <p:ph type="sldNum" sz="quarter" idx="12"/>
          </p:nvPr>
        </p:nvSpPr>
        <p:spPr/>
        <p:txBody>
          <a:bodyPr/>
          <a:lstStyle>
            <a:lvl1pPr>
              <a:defRPr>
                <a:solidFill>
                  <a:srgbClr val="00C7B1"/>
                </a:solidFill>
              </a:defRPr>
            </a:lvl1pPr>
          </a:lstStyle>
          <a:p>
            <a:fld id="{F29FD61F-2294-5D42-A9D7-9928D42B3773}" type="slidenum">
              <a:rPr lang="en-US" smtClean="0"/>
              <a:pPr/>
              <a:t>‹#›</a:t>
            </a:fld>
            <a:endParaRPr lang="en-US" dirty="0"/>
          </a:p>
        </p:txBody>
      </p:sp>
      <p:sp>
        <p:nvSpPr>
          <p:cNvPr id="8" name="Title 1">
            <a:extLst>
              <a:ext uri="{FF2B5EF4-FFF2-40B4-BE49-F238E27FC236}">
                <a16:creationId xmlns:a16="http://schemas.microsoft.com/office/drawing/2014/main" id="{2262D5A3-3EE0-394E-8616-1A60752FD88D}"/>
              </a:ext>
            </a:extLst>
          </p:cNvPr>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9" name="Text Placeholder 3">
            <a:extLst>
              <a:ext uri="{FF2B5EF4-FFF2-40B4-BE49-F238E27FC236}">
                <a16:creationId xmlns:a16="http://schemas.microsoft.com/office/drawing/2014/main" id="{4CBDD242-89AC-9B4E-93CB-02A5F948F785}"/>
              </a:ext>
            </a:extLst>
          </p:cNvPr>
          <p:cNvSpPr>
            <a:spLocks noGrp="1"/>
          </p:cNvSpPr>
          <p:nvPr>
            <p:ph type="body" sz="half" idx="2"/>
          </p:nvPr>
        </p:nvSpPr>
        <p:spPr>
          <a:xfrm>
            <a:off x="836612" y="2486032"/>
            <a:ext cx="3935413" cy="3382956"/>
          </a:xfrm>
        </p:spPr>
        <p:txBody>
          <a:bodyPr/>
          <a:lstStyle>
            <a:lvl1pPr marL="0" indent="0">
              <a:buNone/>
              <a:defRPr sz="1600">
                <a:solidFill>
                  <a:srgbClr val="00C7B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a:extLst>
              <a:ext uri="{FF2B5EF4-FFF2-40B4-BE49-F238E27FC236}">
                <a16:creationId xmlns:a16="http://schemas.microsoft.com/office/drawing/2014/main" id="{BA04D804-5413-1649-9706-AB5BB7D6EA1C}"/>
              </a:ext>
            </a:extLst>
          </p:cNvPr>
          <p:cNvPicPr>
            <a:picLocks noChangeAspect="1"/>
          </p:cNvPicPr>
          <p:nvPr/>
        </p:nvPicPr>
        <p:blipFill>
          <a:blip r:embed="rId2"/>
          <a:stretch>
            <a:fillRect/>
          </a:stretch>
        </p:blipFill>
        <p:spPr>
          <a:xfrm>
            <a:off x="10399495" y="260349"/>
            <a:ext cx="1587500" cy="622300"/>
          </a:xfrm>
          <a:prstGeom prst="rect">
            <a:avLst/>
          </a:prstGeom>
        </p:spPr>
      </p:pic>
    </p:spTree>
    <p:extLst>
      <p:ext uri="{BB962C8B-B14F-4D97-AF65-F5344CB8AC3E}">
        <p14:creationId xmlns:p14="http://schemas.microsoft.com/office/powerpoint/2010/main" val="824406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pic>
        <p:nvPicPr>
          <p:cNvPr id="6" name="Picture 5" descr="background_standard_screen.jpg"/>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1044520" y="132198"/>
            <a:ext cx="10761720" cy="1143000"/>
          </a:xfrm>
        </p:spPr>
        <p:txBody>
          <a:bodyPr>
            <a:normAutofit/>
          </a:bodyPr>
          <a:lstStyle>
            <a:lvl1pPr algn="l">
              <a:defRPr sz="4800" cap="none">
                <a:solidFill>
                  <a:srgbClr val="00467F"/>
                </a:solidFill>
                <a:latin typeface="Franklin Gothic Medium"/>
                <a:cs typeface="Franklin Gothic Medium"/>
              </a:defRPr>
            </a:lvl1pPr>
          </a:lstStyle>
          <a:p>
            <a:r>
              <a:rPr lang="en-US" dirty="0"/>
              <a:t>Click to edit Master title style</a:t>
            </a:r>
          </a:p>
        </p:txBody>
      </p:sp>
      <p:sp>
        <p:nvSpPr>
          <p:cNvPr id="3" name="Content Placeholder 2"/>
          <p:cNvSpPr>
            <a:spLocks noGrp="1"/>
          </p:cNvSpPr>
          <p:nvPr>
            <p:ph idx="1"/>
          </p:nvPr>
        </p:nvSpPr>
        <p:spPr>
          <a:xfrm>
            <a:off x="1044520" y="1457760"/>
            <a:ext cx="525468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1" y="0"/>
            <a:ext cx="457256"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5" name="Rectangle 4"/>
          <p:cNvSpPr/>
          <p:nvPr userDrawn="1"/>
        </p:nvSpPr>
        <p:spPr>
          <a:xfrm>
            <a:off x="443601" y="0"/>
            <a:ext cx="123324"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 name="Slide Number Placeholder 5"/>
          <p:cNvSpPr>
            <a:spLocks noGrp="1"/>
          </p:cNvSpPr>
          <p:nvPr>
            <p:ph type="sldNum" sz="quarter" idx="12"/>
          </p:nvPr>
        </p:nvSpPr>
        <p:spPr>
          <a:xfrm>
            <a:off x="1" y="6446709"/>
            <a:ext cx="457257" cy="365125"/>
          </a:xfrm>
        </p:spPr>
        <p:txBody>
          <a:bodyPr anchor="b"/>
          <a:lstStyle>
            <a:lvl1pPr algn="ctr">
              <a:defRPr sz="1000">
                <a:solidFill>
                  <a:schemeClr val="bg1"/>
                </a:solidFill>
              </a:defRPr>
            </a:lvl1pPr>
          </a:lstStyle>
          <a:p>
            <a:fld id="{F29FD61F-2294-5D42-A9D7-9928D42B3773}" type="slidenum">
              <a:rPr lang="en-US" smtClean="0"/>
              <a:pPr/>
              <a:t>‹#›</a:t>
            </a:fld>
            <a:endParaRPr lang="en-US" dirty="0"/>
          </a:p>
        </p:txBody>
      </p:sp>
      <p:sp>
        <p:nvSpPr>
          <p:cNvPr id="12" name="Content Placeholder 2"/>
          <p:cNvSpPr>
            <a:spLocks noGrp="1"/>
          </p:cNvSpPr>
          <p:nvPr>
            <p:ph idx="13"/>
          </p:nvPr>
        </p:nvSpPr>
        <p:spPr>
          <a:xfrm>
            <a:off x="6551560" y="1457760"/>
            <a:ext cx="525468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Picture 14"/>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8692549" y="6360187"/>
            <a:ext cx="3113692" cy="444477"/>
          </a:xfrm>
          <a:prstGeom prst="rect">
            <a:avLst/>
          </a:prstGeom>
        </p:spPr>
      </p:pic>
      <p:sp>
        <p:nvSpPr>
          <p:cNvPr id="16" name="TextBox 15"/>
          <p:cNvSpPr txBox="1"/>
          <p:nvPr userDrawn="1"/>
        </p:nvSpPr>
        <p:spPr>
          <a:xfrm>
            <a:off x="5322137" y="6565613"/>
            <a:ext cx="2271776" cy="246221"/>
          </a:xfrm>
          <a:prstGeom prst="rect">
            <a:avLst/>
          </a:prstGeom>
          <a:noFill/>
        </p:spPr>
        <p:txBody>
          <a:bodyPr wrap="none" rtlCol="0">
            <a:spAutoFit/>
          </a:bodyPr>
          <a:lstStyle/>
          <a:p>
            <a:pPr algn="ctr"/>
            <a:r>
              <a:rPr lang="en-US" sz="1000" dirty="0">
                <a:solidFill>
                  <a:srgbClr val="00467F"/>
                </a:solidFill>
                <a:latin typeface="Franklin Gothic Book"/>
                <a:cs typeface="Franklin Gothic Book"/>
              </a:rPr>
              <a:t>Duplication prohibited without consent</a:t>
            </a:r>
          </a:p>
        </p:txBody>
      </p:sp>
      <p:sp>
        <p:nvSpPr>
          <p:cNvPr id="13" name="TextBox 12"/>
          <p:cNvSpPr txBox="1"/>
          <p:nvPr userDrawn="1"/>
        </p:nvSpPr>
        <p:spPr>
          <a:xfrm>
            <a:off x="551778" y="6565613"/>
            <a:ext cx="3292889" cy="246221"/>
          </a:xfrm>
          <a:prstGeom prst="rect">
            <a:avLst/>
          </a:prstGeom>
          <a:noFill/>
        </p:spPr>
        <p:txBody>
          <a:bodyPr wrap="none" rtlCol="0">
            <a:spAutoFit/>
          </a:bodyPr>
          <a:lstStyle/>
          <a:p>
            <a:pPr algn="l"/>
            <a:r>
              <a:rPr lang="en-US" sz="1000" dirty="0">
                <a:solidFill>
                  <a:srgbClr val="00467F"/>
                </a:solidFill>
                <a:latin typeface="Franklin Gothic Book"/>
                <a:cs typeface="Franklin Gothic Book"/>
              </a:rPr>
              <a:t>Copyright 1992-2015, Leadership Strategies, Inc. V15.03</a:t>
            </a:r>
          </a:p>
        </p:txBody>
      </p:sp>
    </p:spTree>
    <p:extLst>
      <p:ext uri="{BB962C8B-B14F-4D97-AF65-F5344CB8AC3E}">
        <p14:creationId xmlns:p14="http://schemas.microsoft.com/office/powerpoint/2010/main" val="270604651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7" name="Picture 16" descr="background_standard_screen.jpg"/>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1044521" y="2422696"/>
            <a:ext cx="7142340" cy="1470025"/>
          </a:xfrm>
        </p:spPr>
        <p:txBody>
          <a:bodyPr anchor="t">
            <a:normAutofit/>
          </a:bodyPr>
          <a:lstStyle>
            <a:lvl1pPr>
              <a:lnSpc>
                <a:spcPts val="5420"/>
              </a:lnSpc>
              <a:defRPr sz="6600" cap="all" spc="-150"/>
            </a:lvl1pPr>
          </a:lstStyle>
          <a:p>
            <a:endParaRPr lang="en-US" dirty="0"/>
          </a:p>
        </p:txBody>
      </p:sp>
      <p:sp>
        <p:nvSpPr>
          <p:cNvPr id="7" name="Rectangle 6"/>
          <p:cNvSpPr/>
          <p:nvPr userDrawn="1"/>
        </p:nvSpPr>
        <p:spPr>
          <a:xfrm>
            <a:off x="1" y="0"/>
            <a:ext cx="457256"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 name="Rectangle 7"/>
          <p:cNvSpPr/>
          <p:nvPr userDrawn="1"/>
        </p:nvSpPr>
        <p:spPr>
          <a:xfrm>
            <a:off x="443601" y="0"/>
            <a:ext cx="123324"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8692549" y="6360187"/>
            <a:ext cx="3113692" cy="444477"/>
          </a:xfrm>
          <a:prstGeom prst="rect">
            <a:avLst/>
          </a:prstGeom>
        </p:spPr>
      </p:pic>
      <p:sp>
        <p:nvSpPr>
          <p:cNvPr id="11" name="TextBox 10"/>
          <p:cNvSpPr txBox="1"/>
          <p:nvPr userDrawn="1"/>
        </p:nvSpPr>
        <p:spPr>
          <a:xfrm>
            <a:off x="5322137" y="6565613"/>
            <a:ext cx="2271776" cy="246221"/>
          </a:xfrm>
          <a:prstGeom prst="rect">
            <a:avLst/>
          </a:prstGeom>
          <a:noFill/>
        </p:spPr>
        <p:txBody>
          <a:bodyPr wrap="none" rtlCol="0">
            <a:spAutoFit/>
          </a:bodyPr>
          <a:lstStyle/>
          <a:p>
            <a:pPr algn="ctr"/>
            <a:r>
              <a:rPr lang="en-US" sz="1000" dirty="0">
                <a:solidFill>
                  <a:srgbClr val="00467F"/>
                </a:solidFill>
                <a:latin typeface="Franklin Gothic Book"/>
                <a:cs typeface="Franklin Gothic Book"/>
              </a:rPr>
              <a:t>Duplication prohibited without consent</a:t>
            </a:r>
          </a:p>
        </p:txBody>
      </p:sp>
      <p:sp>
        <p:nvSpPr>
          <p:cNvPr id="12" name="Slide Number Placeholder 5"/>
          <p:cNvSpPr txBox="1">
            <a:spLocks/>
          </p:cNvSpPr>
          <p:nvPr userDrawn="1"/>
        </p:nvSpPr>
        <p:spPr>
          <a:xfrm>
            <a:off x="1" y="6446709"/>
            <a:ext cx="457257" cy="365125"/>
          </a:xfrm>
          <a:prstGeom prst="rect">
            <a:avLst/>
          </a:prstGeom>
        </p:spPr>
        <p:txBody>
          <a:bodyPr vert="horz" lIns="91440" tIns="45720" rIns="91440" bIns="45720" rtlCol="0" anchor="b"/>
          <a:lstStyle>
            <a:lvl1pPr algn="ctr">
              <a:defRPr sz="1000">
                <a:solidFill>
                  <a:schemeClr val="bg1"/>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fld id="{F29FD61F-2294-5D42-A9D7-9928D42B3773}" type="slidenum">
              <a:rPr kumimoji="0" lang="en-US" sz="1000" b="0" i="0" u="none" strike="noStrike" kern="1200" cap="none" spc="0" normalizeH="0" baseline="0" noProof="0" smtClean="0">
                <a:ln>
                  <a:noFill/>
                </a:ln>
                <a:solidFill>
                  <a:schemeClr val="bg1"/>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mn-lt"/>
              <a:ea typeface="+mn-ea"/>
              <a:cs typeface="+mn-cs"/>
            </a:endParaRPr>
          </a:p>
        </p:txBody>
      </p:sp>
      <p:pic>
        <p:nvPicPr>
          <p:cNvPr id="15" name="Picture 14"/>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5"/>
              <a:stretch>
                <a:fillRect/>
              </a:stretch>
            </p:blipFill>
          </mc:Choice>
          <mc:Fallback>
            <p:blipFill>
              <a:blip r:embed="rId6"/>
              <a:stretch>
                <a:fillRect/>
              </a:stretch>
            </p:blipFill>
          </mc:Fallback>
        </mc:AlternateContent>
        <p:spPr>
          <a:xfrm flipH="1">
            <a:off x="8534399" y="2493324"/>
            <a:ext cx="3287184" cy="2064046"/>
          </a:xfrm>
          <a:prstGeom prst="rect">
            <a:avLst/>
          </a:prstGeom>
        </p:spPr>
      </p:pic>
      <p:sp>
        <p:nvSpPr>
          <p:cNvPr id="13" name="Content Placeholder 13"/>
          <p:cNvSpPr>
            <a:spLocks noGrp="1"/>
          </p:cNvSpPr>
          <p:nvPr>
            <p:ph sz="quarter" idx="10" hasCustomPrompt="1"/>
          </p:nvPr>
        </p:nvSpPr>
        <p:spPr>
          <a:xfrm>
            <a:off x="1044520" y="4240003"/>
            <a:ext cx="6192960" cy="914400"/>
          </a:xfrm>
        </p:spPr>
        <p:txBody>
          <a:bodyPr/>
          <a:lstStyle>
            <a:lvl1pPr marL="0" indent="0">
              <a:spcBef>
                <a:spcPts val="768"/>
              </a:spcBef>
              <a:buNone/>
              <a:defRPr cap="all">
                <a:solidFill>
                  <a:srgbClr val="A0DBE6"/>
                </a:solidFill>
              </a:defRPr>
            </a:lvl1pPr>
            <a:lvl2pPr marL="0" indent="0">
              <a:spcBef>
                <a:spcPts val="768"/>
              </a:spcBef>
              <a:buNone/>
              <a:defRPr/>
            </a:lvl2pPr>
            <a:lvl3pPr marL="0" indent="0">
              <a:spcBef>
                <a:spcPts val="768"/>
              </a:spcBef>
              <a:buNone/>
              <a:defRPr/>
            </a:lvl3pPr>
            <a:lvl4pPr marL="0" indent="0">
              <a:spcBef>
                <a:spcPts val="768"/>
              </a:spcBef>
              <a:buNone/>
              <a:defRPr/>
            </a:lvl4pPr>
            <a:lvl5pPr marL="0" indent="0">
              <a:spcBef>
                <a:spcPts val="768"/>
              </a:spcBef>
              <a:buNone/>
              <a:defRPr/>
            </a:lvl5pPr>
          </a:lstStyle>
          <a:p>
            <a:pPr lvl="0"/>
            <a:r>
              <a:rPr lang="en-US" dirty="0"/>
              <a:t>ENTER SECTION HERE</a:t>
            </a:r>
          </a:p>
        </p:txBody>
      </p:sp>
      <p:sp>
        <p:nvSpPr>
          <p:cNvPr id="14" name="TextBox 13"/>
          <p:cNvSpPr txBox="1"/>
          <p:nvPr userDrawn="1"/>
        </p:nvSpPr>
        <p:spPr>
          <a:xfrm>
            <a:off x="551778" y="6565613"/>
            <a:ext cx="3292889" cy="246221"/>
          </a:xfrm>
          <a:prstGeom prst="rect">
            <a:avLst/>
          </a:prstGeom>
          <a:noFill/>
        </p:spPr>
        <p:txBody>
          <a:bodyPr wrap="none" rtlCol="0">
            <a:spAutoFit/>
          </a:bodyPr>
          <a:lstStyle/>
          <a:p>
            <a:pPr algn="l"/>
            <a:r>
              <a:rPr lang="en-US" sz="1000" dirty="0">
                <a:solidFill>
                  <a:srgbClr val="00467F"/>
                </a:solidFill>
                <a:latin typeface="Franklin Gothic Book"/>
                <a:cs typeface="Franklin Gothic Book"/>
              </a:rPr>
              <a:t>Copyright 1992-2015, Leadership Strategies, Inc. V15.03</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3" name="Picture 2"/>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8667477" y="6356607"/>
            <a:ext cx="3138763" cy="448056"/>
          </a:xfrm>
          <a:prstGeom prst="rect">
            <a:avLst/>
          </a:prstGeom>
        </p:spPr>
      </p:pic>
      <p:sp>
        <p:nvSpPr>
          <p:cNvPr id="6" name="TextBox 5"/>
          <p:cNvSpPr txBox="1"/>
          <p:nvPr userDrawn="1"/>
        </p:nvSpPr>
        <p:spPr>
          <a:xfrm>
            <a:off x="5322137" y="6565613"/>
            <a:ext cx="2271776" cy="246221"/>
          </a:xfrm>
          <a:prstGeom prst="rect">
            <a:avLst/>
          </a:prstGeom>
          <a:noFill/>
        </p:spPr>
        <p:txBody>
          <a:bodyPr wrap="none" rtlCol="0">
            <a:spAutoFit/>
          </a:bodyPr>
          <a:lstStyle/>
          <a:p>
            <a:pPr algn="ctr"/>
            <a:r>
              <a:rPr lang="en-US" sz="1000" dirty="0">
                <a:solidFill>
                  <a:schemeClr val="bg1"/>
                </a:solidFill>
                <a:latin typeface="Franklin Gothic Book"/>
                <a:cs typeface="Franklin Gothic Book"/>
              </a:rPr>
              <a:t>Duplication prohibited without consent</a:t>
            </a:r>
          </a:p>
        </p:txBody>
      </p:sp>
      <p:sp>
        <p:nvSpPr>
          <p:cNvPr id="7" name="Slide Number Placeholder 5"/>
          <p:cNvSpPr>
            <a:spLocks noGrp="1"/>
          </p:cNvSpPr>
          <p:nvPr>
            <p:ph type="sldNum" sz="quarter" idx="12"/>
          </p:nvPr>
        </p:nvSpPr>
        <p:spPr>
          <a:xfrm>
            <a:off x="1" y="6446709"/>
            <a:ext cx="457257" cy="365125"/>
          </a:xfrm>
        </p:spPr>
        <p:txBody>
          <a:bodyPr anchor="b"/>
          <a:lstStyle>
            <a:lvl1pPr algn="ctr">
              <a:defRPr sz="1000">
                <a:solidFill>
                  <a:schemeClr val="bg1"/>
                </a:solidFill>
              </a:defRPr>
            </a:lvl1pPr>
          </a:lstStyle>
          <a:p>
            <a:fld id="{F29FD61F-2294-5D42-A9D7-9928D42B3773}" type="slidenum">
              <a:rPr lang="en-US" smtClean="0"/>
              <a:pPr/>
              <a:t>‹#›</a:t>
            </a:fld>
            <a:endParaRPr lang="en-US" dirty="0"/>
          </a:p>
        </p:txBody>
      </p:sp>
      <p:sp>
        <p:nvSpPr>
          <p:cNvPr id="8" name="Title 7"/>
          <p:cNvSpPr>
            <a:spLocks noGrp="1"/>
          </p:cNvSpPr>
          <p:nvPr>
            <p:ph type="title"/>
          </p:nvPr>
        </p:nvSpPr>
        <p:spPr>
          <a:xfrm>
            <a:off x="1044520" y="2412474"/>
            <a:ext cx="10761720" cy="1694614"/>
          </a:xfrm>
        </p:spPr>
        <p:txBody>
          <a:bodyPr anchor="ct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9" name="TextBox 8"/>
          <p:cNvSpPr txBox="1"/>
          <p:nvPr userDrawn="1"/>
        </p:nvSpPr>
        <p:spPr>
          <a:xfrm>
            <a:off x="551778" y="6565613"/>
            <a:ext cx="3292889" cy="246221"/>
          </a:xfrm>
          <a:prstGeom prst="rect">
            <a:avLst/>
          </a:prstGeom>
          <a:noFill/>
        </p:spPr>
        <p:txBody>
          <a:bodyPr wrap="none" rtlCol="0">
            <a:spAutoFit/>
          </a:bodyPr>
          <a:lstStyle/>
          <a:p>
            <a:pPr algn="l"/>
            <a:r>
              <a:rPr lang="en-US" sz="1000" dirty="0">
                <a:solidFill>
                  <a:schemeClr val="bg1"/>
                </a:solidFill>
                <a:latin typeface="Franklin Gothic Book"/>
                <a:cs typeface="Franklin Gothic Book"/>
              </a:rPr>
              <a:t>Copyright 1992-2015, Leadership Strategies, Inc. V15.03</a:t>
            </a: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7" name="Picture 6"/>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8667477" y="6356607"/>
            <a:ext cx="3138763" cy="448056"/>
          </a:xfrm>
          <a:prstGeom prst="rect">
            <a:avLst/>
          </a:prstGeom>
        </p:spPr>
      </p:pic>
      <p:sp>
        <p:nvSpPr>
          <p:cNvPr id="6" name="TextBox 5"/>
          <p:cNvSpPr txBox="1"/>
          <p:nvPr userDrawn="1"/>
        </p:nvSpPr>
        <p:spPr>
          <a:xfrm>
            <a:off x="5322137" y="6565613"/>
            <a:ext cx="2271776" cy="246221"/>
          </a:xfrm>
          <a:prstGeom prst="rect">
            <a:avLst/>
          </a:prstGeom>
          <a:noFill/>
        </p:spPr>
        <p:txBody>
          <a:bodyPr wrap="none" rtlCol="0">
            <a:spAutoFit/>
          </a:bodyPr>
          <a:lstStyle/>
          <a:p>
            <a:pPr algn="ctr"/>
            <a:r>
              <a:rPr lang="en-US" sz="1000" dirty="0">
                <a:solidFill>
                  <a:schemeClr val="bg1"/>
                </a:solidFill>
                <a:latin typeface="Franklin Gothic Book"/>
                <a:cs typeface="Franklin Gothic Book"/>
              </a:rPr>
              <a:t>Duplication prohibited without consent</a:t>
            </a:r>
          </a:p>
        </p:txBody>
      </p:sp>
      <p:sp>
        <p:nvSpPr>
          <p:cNvPr id="8" name="Slide Number Placeholder 5"/>
          <p:cNvSpPr>
            <a:spLocks noGrp="1"/>
          </p:cNvSpPr>
          <p:nvPr>
            <p:ph type="sldNum" sz="quarter" idx="12"/>
          </p:nvPr>
        </p:nvSpPr>
        <p:spPr>
          <a:xfrm>
            <a:off x="1" y="6446709"/>
            <a:ext cx="457257" cy="365125"/>
          </a:xfrm>
        </p:spPr>
        <p:txBody>
          <a:bodyPr anchor="b"/>
          <a:lstStyle>
            <a:lvl1pPr algn="ctr">
              <a:defRPr sz="1000">
                <a:solidFill>
                  <a:schemeClr val="bg1"/>
                </a:solidFill>
              </a:defRPr>
            </a:lvl1pPr>
          </a:lstStyle>
          <a:p>
            <a:fld id="{F29FD61F-2294-5D42-A9D7-9928D42B3773}" type="slidenum">
              <a:rPr lang="en-US" smtClean="0"/>
              <a:pPr/>
              <a:t>‹#›</a:t>
            </a:fld>
            <a:endParaRPr lang="en-US" dirty="0"/>
          </a:p>
        </p:txBody>
      </p:sp>
      <p:sp>
        <p:nvSpPr>
          <p:cNvPr id="9" name="Title 7"/>
          <p:cNvSpPr>
            <a:spLocks noGrp="1"/>
          </p:cNvSpPr>
          <p:nvPr>
            <p:ph type="title"/>
          </p:nvPr>
        </p:nvSpPr>
        <p:spPr>
          <a:xfrm>
            <a:off x="1044520" y="2412474"/>
            <a:ext cx="10761720" cy="1694614"/>
          </a:xfrm>
        </p:spPr>
        <p:txBody>
          <a:bodyPr anchor="ct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10" name="TextBox 9"/>
          <p:cNvSpPr txBox="1"/>
          <p:nvPr userDrawn="1"/>
        </p:nvSpPr>
        <p:spPr>
          <a:xfrm>
            <a:off x="551778" y="6565613"/>
            <a:ext cx="3292889" cy="246221"/>
          </a:xfrm>
          <a:prstGeom prst="rect">
            <a:avLst/>
          </a:prstGeom>
          <a:noFill/>
        </p:spPr>
        <p:txBody>
          <a:bodyPr wrap="none" rtlCol="0">
            <a:spAutoFit/>
          </a:bodyPr>
          <a:lstStyle/>
          <a:p>
            <a:pPr algn="l"/>
            <a:r>
              <a:rPr lang="en-US" sz="1000" dirty="0">
                <a:solidFill>
                  <a:schemeClr val="bg1"/>
                </a:solidFill>
                <a:latin typeface="Franklin Gothic Book"/>
                <a:cs typeface="Franklin Gothic Book"/>
              </a:rPr>
              <a:t>Copyright 1992-2015, Leadership Strategies, Inc. V15.03</a:t>
            </a: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00938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A1FA1-0670-7546-91D6-83E63F2F78F1}"/>
              </a:ext>
            </a:extLst>
          </p:cNvPr>
          <p:cNvSpPr>
            <a:spLocks noGrp="1"/>
          </p:cNvSpPr>
          <p:nvPr>
            <p:ph type="ctrTitle"/>
          </p:nvPr>
        </p:nvSpPr>
        <p:spPr>
          <a:xfrm>
            <a:off x="669983" y="1054405"/>
            <a:ext cx="5520610" cy="1311129"/>
          </a:xfrm>
        </p:spPr>
        <p:txBody>
          <a:bodyPr anchor="b">
            <a:noAutofit/>
          </a:bodyPr>
          <a:lstStyle>
            <a:lvl1pPr algn="l">
              <a:defRPr sz="4400">
                <a:solidFill>
                  <a:schemeClr val="bg1"/>
                </a:solidFill>
                <a:latin typeface="Arial Black" panose="020B0A04020102020204" pitchFamily="34" charset="0"/>
                <a:cs typeface="Arial" panose="020B06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ADB82D-75AD-A146-9076-0180CA5230F6}"/>
              </a:ext>
            </a:extLst>
          </p:cNvPr>
          <p:cNvSpPr>
            <a:spLocks noGrp="1"/>
          </p:cNvSpPr>
          <p:nvPr>
            <p:ph type="subTitle" idx="1" hasCustomPrompt="1"/>
          </p:nvPr>
        </p:nvSpPr>
        <p:spPr>
          <a:xfrm>
            <a:off x="669983" y="2457609"/>
            <a:ext cx="5045016" cy="757130"/>
          </a:xfrm>
        </p:spPr>
        <p:txBody>
          <a:bodyPr>
            <a:noAutofit/>
          </a:bodyPr>
          <a:lstStyle>
            <a:lvl1pPr marL="0" indent="0" algn="l">
              <a:buNone/>
              <a:defRPr sz="2400" b="0">
                <a:solidFill>
                  <a:srgbClr val="2D2A26"/>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 this is line 2</a:t>
            </a:r>
          </a:p>
        </p:txBody>
      </p:sp>
      <p:pic>
        <p:nvPicPr>
          <p:cNvPr id="11" name="Picture 10">
            <a:extLst>
              <a:ext uri="{FF2B5EF4-FFF2-40B4-BE49-F238E27FC236}">
                <a16:creationId xmlns:a16="http://schemas.microsoft.com/office/drawing/2014/main" id="{EEA33D19-E6CC-0946-ADE8-48547C18923F}"/>
              </a:ext>
            </a:extLst>
          </p:cNvPr>
          <p:cNvPicPr>
            <a:picLocks noChangeAspect="1"/>
          </p:cNvPicPr>
          <p:nvPr/>
        </p:nvPicPr>
        <p:blipFill>
          <a:blip r:embed="rId2"/>
          <a:stretch>
            <a:fillRect/>
          </a:stretch>
        </p:blipFill>
        <p:spPr>
          <a:xfrm>
            <a:off x="5756275" y="602456"/>
            <a:ext cx="8601195" cy="6410325"/>
          </a:xfrm>
          <a:prstGeom prst="rect">
            <a:avLst/>
          </a:prstGeom>
        </p:spPr>
      </p:pic>
      <p:sp>
        <p:nvSpPr>
          <p:cNvPr id="12" name="Rectangle 11">
            <a:extLst>
              <a:ext uri="{FF2B5EF4-FFF2-40B4-BE49-F238E27FC236}">
                <a16:creationId xmlns:a16="http://schemas.microsoft.com/office/drawing/2014/main" id="{4A00F24F-1D82-6D48-A0DB-E26CC06CAF2C}"/>
              </a:ext>
            </a:extLst>
          </p:cNvPr>
          <p:cNvSpPr/>
          <p:nvPr/>
        </p:nvSpPr>
        <p:spPr>
          <a:xfrm>
            <a:off x="0" y="689622"/>
            <a:ext cx="400050" cy="1992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8CB13A0-97CF-D047-91F0-ACEB4C5A35D7}"/>
              </a:ext>
            </a:extLst>
          </p:cNvPr>
          <p:cNvPicPr>
            <a:picLocks noChangeAspect="1"/>
          </p:cNvPicPr>
          <p:nvPr/>
        </p:nvPicPr>
        <p:blipFill>
          <a:blip r:embed="rId3"/>
          <a:stretch>
            <a:fillRect/>
          </a:stretch>
        </p:blipFill>
        <p:spPr>
          <a:xfrm>
            <a:off x="669983" y="4529687"/>
            <a:ext cx="2425700" cy="1231900"/>
          </a:xfrm>
          <a:prstGeom prst="rect">
            <a:avLst/>
          </a:prstGeom>
        </p:spPr>
      </p:pic>
      <p:sp>
        <p:nvSpPr>
          <p:cNvPr id="7" name="Slide Number Placeholder 5">
            <a:extLst>
              <a:ext uri="{FF2B5EF4-FFF2-40B4-BE49-F238E27FC236}">
                <a16:creationId xmlns:a16="http://schemas.microsoft.com/office/drawing/2014/main" id="{F436E615-783F-4F13-8E99-D9C0C2680FA0}"/>
              </a:ext>
            </a:extLst>
          </p:cNvPr>
          <p:cNvSpPr>
            <a:spLocks noGrp="1"/>
          </p:cNvSpPr>
          <p:nvPr>
            <p:ph type="sldNum" sz="quarter" idx="4"/>
          </p:nvPr>
        </p:nvSpPr>
        <p:spPr>
          <a:xfrm>
            <a:off x="197069" y="6356350"/>
            <a:ext cx="2743200" cy="365125"/>
          </a:xfrm>
          <a:prstGeom prst="rect">
            <a:avLst/>
          </a:prstGeom>
        </p:spPr>
        <p:txBody>
          <a:bodyPr vert="horz" lIns="91440" tIns="45720" rIns="91440" bIns="45720" rtlCol="0" anchor="ctr"/>
          <a:lstStyle>
            <a:lvl1pPr algn="l">
              <a:defRPr sz="900">
                <a:solidFill>
                  <a:schemeClr val="bg1"/>
                </a:solidFill>
                <a:latin typeface="Arial" panose="020B0604020202020204" pitchFamily="34" charset="0"/>
                <a:cs typeface="Arial" panose="020B0604020202020204" pitchFamily="34" charset="0"/>
              </a:defRPr>
            </a:lvl1pPr>
          </a:lstStyle>
          <a:p>
            <a:fld id="{F29FD61F-2294-5D42-A9D7-9928D42B3773}" type="slidenum">
              <a:rPr lang="en-US" smtClean="0"/>
              <a:pPr/>
              <a:t>‹#›</a:t>
            </a:fld>
            <a:endParaRPr lang="en-US" dirty="0"/>
          </a:p>
        </p:txBody>
      </p:sp>
      <p:sp>
        <p:nvSpPr>
          <p:cNvPr id="8" name="Footer Placeholder 4">
            <a:extLst>
              <a:ext uri="{FF2B5EF4-FFF2-40B4-BE49-F238E27FC236}">
                <a16:creationId xmlns:a16="http://schemas.microsoft.com/office/drawing/2014/main" id="{0363A064-3DC2-4A14-B61F-C63D97FC4E7A}"/>
              </a:ext>
            </a:extLst>
          </p:cNvPr>
          <p:cNvSpPr>
            <a:spLocks noGrp="1"/>
          </p:cNvSpPr>
          <p:nvPr>
            <p:ph type="ftr" sz="quarter" idx="3"/>
          </p:nvPr>
        </p:nvSpPr>
        <p:spPr>
          <a:xfrm>
            <a:off x="3994303" y="6359798"/>
            <a:ext cx="4203394" cy="365125"/>
          </a:xfrm>
          <a:prstGeom prst="rect">
            <a:avLst/>
          </a:prstGeom>
        </p:spPr>
        <p:txBody>
          <a:bodyPr vert="horz" lIns="91440" tIns="45720" rIns="91440" bIns="45720" rtlCol="0" anchor="ctr"/>
          <a:lstStyle>
            <a:lvl1pPr algn="ctr">
              <a:defRPr sz="900">
                <a:solidFill>
                  <a:schemeClr val="bg1"/>
                </a:solidFill>
                <a:latin typeface="Arial" panose="020B0604020202020204" pitchFamily="34" charset="0"/>
                <a:cs typeface="Arial" panose="020B0604020202020204" pitchFamily="34" charset="0"/>
              </a:defRPr>
            </a:lvl1pPr>
          </a:lstStyle>
          <a:p>
            <a:r>
              <a:rPr lang="en-US"/>
              <a:t>Copyright 1992-2015, Leadership Strategies, Inc. V15.03</a:t>
            </a:r>
            <a:endParaRPr lang="en-US" dirty="0"/>
          </a:p>
        </p:txBody>
      </p:sp>
    </p:spTree>
    <p:extLst>
      <p:ext uri="{BB962C8B-B14F-4D97-AF65-F5344CB8AC3E}">
        <p14:creationId xmlns:p14="http://schemas.microsoft.com/office/powerpoint/2010/main" val="40738788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rgbClr val="009383"/>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FC34E3F-2874-3E49-9452-6C3A0CC4307C}"/>
              </a:ext>
            </a:extLst>
          </p:cNvPr>
          <p:cNvPicPr>
            <a:picLocks noChangeAspect="1"/>
          </p:cNvPicPr>
          <p:nvPr/>
        </p:nvPicPr>
        <p:blipFill>
          <a:blip r:embed="rId2"/>
          <a:stretch>
            <a:fillRect/>
          </a:stretch>
        </p:blipFill>
        <p:spPr>
          <a:xfrm>
            <a:off x="2066456" y="461966"/>
            <a:ext cx="7497113" cy="6396025"/>
          </a:xfrm>
          <a:prstGeom prst="rect">
            <a:avLst/>
          </a:prstGeom>
        </p:spPr>
      </p:pic>
      <p:sp>
        <p:nvSpPr>
          <p:cNvPr id="2" name="Title 1">
            <a:extLst>
              <a:ext uri="{FF2B5EF4-FFF2-40B4-BE49-F238E27FC236}">
                <a16:creationId xmlns:a16="http://schemas.microsoft.com/office/drawing/2014/main" id="{97BA1FA1-0670-7546-91D6-83E63F2F78F1}"/>
              </a:ext>
            </a:extLst>
          </p:cNvPr>
          <p:cNvSpPr>
            <a:spLocks noGrp="1"/>
          </p:cNvSpPr>
          <p:nvPr>
            <p:ph type="ctrTitle"/>
          </p:nvPr>
        </p:nvSpPr>
        <p:spPr>
          <a:xfrm>
            <a:off x="669983" y="3951231"/>
            <a:ext cx="9131242" cy="701731"/>
          </a:xfrm>
        </p:spPr>
        <p:txBody>
          <a:bodyPr wrap="square" anchor="b">
            <a:spAutoFit/>
          </a:bodyPr>
          <a:lstStyle>
            <a:lvl1pPr algn="l">
              <a:defRPr sz="44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ADB82D-75AD-A146-9076-0180CA5230F6}"/>
              </a:ext>
            </a:extLst>
          </p:cNvPr>
          <p:cNvSpPr>
            <a:spLocks noGrp="1"/>
          </p:cNvSpPr>
          <p:nvPr>
            <p:ph type="subTitle" idx="1" hasCustomPrompt="1"/>
          </p:nvPr>
        </p:nvSpPr>
        <p:spPr>
          <a:xfrm>
            <a:off x="669982" y="4745038"/>
            <a:ext cx="9131241" cy="424732"/>
          </a:xfrm>
        </p:spPr>
        <p:txBody>
          <a:bodyPr wrap="square">
            <a:spAutoFit/>
          </a:bodyPr>
          <a:lstStyle>
            <a:lvl1pPr marL="0" indent="0" algn="l">
              <a:buNone/>
              <a:defRPr sz="2400" b="0">
                <a:solidFill>
                  <a:srgbClr val="2D2A2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 this is line 2</a:t>
            </a:r>
          </a:p>
        </p:txBody>
      </p:sp>
      <p:sp>
        <p:nvSpPr>
          <p:cNvPr id="12" name="Rectangle 11">
            <a:extLst>
              <a:ext uri="{FF2B5EF4-FFF2-40B4-BE49-F238E27FC236}">
                <a16:creationId xmlns:a16="http://schemas.microsoft.com/office/drawing/2014/main" id="{4A00F24F-1D82-6D48-A0DB-E26CC06CAF2C}"/>
              </a:ext>
            </a:extLst>
          </p:cNvPr>
          <p:cNvSpPr/>
          <p:nvPr/>
        </p:nvSpPr>
        <p:spPr>
          <a:xfrm>
            <a:off x="0" y="3429000"/>
            <a:ext cx="400050" cy="1992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8CB13A0-97CF-D047-91F0-ACEB4C5A35D7}"/>
              </a:ext>
            </a:extLst>
          </p:cNvPr>
          <p:cNvPicPr>
            <a:picLocks noChangeAspect="1"/>
          </p:cNvPicPr>
          <p:nvPr/>
        </p:nvPicPr>
        <p:blipFill>
          <a:blip r:embed="rId3"/>
          <a:stretch>
            <a:fillRect/>
          </a:stretch>
        </p:blipFill>
        <p:spPr>
          <a:xfrm>
            <a:off x="766791" y="602456"/>
            <a:ext cx="2425700" cy="1231900"/>
          </a:xfrm>
          <a:prstGeom prst="rect">
            <a:avLst/>
          </a:prstGeom>
        </p:spPr>
      </p:pic>
    </p:spTree>
    <p:extLst>
      <p:ext uri="{BB962C8B-B14F-4D97-AF65-F5344CB8AC3E}">
        <p14:creationId xmlns:p14="http://schemas.microsoft.com/office/powerpoint/2010/main" val="37120510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lank">
    <p:bg>
      <p:bgPr>
        <a:solidFill>
          <a:srgbClr val="2D2A26"/>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080B189-8889-774C-9341-C8F6516EFF7F}"/>
              </a:ext>
            </a:extLst>
          </p:cNvPr>
          <p:cNvSpPr>
            <a:spLocks noGrp="1"/>
          </p:cNvSpPr>
          <p:nvPr>
            <p:ph type="ftr" sz="quarter" idx="11"/>
          </p:nvPr>
        </p:nvSpPr>
        <p:spPr>
          <a:xfrm>
            <a:off x="3307749" y="6378122"/>
            <a:ext cx="6179918"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r>
              <a:rPr lang="en-US"/>
              <a:t>Copyright 1992-2015, Leadership Strategies, Inc. V15.03</a:t>
            </a:r>
            <a:endParaRPr lang="en-US" dirty="0"/>
          </a:p>
        </p:txBody>
      </p:sp>
      <p:sp>
        <p:nvSpPr>
          <p:cNvPr id="4" name="Slide Number Placeholder 3">
            <a:extLst>
              <a:ext uri="{FF2B5EF4-FFF2-40B4-BE49-F238E27FC236}">
                <a16:creationId xmlns:a16="http://schemas.microsoft.com/office/drawing/2014/main" id="{524D1B67-D927-7342-8AF1-A16BE4EE375E}"/>
              </a:ext>
            </a:extLst>
          </p:cNvPr>
          <p:cNvSpPr>
            <a:spLocks noGrp="1"/>
          </p:cNvSpPr>
          <p:nvPr>
            <p:ph type="sldNum" sz="quarter" idx="12"/>
          </p:nvPr>
        </p:nvSpPr>
        <p:spPr>
          <a:xfrm>
            <a:off x="197069" y="6356350"/>
            <a:ext cx="2743200" cy="365125"/>
          </a:xfrm>
          <a:prstGeom prst="rect">
            <a:avLst/>
          </a:prstGeom>
        </p:spPr>
        <p:txBody>
          <a:bodyPr/>
          <a:lstStyle>
            <a:lvl1pPr>
              <a:defRPr>
                <a:solidFill>
                  <a:schemeClr val="bg1"/>
                </a:solidFill>
              </a:defRPr>
            </a:lvl1pPr>
          </a:lstStyle>
          <a:p>
            <a:fld id="{FB18ED99-006D-46A3-9306-FF6381D259D1}" type="slidenum">
              <a:rPr lang="en-US" smtClean="0"/>
              <a:pPr/>
              <a:t>‹#›</a:t>
            </a:fld>
            <a:endParaRPr lang="en-US"/>
          </a:p>
        </p:txBody>
      </p:sp>
      <p:pic>
        <p:nvPicPr>
          <p:cNvPr id="15" name="Picture 14">
            <a:extLst>
              <a:ext uri="{FF2B5EF4-FFF2-40B4-BE49-F238E27FC236}">
                <a16:creationId xmlns:a16="http://schemas.microsoft.com/office/drawing/2014/main" id="{E58B9FCD-AB85-2341-80A4-4DEF8C5A98C2}"/>
              </a:ext>
            </a:extLst>
          </p:cNvPr>
          <p:cNvPicPr>
            <a:picLocks noChangeAspect="1"/>
          </p:cNvPicPr>
          <p:nvPr/>
        </p:nvPicPr>
        <p:blipFill>
          <a:blip r:embed="rId2"/>
          <a:stretch>
            <a:fillRect/>
          </a:stretch>
        </p:blipFill>
        <p:spPr>
          <a:xfrm>
            <a:off x="10399495" y="331553"/>
            <a:ext cx="1587500" cy="622300"/>
          </a:xfrm>
          <a:prstGeom prst="rect">
            <a:avLst/>
          </a:prstGeom>
        </p:spPr>
      </p:pic>
      <p:sp>
        <p:nvSpPr>
          <p:cNvPr id="10" name="Title 1">
            <a:extLst>
              <a:ext uri="{FF2B5EF4-FFF2-40B4-BE49-F238E27FC236}">
                <a16:creationId xmlns:a16="http://schemas.microsoft.com/office/drawing/2014/main" id="{46FC5942-C801-0D47-ACA1-BCFA59731762}"/>
              </a:ext>
            </a:extLst>
          </p:cNvPr>
          <p:cNvSpPr>
            <a:spLocks noGrp="1"/>
          </p:cNvSpPr>
          <p:nvPr>
            <p:ph type="title" hasCustomPrompt="1"/>
          </p:nvPr>
        </p:nvSpPr>
        <p:spPr>
          <a:xfrm>
            <a:off x="657225" y="522072"/>
            <a:ext cx="7429500" cy="690564"/>
          </a:xfrm>
        </p:spPr>
        <p:txBody>
          <a:bodyPr anchor="b">
            <a:normAutofit/>
          </a:bodyPr>
          <a:lstStyle>
            <a:lvl1pPr>
              <a:defRPr sz="4000">
                <a:solidFill>
                  <a:schemeClr val="bg1"/>
                </a:solidFill>
              </a:defRPr>
            </a:lvl1pPr>
          </a:lstStyle>
          <a:p>
            <a:r>
              <a:rPr lang="en-US" dirty="0"/>
              <a:t>Title</a:t>
            </a:r>
          </a:p>
        </p:txBody>
      </p:sp>
      <p:sp>
        <p:nvSpPr>
          <p:cNvPr id="11" name="Rectangle 10">
            <a:extLst>
              <a:ext uri="{FF2B5EF4-FFF2-40B4-BE49-F238E27FC236}">
                <a16:creationId xmlns:a16="http://schemas.microsoft.com/office/drawing/2014/main" id="{9BD4C403-6851-9740-89D4-E83EE39C08CC}"/>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9F8C5FD1-F017-7347-97F6-32F01568D84D}"/>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DD1D2BB9-3C16-498F-AB5E-F2966CFF7039}"/>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37500187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4_Title Only">
    <p:bg>
      <p:bgPr>
        <a:solidFill>
          <a:srgbClr val="009383"/>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a:xfrm>
            <a:off x="197069" y="6356350"/>
            <a:ext cx="2743200" cy="365125"/>
          </a:xfrm>
          <a:prstGeom prst="rect">
            <a:avLst/>
          </a:prstGeom>
        </p:spPr>
        <p:txBody>
          <a:bodyPr/>
          <a:lstStyle>
            <a:lvl1pPr>
              <a:defRPr>
                <a:solidFill>
                  <a:schemeClr val="bg1"/>
                </a:solidFill>
              </a:defRPr>
            </a:lvl1pPr>
          </a:lstStyle>
          <a:p>
            <a:fld id="{FB18ED99-006D-46A3-9306-FF6381D259D1}" type="slidenum">
              <a:rPr lang="en-US" smtClean="0"/>
              <a:t>‹#›</a:t>
            </a:fld>
            <a:endParaRPr lang="en-US"/>
          </a:p>
        </p:txBody>
      </p:sp>
      <p:pic>
        <p:nvPicPr>
          <p:cNvPr id="8" name="Picture 7">
            <a:extLst>
              <a:ext uri="{FF2B5EF4-FFF2-40B4-BE49-F238E27FC236}">
                <a16:creationId xmlns:a16="http://schemas.microsoft.com/office/drawing/2014/main" id="{19B32C47-E29E-6F45-9863-175137A324EE}"/>
              </a:ext>
            </a:extLst>
          </p:cNvPr>
          <p:cNvPicPr>
            <a:picLocks noChangeAspect="1"/>
          </p:cNvPicPr>
          <p:nvPr/>
        </p:nvPicPr>
        <p:blipFill>
          <a:blip r:embed="rId2"/>
          <a:stretch>
            <a:fillRect/>
          </a:stretch>
        </p:blipFill>
        <p:spPr>
          <a:xfrm>
            <a:off x="10407431" y="1000123"/>
            <a:ext cx="1587500" cy="622300"/>
          </a:xfrm>
          <a:prstGeom prst="rect">
            <a:avLst/>
          </a:prstGeom>
        </p:spPr>
      </p:pic>
      <p:sp>
        <p:nvSpPr>
          <p:cNvPr id="10" name="Title 1">
            <a:extLst>
              <a:ext uri="{FF2B5EF4-FFF2-40B4-BE49-F238E27FC236}">
                <a16:creationId xmlns:a16="http://schemas.microsoft.com/office/drawing/2014/main" id="{931268D7-4F9C-2246-B5B2-F7683605B295}"/>
              </a:ext>
            </a:extLst>
          </p:cNvPr>
          <p:cNvSpPr>
            <a:spLocks noGrp="1"/>
          </p:cNvSpPr>
          <p:nvPr>
            <p:ph type="title" hasCustomPrompt="1"/>
          </p:nvPr>
        </p:nvSpPr>
        <p:spPr>
          <a:xfrm>
            <a:off x="685800" y="689771"/>
            <a:ext cx="7400925" cy="1243007"/>
          </a:xfrm>
        </p:spPr>
        <p:txBody>
          <a:bodyPr anchor="ctr">
            <a:normAutofit/>
          </a:bodyPr>
          <a:lstStyle>
            <a:lvl1pPr>
              <a:defRPr sz="5600">
                <a:solidFill>
                  <a:schemeClr val="bg1"/>
                </a:solidFill>
              </a:defRPr>
            </a:lvl1pPr>
          </a:lstStyle>
          <a:p>
            <a:r>
              <a:rPr lang="en-US" dirty="0"/>
              <a:t>Title</a:t>
            </a:r>
          </a:p>
        </p:txBody>
      </p:sp>
      <p:sp>
        <p:nvSpPr>
          <p:cNvPr id="11" name="Rectangle 10">
            <a:extLst>
              <a:ext uri="{FF2B5EF4-FFF2-40B4-BE49-F238E27FC236}">
                <a16:creationId xmlns:a16="http://schemas.microsoft.com/office/drawing/2014/main" id="{C180C2B9-17F2-8D44-A8DA-00932EC35E1C}"/>
              </a:ext>
            </a:extLst>
          </p:cNvPr>
          <p:cNvSpPr/>
          <p:nvPr/>
        </p:nvSpPr>
        <p:spPr>
          <a:xfrm>
            <a:off x="-14288" y="518317"/>
            <a:ext cx="400050" cy="1585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ooter Placeholder 2">
            <a:extLst>
              <a:ext uri="{FF2B5EF4-FFF2-40B4-BE49-F238E27FC236}">
                <a16:creationId xmlns:a16="http://schemas.microsoft.com/office/drawing/2014/main" id="{970705DE-0D8F-41DB-8A35-EB8C047AA091}"/>
              </a:ext>
            </a:extLst>
          </p:cNvPr>
          <p:cNvSpPr>
            <a:spLocks noGrp="1"/>
          </p:cNvSpPr>
          <p:nvPr>
            <p:ph type="ftr" sz="quarter" idx="11"/>
          </p:nvPr>
        </p:nvSpPr>
        <p:spPr>
          <a:xfrm>
            <a:off x="3307749" y="6378122"/>
            <a:ext cx="6179918"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r>
              <a:rPr lang="en-US"/>
              <a:t>Copyright 1992-2015, Leadership Strategies, Inc. V15.03</a:t>
            </a:r>
            <a:endParaRPr lang="en-US" dirty="0"/>
          </a:p>
        </p:txBody>
      </p:sp>
      <p:sp>
        <p:nvSpPr>
          <p:cNvPr id="12" name="Footer Placeholder 4">
            <a:extLst>
              <a:ext uri="{FF2B5EF4-FFF2-40B4-BE49-F238E27FC236}">
                <a16:creationId xmlns:a16="http://schemas.microsoft.com/office/drawing/2014/main" id="{1DDB3A18-9523-435D-8E0E-D20868A7B4FC}"/>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10830103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Title Only">
    <p:bg>
      <p:bgPr>
        <a:solidFill>
          <a:srgbClr val="00467F"/>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a:xfrm>
            <a:off x="197069" y="6356350"/>
            <a:ext cx="2743200" cy="365125"/>
          </a:xfrm>
          <a:prstGeom prst="rect">
            <a:avLst/>
          </a:prstGeom>
        </p:spPr>
        <p:txBody>
          <a:bodyPr/>
          <a:lstStyle>
            <a:lvl1pPr>
              <a:defRPr>
                <a:solidFill>
                  <a:schemeClr val="bg1"/>
                </a:solidFill>
              </a:defRPr>
            </a:lvl1pPr>
          </a:lstStyle>
          <a:p>
            <a:fld id="{FB18ED99-006D-46A3-9306-FF6381D259D1}" type="slidenum">
              <a:rPr lang="en-US" smtClean="0"/>
              <a:pPr/>
              <a:t>‹#›</a:t>
            </a:fld>
            <a:endParaRPr lang="en-US"/>
          </a:p>
        </p:txBody>
      </p:sp>
      <p:sp>
        <p:nvSpPr>
          <p:cNvPr id="8" name="Title 1">
            <a:extLst>
              <a:ext uri="{FF2B5EF4-FFF2-40B4-BE49-F238E27FC236}">
                <a16:creationId xmlns:a16="http://schemas.microsoft.com/office/drawing/2014/main" id="{8F2D126A-B91E-F544-A45E-33A3F161A91F}"/>
              </a:ext>
            </a:extLst>
          </p:cNvPr>
          <p:cNvSpPr>
            <a:spLocks noGrp="1"/>
          </p:cNvSpPr>
          <p:nvPr>
            <p:ph type="title" hasCustomPrompt="1"/>
          </p:nvPr>
        </p:nvSpPr>
        <p:spPr>
          <a:xfrm>
            <a:off x="685800" y="689771"/>
            <a:ext cx="7400925" cy="1243007"/>
          </a:xfrm>
        </p:spPr>
        <p:txBody>
          <a:bodyPr anchor="ctr">
            <a:normAutofit/>
          </a:bodyPr>
          <a:lstStyle>
            <a:lvl1pPr>
              <a:defRPr sz="5600">
                <a:solidFill>
                  <a:schemeClr val="bg1"/>
                </a:solidFill>
              </a:defRPr>
            </a:lvl1pPr>
          </a:lstStyle>
          <a:p>
            <a:r>
              <a:rPr lang="en-US" dirty="0"/>
              <a:t>Title</a:t>
            </a:r>
          </a:p>
        </p:txBody>
      </p:sp>
      <p:pic>
        <p:nvPicPr>
          <p:cNvPr id="9" name="Picture 8">
            <a:extLst>
              <a:ext uri="{FF2B5EF4-FFF2-40B4-BE49-F238E27FC236}">
                <a16:creationId xmlns:a16="http://schemas.microsoft.com/office/drawing/2014/main" id="{F8386991-00E1-AA4C-83BD-5E7DD91DDC5A}"/>
              </a:ext>
            </a:extLst>
          </p:cNvPr>
          <p:cNvPicPr>
            <a:picLocks noChangeAspect="1"/>
          </p:cNvPicPr>
          <p:nvPr/>
        </p:nvPicPr>
        <p:blipFill>
          <a:blip r:embed="rId2"/>
          <a:stretch>
            <a:fillRect/>
          </a:stretch>
        </p:blipFill>
        <p:spPr>
          <a:xfrm>
            <a:off x="10407431" y="1000123"/>
            <a:ext cx="1587500" cy="622300"/>
          </a:xfrm>
          <a:prstGeom prst="rect">
            <a:avLst/>
          </a:prstGeom>
        </p:spPr>
      </p:pic>
      <p:sp>
        <p:nvSpPr>
          <p:cNvPr id="10" name="Rectangle 9">
            <a:extLst>
              <a:ext uri="{FF2B5EF4-FFF2-40B4-BE49-F238E27FC236}">
                <a16:creationId xmlns:a16="http://schemas.microsoft.com/office/drawing/2014/main" id="{723D9F17-2410-314E-BC09-B99E839E0DB8}"/>
              </a:ext>
            </a:extLst>
          </p:cNvPr>
          <p:cNvSpPr/>
          <p:nvPr/>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oter Placeholder 2">
            <a:extLst>
              <a:ext uri="{FF2B5EF4-FFF2-40B4-BE49-F238E27FC236}">
                <a16:creationId xmlns:a16="http://schemas.microsoft.com/office/drawing/2014/main" id="{E3BDBA62-398E-4676-A6C3-9DAA53D9AEF1}"/>
              </a:ext>
            </a:extLst>
          </p:cNvPr>
          <p:cNvSpPr>
            <a:spLocks noGrp="1"/>
          </p:cNvSpPr>
          <p:nvPr>
            <p:ph type="ftr" sz="quarter" idx="11"/>
          </p:nvPr>
        </p:nvSpPr>
        <p:spPr>
          <a:xfrm>
            <a:off x="3307749" y="6378122"/>
            <a:ext cx="6179918"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r>
              <a:rPr lang="en-US"/>
              <a:t>Copyright 1992-2015, Leadership Strategies, Inc. V15.03</a:t>
            </a:r>
            <a:endParaRPr lang="en-US" dirty="0"/>
          </a:p>
        </p:txBody>
      </p:sp>
      <p:sp>
        <p:nvSpPr>
          <p:cNvPr id="12" name="Footer Placeholder 4">
            <a:extLst>
              <a:ext uri="{FF2B5EF4-FFF2-40B4-BE49-F238E27FC236}">
                <a16:creationId xmlns:a16="http://schemas.microsoft.com/office/drawing/2014/main" id="{BD6254C1-842B-4544-9D72-B2C476196A2E}"/>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310948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33820-4019-3F49-9783-49790C9BBF11}"/>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3" name="Content Placeholder 2">
            <a:extLst>
              <a:ext uri="{FF2B5EF4-FFF2-40B4-BE49-F238E27FC236}">
                <a16:creationId xmlns:a16="http://schemas.microsoft.com/office/drawing/2014/main" id="{AB657FC1-A3D3-4444-9A92-134A8A2789E2}"/>
              </a:ext>
            </a:extLst>
          </p:cNvPr>
          <p:cNvSpPr>
            <a:spLocks noGrp="1"/>
          </p:cNvSpPr>
          <p:nvPr>
            <p:ph idx="1"/>
          </p:nvPr>
        </p:nvSpPr>
        <p:spPr>
          <a:xfrm>
            <a:off x="657225" y="1679552"/>
            <a:ext cx="10696575" cy="4505732"/>
          </a:xfrm>
        </p:spPr>
        <p:txBody>
          <a:bodyPr/>
          <a:lstStyle>
            <a:lvl1pPr marL="0" indent="0">
              <a:spcBef>
                <a:spcPts val="1600"/>
              </a:spcBef>
              <a:buNone/>
              <a:defRPr sz="2800">
                <a:solidFill>
                  <a:srgbClr val="00C7B1"/>
                </a:solidFill>
              </a:defRPr>
            </a:lvl1pPr>
            <a:lvl2pPr>
              <a:spcBef>
                <a:spcPts val="800"/>
              </a:spcBef>
              <a:defRPr sz="2800"/>
            </a:lvl2pPr>
            <a:lvl3pPr>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332F7065-ED30-AF47-96A7-1874B75EE5E9}"/>
              </a:ext>
            </a:extLst>
          </p:cNvPr>
          <p:cNvSpPr>
            <a:spLocks noGrp="1"/>
          </p:cNvSpPr>
          <p:nvPr>
            <p:ph type="sldNum" sz="quarter" idx="12"/>
          </p:nvPr>
        </p:nvSpPr>
        <p:spPr/>
        <p:txBody>
          <a:bodyPr/>
          <a:lstStyle>
            <a:lvl1pPr>
              <a:defRPr>
                <a:solidFill>
                  <a:srgbClr val="00C7B1"/>
                </a:solidFill>
              </a:defRPr>
            </a:lvl1pPr>
          </a:lstStyle>
          <a:p>
            <a:fld id="{F29FD61F-2294-5D42-A9D7-9928D42B3773}" type="slidenum">
              <a:rPr lang="en-US" smtClean="0"/>
              <a:pPr/>
              <a:t>‹#›</a:t>
            </a:fld>
            <a:endParaRPr lang="en-US" dirty="0"/>
          </a:p>
        </p:txBody>
      </p:sp>
      <p:sp>
        <p:nvSpPr>
          <p:cNvPr id="7" name="Rectangle 6">
            <a:extLst>
              <a:ext uri="{FF2B5EF4-FFF2-40B4-BE49-F238E27FC236}">
                <a16:creationId xmlns:a16="http://schemas.microsoft.com/office/drawing/2014/main" id="{C8FB4799-D399-4344-90BD-BAAB15A0D625}"/>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F2E3FEC1-572B-D04E-A6CE-92A816670E40}"/>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E6842720-7EDC-C744-911C-1767A71BE2DF}"/>
              </a:ext>
            </a:extLst>
          </p:cNvPr>
          <p:cNvPicPr>
            <a:picLocks noChangeAspect="1"/>
          </p:cNvPicPr>
          <p:nvPr/>
        </p:nvPicPr>
        <p:blipFill>
          <a:blip r:embed="rId2"/>
          <a:stretch>
            <a:fillRect/>
          </a:stretch>
        </p:blipFill>
        <p:spPr>
          <a:xfrm>
            <a:off x="10399495" y="294482"/>
            <a:ext cx="1587500" cy="622300"/>
          </a:xfrm>
          <a:prstGeom prst="rect">
            <a:avLst/>
          </a:prstGeom>
        </p:spPr>
      </p:pic>
      <p:sp>
        <p:nvSpPr>
          <p:cNvPr id="10" name="Footer Placeholder 4">
            <a:extLst>
              <a:ext uri="{FF2B5EF4-FFF2-40B4-BE49-F238E27FC236}">
                <a16:creationId xmlns:a16="http://schemas.microsoft.com/office/drawing/2014/main" id="{3793822C-7CA8-46C2-9C5E-87D2630E5B54}"/>
              </a:ext>
            </a:extLst>
          </p:cNvPr>
          <p:cNvSpPr>
            <a:spLocks noGrp="1"/>
          </p:cNvSpPr>
          <p:nvPr>
            <p:ph type="ftr" sz="quarter" idx="11"/>
          </p:nvPr>
        </p:nvSpPr>
        <p:spPr>
          <a:xfrm>
            <a:off x="3307749" y="6378122"/>
            <a:ext cx="6179918" cy="365125"/>
          </a:xfrm>
        </p:spPr>
        <p:txBody>
          <a:bodyPr/>
          <a:lstStyle/>
          <a:p>
            <a:r>
              <a:rPr lang="en-US"/>
              <a:t>Copyright 1992-2015, Leadership Strategies, Inc. V15.03</a:t>
            </a:r>
          </a:p>
        </p:txBody>
      </p:sp>
      <p:pic>
        <p:nvPicPr>
          <p:cNvPr id="11" name="Picture 10" descr="background_standard_screen.jpg">
            <a:extLst>
              <a:ext uri="{FF2B5EF4-FFF2-40B4-BE49-F238E27FC236}">
                <a16:creationId xmlns:a16="http://schemas.microsoft.com/office/drawing/2014/main" id="{8DB20057-82C1-4361-9C77-AF2155D96E59}"/>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5E352A4E-8F1C-49D9-98D6-A946E0670B81}"/>
              </a:ext>
            </a:extLst>
          </p:cNvPr>
          <p:cNvSpPr/>
          <p:nvPr userDrawn="1"/>
        </p:nvSpPr>
        <p:spPr>
          <a:xfrm>
            <a:off x="1" y="0"/>
            <a:ext cx="457256"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3" name="Rectangle 12">
            <a:extLst>
              <a:ext uri="{FF2B5EF4-FFF2-40B4-BE49-F238E27FC236}">
                <a16:creationId xmlns:a16="http://schemas.microsoft.com/office/drawing/2014/main" id="{D403C966-79B9-4BC5-AD58-3B5AE0602205}"/>
              </a:ext>
            </a:extLst>
          </p:cNvPr>
          <p:cNvSpPr/>
          <p:nvPr userDrawn="1"/>
        </p:nvSpPr>
        <p:spPr>
          <a:xfrm>
            <a:off x="443601" y="0"/>
            <a:ext cx="123324"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4" name="Picture 13">
            <a:extLst>
              <a:ext uri="{FF2B5EF4-FFF2-40B4-BE49-F238E27FC236}">
                <a16:creationId xmlns:a16="http://schemas.microsoft.com/office/drawing/2014/main" id="{8561A257-8C02-4926-B27A-294B150F4FAC}"/>
              </a:ext>
            </a:extLst>
          </p:cNvPr>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4"/>
              <a:stretch>
                <a:fillRect/>
              </a:stretch>
            </p:blipFill>
          </mc:Choice>
          <mc:Fallback>
            <p:blipFill>
              <a:blip r:embed="rId5"/>
              <a:stretch>
                <a:fillRect/>
              </a:stretch>
            </p:blipFill>
          </mc:Fallback>
        </mc:AlternateContent>
        <p:spPr>
          <a:xfrm>
            <a:off x="8692549" y="6360187"/>
            <a:ext cx="3113692" cy="444477"/>
          </a:xfrm>
          <a:prstGeom prst="rect">
            <a:avLst/>
          </a:prstGeom>
        </p:spPr>
      </p:pic>
      <p:sp>
        <p:nvSpPr>
          <p:cNvPr id="15" name="TextBox 14">
            <a:extLst>
              <a:ext uri="{FF2B5EF4-FFF2-40B4-BE49-F238E27FC236}">
                <a16:creationId xmlns:a16="http://schemas.microsoft.com/office/drawing/2014/main" id="{F48EAA1E-93A9-40A6-9A4D-01CABC091642}"/>
              </a:ext>
            </a:extLst>
          </p:cNvPr>
          <p:cNvSpPr txBox="1"/>
          <p:nvPr userDrawn="1"/>
        </p:nvSpPr>
        <p:spPr>
          <a:xfrm>
            <a:off x="5322137" y="6565613"/>
            <a:ext cx="2271776" cy="246221"/>
          </a:xfrm>
          <a:prstGeom prst="rect">
            <a:avLst/>
          </a:prstGeom>
          <a:noFill/>
        </p:spPr>
        <p:txBody>
          <a:bodyPr wrap="none" rtlCol="0">
            <a:spAutoFit/>
          </a:bodyPr>
          <a:lstStyle/>
          <a:p>
            <a:pPr algn="ctr"/>
            <a:r>
              <a:rPr lang="en-US" sz="1000" dirty="0">
                <a:solidFill>
                  <a:srgbClr val="00467F"/>
                </a:solidFill>
                <a:latin typeface="Franklin Gothic Book"/>
                <a:cs typeface="Franklin Gothic Book"/>
              </a:rPr>
              <a:t>Duplication prohibited without consent</a:t>
            </a:r>
          </a:p>
        </p:txBody>
      </p:sp>
      <p:sp>
        <p:nvSpPr>
          <p:cNvPr id="17" name="TextBox 16">
            <a:extLst>
              <a:ext uri="{FF2B5EF4-FFF2-40B4-BE49-F238E27FC236}">
                <a16:creationId xmlns:a16="http://schemas.microsoft.com/office/drawing/2014/main" id="{794E9AD6-AC89-4F1F-A7D0-93D30D3D6040}"/>
              </a:ext>
            </a:extLst>
          </p:cNvPr>
          <p:cNvSpPr txBox="1"/>
          <p:nvPr userDrawn="1"/>
        </p:nvSpPr>
        <p:spPr>
          <a:xfrm>
            <a:off x="551778" y="6565613"/>
            <a:ext cx="3292889" cy="246221"/>
          </a:xfrm>
          <a:prstGeom prst="rect">
            <a:avLst/>
          </a:prstGeom>
          <a:noFill/>
        </p:spPr>
        <p:txBody>
          <a:bodyPr wrap="none" rtlCol="0">
            <a:spAutoFit/>
          </a:bodyPr>
          <a:lstStyle/>
          <a:p>
            <a:pPr algn="l"/>
            <a:r>
              <a:rPr lang="en-US" sz="1000" dirty="0">
                <a:solidFill>
                  <a:srgbClr val="00467F"/>
                </a:solidFill>
                <a:latin typeface="Franklin Gothic Book"/>
                <a:cs typeface="Franklin Gothic Book"/>
              </a:rPr>
              <a:t>Copyright 1992-2015, Leadership Strategies, Inc. V15.03</a:t>
            </a:r>
          </a:p>
        </p:txBody>
      </p:sp>
    </p:spTree>
    <p:extLst>
      <p:ext uri="{BB962C8B-B14F-4D97-AF65-F5344CB8AC3E}">
        <p14:creationId xmlns:p14="http://schemas.microsoft.com/office/powerpoint/2010/main" val="27700291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_Title Only">
    <p:bg>
      <p:bgPr>
        <a:solidFill>
          <a:srgbClr val="F1B434"/>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a:xfrm>
            <a:off x="197069" y="6356350"/>
            <a:ext cx="2743200" cy="365125"/>
          </a:xfrm>
          <a:prstGeom prst="rect">
            <a:avLst/>
          </a:prstGeom>
        </p:spPr>
        <p:txBody>
          <a:bodyPr/>
          <a:lstStyle>
            <a:lvl1pPr>
              <a:defRPr>
                <a:solidFill>
                  <a:schemeClr val="bg1"/>
                </a:solidFill>
              </a:defRPr>
            </a:lvl1pPr>
          </a:lstStyle>
          <a:p>
            <a:fld id="{FB18ED99-006D-46A3-9306-FF6381D259D1}" type="slidenum">
              <a:rPr lang="en-US" smtClean="0"/>
              <a:pPr/>
              <a:t>‹#›</a:t>
            </a:fld>
            <a:endParaRPr lang="en-US"/>
          </a:p>
        </p:txBody>
      </p:sp>
      <p:pic>
        <p:nvPicPr>
          <p:cNvPr id="8" name="Picture 7">
            <a:extLst>
              <a:ext uri="{FF2B5EF4-FFF2-40B4-BE49-F238E27FC236}">
                <a16:creationId xmlns:a16="http://schemas.microsoft.com/office/drawing/2014/main" id="{756ED616-8711-4C4F-8B99-8C64DDA93C37}"/>
              </a:ext>
            </a:extLst>
          </p:cNvPr>
          <p:cNvPicPr>
            <a:picLocks noChangeAspect="1"/>
          </p:cNvPicPr>
          <p:nvPr/>
        </p:nvPicPr>
        <p:blipFill>
          <a:blip r:embed="rId2"/>
          <a:stretch>
            <a:fillRect/>
          </a:stretch>
        </p:blipFill>
        <p:spPr>
          <a:xfrm>
            <a:off x="10407431" y="1000123"/>
            <a:ext cx="1587500" cy="622300"/>
          </a:xfrm>
          <a:prstGeom prst="rect">
            <a:avLst/>
          </a:prstGeom>
        </p:spPr>
      </p:pic>
      <p:sp>
        <p:nvSpPr>
          <p:cNvPr id="9" name="Title 1">
            <a:extLst>
              <a:ext uri="{FF2B5EF4-FFF2-40B4-BE49-F238E27FC236}">
                <a16:creationId xmlns:a16="http://schemas.microsoft.com/office/drawing/2014/main" id="{ACA7F37E-3E97-3647-ADF1-1E70CE1BF42B}"/>
              </a:ext>
            </a:extLst>
          </p:cNvPr>
          <p:cNvSpPr>
            <a:spLocks noGrp="1"/>
          </p:cNvSpPr>
          <p:nvPr>
            <p:ph type="title" hasCustomPrompt="1"/>
          </p:nvPr>
        </p:nvSpPr>
        <p:spPr>
          <a:xfrm>
            <a:off x="685800" y="689771"/>
            <a:ext cx="7400925" cy="1243007"/>
          </a:xfrm>
        </p:spPr>
        <p:txBody>
          <a:bodyPr anchor="ctr">
            <a:normAutofit/>
          </a:bodyPr>
          <a:lstStyle>
            <a:lvl1pPr>
              <a:defRPr sz="5600">
                <a:solidFill>
                  <a:srgbClr val="2D2A26"/>
                </a:solidFill>
              </a:defRPr>
            </a:lvl1pPr>
          </a:lstStyle>
          <a:p>
            <a:r>
              <a:rPr lang="en-US" dirty="0"/>
              <a:t>Title</a:t>
            </a:r>
          </a:p>
        </p:txBody>
      </p:sp>
      <p:sp>
        <p:nvSpPr>
          <p:cNvPr id="13" name="Rectangle 12">
            <a:extLst>
              <a:ext uri="{FF2B5EF4-FFF2-40B4-BE49-F238E27FC236}">
                <a16:creationId xmlns:a16="http://schemas.microsoft.com/office/drawing/2014/main" id="{0EB6EBBD-DB55-604D-AB8A-021C33060683}"/>
              </a:ext>
            </a:extLst>
          </p:cNvPr>
          <p:cNvSpPr/>
          <p:nvPr/>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oter Placeholder 2">
            <a:extLst>
              <a:ext uri="{FF2B5EF4-FFF2-40B4-BE49-F238E27FC236}">
                <a16:creationId xmlns:a16="http://schemas.microsoft.com/office/drawing/2014/main" id="{535237E0-5394-498C-9664-33FFD405B661}"/>
              </a:ext>
            </a:extLst>
          </p:cNvPr>
          <p:cNvSpPr>
            <a:spLocks noGrp="1"/>
          </p:cNvSpPr>
          <p:nvPr>
            <p:ph type="ftr" sz="quarter" idx="11"/>
          </p:nvPr>
        </p:nvSpPr>
        <p:spPr>
          <a:xfrm>
            <a:off x="3307749" y="6378122"/>
            <a:ext cx="6179918"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r>
              <a:rPr lang="en-US"/>
              <a:t>Copyright 1992-2015, Leadership Strategies, Inc. V15.03</a:t>
            </a:r>
            <a:endParaRPr lang="en-US" dirty="0"/>
          </a:p>
        </p:txBody>
      </p:sp>
      <p:sp>
        <p:nvSpPr>
          <p:cNvPr id="12" name="Footer Placeholder 4">
            <a:extLst>
              <a:ext uri="{FF2B5EF4-FFF2-40B4-BE49-F238E27FC236}">
                <a16:creationId xmlns:a16="http://schemas.microsoft.com/office/drawing/2014/main" id="{01A6D64F-4757-406C-BE18-E980ACBEBEF5}"/>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35912207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3_Title Only">
    <p:bg>
      <p:bgPr>
        <a:solidFill>
          <a:srgbClr val="F2652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a:xfrm>
            <a:off x="197069" y="6356350"/>
            <a:ext cx="2743200" cy="365125"/>
          </a:xfrm>
          <a:prstGeom prst="rect">
            <a:avLst/>
          </a:prstGeom>
        </p:spPr>
        <p:txBody>
          <a:bodyPr/>
          <a:lstStyle>
            <a:lvl1pPr>
              <a:defRPr>
                <a:solidFill>
                  <a:schemeClr val="bg1"/>
                </a:solidFill>
              </a:defRPr>
            </a:lvl1pPr>
          </a:lstStyle>
          <a:p>
            <a:fld id="{FB18ED99-006D-46A3-9306-FF6381D259D1}" type="slidenum">
              <a:rPr lang="en-US" smtClean="0"/>
              <a:t>‹#›</a:t>
            </a:fld>
            <a:endParaRPr lang="en-US"/>
          </a:p>
        </p:txBody>
      </p:sp>
      <p:pic>
        <p:nvPicPr>
          <p:cNvPr id="10" name="Picture 9">
            <a:extLst>
              <a:ext uri="{FF2B5EF4-FFF2-40B4-BE49-F238E27FC236}">
                <a16:creationId xmlns:a16="http://schemas.microsoft.com/office/drawing/2014/main" id="{C10CD979-CF77-6C4D-B950-87DB25FCF31B}"/>
              </a:ext>
            </a:extLst>
          </p:cNvPr>
          <p:cNvPicPr>
            <a:picLocks noChangeAspect="1"/>
          </p:cNvPicPr>
          <p:nvPr/>
        </p:nvPicPr>
        <p:blipFill>
          <a:blip r:embed="rId2"/>
          <a:stretch>
            <a:fillRect/>
          </a:stretch>
        </p:blipFill>
        <p:spPr>
          <a:xfrm>
            <a:off x="10404554" y="1001115"/>
            <a:ext cx="1590377" cy="620313"/>
          </a:xfrm>
          <a:prstGeom prst="rect">
            <a:avLst/>
          </a:prstGeom>
        </p:spPr>
      </p:pic>
      <p:sp>
        <p:nvSpPr>
          <p:cNvPr id="16" name="Rectangle 15">
            <a:extLst>
              <a:ext uri="{FF2B5EF4-FFF2-40B4-BE49-F238E27FC236}">
                <a16:creationId xmlns:a16="http://schemas.microsoft.com/office/drawing/2014/main" id="{B414C3F6-9996-9C43-A365-D96A61CD33EC}"/>
              </a:ext>
            </a:extLst>
          </p:cNvPr>
          <p:cNvSpPr/>
          <p:nvPr/>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8">
            <a:extLst>
              <a:ext uri="{FF2B5EF4-FFF2-40B4-BE49-F238E27FC236}">
                <a16:creationId xmlns:a16="http://schemas.microsoft.com/office/drawing/2014/main" id="{F95F6B4E-5412-EF43-9186-2771E2954436}"/>
              </a:ext>
            </a:extLst>
          </p:cNvPr>
          <p:cNvSpPr>
            <a:spLocks noGrp="1"/>
          </p:cNvSpPr>
          <p:nvPr>
            <p:ph type="title" hasCustomPrompt="1"/>
          </p:nvPr>
        </p:nvSpPr>
        <p:spPr>
          <a:xfrm>
            <a:off x="685800" y="648491"/>
            <a:ext cx="10515600" cy="1325563"/>
          </a:xfrm>
        </p:spPr>
        <p:txBody>
          <a:bodyPr>
            <a:normAutofit/>
          </a:bodyPr>
          <a:lstStyle>
            <a:lvl1pPr>
              <a:defRPr sz="5600">
                <a:solidFill>
                  <a:schemeClr val="bg1"/>
                </a:solidFill>
              </a:defRPr>
            </a:lvl1pPr>
          </a:lstStyle>
          <a:p>
            <a:r>
              <a:rPr lang="en-US" dirty="0"/>
              <a:t>Title</a:t>
            </a:r>
          </a:p>
        </p:txBody>
      </p:sp>
      <p:sp>
        <p:nvSpPr>
          <p:cNvPr id="8" name="Footer Placeholder 2">
            <a:extLst>
              <a:ext uri="{FF2B5EF4-FFF2-40B4-BE49-F238E27FC236}">
                <a16:creationId xmlns:a16="http://schemas.microsoft.com/office/drawing/2014/main" id="{982F5C2C-9F57-4764-8DAC-1207027C2507}"/>
              </a:ext>
            </a:extLst>
          </p:cNvPr>
          <p:cNvSpPr>
            <a:spLocks noGrp="1"/>
          </p:cNvSpPr>
          <p:nvPr>
            <p:ph type="ftr" sz="quarter" idx="11"/>
          </p:nvPr>
        </p:nvSpPr>
        <p:spPr>
          <a:xfrm>
            <a:off x="3307749" y="6378122"/>
            <a:ext cx="6179918"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r>
              <a:rPr lang="en-US"/>
              <a:t>Copyright 1992-2015, Leadership Strategies, Inc. V15.03</a:t>
            </a:r>
            <a:endParaRPr lang="en-US" dirty="0"/>
          </a:p>
        </p:txBody>
      </p:sp>
      <p:sp>
        <p:nvSpPr>
          <p:cNvPr id="11" name="Footer Placeholder 4">
            <a:extLst>
              <a:ext uri="{FF2B5EF4-FFF2-40B4-BE49-F238E27FC236}">
                <a16:creationId xmlns:a16="http://schemas.microsoft.com/office/drawing/2014/main" id="{6079D9A8-D022-4809-AF46-D5B6225C897D}"/>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3079410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09383"/>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FC34E3F-2874-3E49-9452-6C3A0CC4307C}"/>
              </a:ext>
            </a:extLst>
          </p:cNvPr>
          <p:cNvPicPr>
            <a:picLocks noChangeAspect="1"/>
          </p:cNvPicPr>
          <p:nvPr/>
        </p:nvPicPr>
        <p:blipFill>
          <a:blip r:embed="rId2"/>
          <a:stretch>
            <a:fillRect/>
          </a:stretch>
        </p:blipFill>
        <p:spPr>
          <a:xfrm>
            <a:off x="1237781" y="461966"/>
            <a:ext cx="7497113" cy="6396025"/>
          </a:xfrm>
          <a:prstGeom prst="rect">
            <a:avLst/>
          </a:prstGeom>
        </p:spPr>
      </p:pic>
      <p:sp>
        <p:nvSpPr>
          <p:cNvPr id="2" name="Title 1">
            <a:extLst>
              <a:ext uri="{FF2B5EF4-FFF2-40B4-BE49-F238E27FC236}">
                <a16:creationId xmlns:a16="http://schemas.microsoft.com/office/drawing/2014/main" id="{97BA1FA1-0670-7546-91D6-83E63F2F78F1}"/>
              </a:ext>
            </a:extLst>
          </p:cNvPr>
          <p:cNvSpPr>
            <a:spLocks noGrp="1"/>
          </p:cNvSpPr>
          <p:nvPr>
            <p:ph type="ctrTitle"/>
          </p:nvPr>
        </p:nvSpPr>
        <p:spPr>
          <a:xfrm>
            <a:off x="669983" y="602456"/>
            <a:ext cx="5045016" cy="1311128"/>
          </a:xfrm>
        </p:spPr>
        <p:txBody>
          <a:bodyPr anchor="b">
            <a:spAutoFit/>
          </a:bodyPr>
          <a:lstStyle>
            <a:lvl1pPr algn="l">
              <a:defRPr sz="44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ADB82D-75AD-A146-9076-0180CA5230F6}"/>
              </a:ext>
            </a:extLst>
          </p:cNvPr>
          <p:cNvSpPr>
            <a:spLocks noGrp="1"/>
          </p:cNvSpPr>
          <p:nvPr>
            <p:ph type="subTitle" idx="1" hasCustomPrompt="1"/>
          </p:nvPr>
        </p:nvSpPr>
        <p:spPr>
          <a:xfrm>
            <a:off x="669983" y="2005660"/>
            <a:ext cx="5045016" cy="757130"/>
          </a:xfrm>
        </p:spPr>
        <p:txBody>
          <a:bodyPr>
            <a:spAutoFit/>
          </a:bodyPr>
          <a:lstStyle>
            <a:lvl1pPr marL="0" indent="0" algn="l">
              <a:buNone/>
              <a:defRPr sz="2400" b="0">
                <a:solidFill>
                  <a:srgbClr val="2D2A2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 this is line 2</a:t>
            </a:r>
          </a:p>
        </p:txBody>
      </p:sp>
      <p:sp>
        <p:nvSpPr>
          <p:cNvPr id="5" name="Footer Placeholder 4">
            <a:extLst>
              <a:ext uri="{FF2B5EF4-FFF2-40B4-BE49-F238E27FC236}">
                <a16:creationId xmlns:a16="http://schemas.microsoft.com/office/drawing/2014/main" id="{0EF2A243-B0A5-BB41-8E94-2ADDC419EAF0}"/>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B03B5E43-8818-2D43-88C9-DB77D7DD3042}"/>
              </a:ext>
            </a:extLst>
          </p:cNvPr>
          <p:cNvSpPr>
            <a:spLocks noGrp="1"/>
          </p:cNvSpPr>
          <p:nvPr>
            <p:ph type="sldNum" sz="quarter" idx="12"/>
          </p:nvPr>
        </p:nvSpPr>
        <p:spPr/>
        <p:txBody>
          <a:bodyPr/>
          <a:lstStyle>
            <a:lvl1pPr>
              <a:defRPr>
                <a:solidFill>
                  <a:schemeClr val="bg1"/>
                </a:solidFill>
              </a:defRPr>
            </a:lvl1pPr>
          </a:lstStyle>
          <a:p>
            <a:fld id="{D5C506D0-69AF-6B41-B7B9-6D41D924DC2F}" type="slidenum">
              <a:rPr lang="en-US" smtClean="0"/>
              <a:pPr/>
              <a:t>‹#›</a:t>
            </a:fld>
            <a:endParaRPr lang="en-US" dirty="0"/>
          </a:p>
        </p:txBody>
      </p:sp>
      <p:pic>
        <p:nvPicPr>
          <p:cNvPr id="11" name="Picture 10">
            <a:extLst>
              <a:ext uri="{FF2B5EF4-FFF2-40B4-BE49-F238E27FC236}">
                <a16:creationId xmlns:a16="http://schemas.microsoft.com/office/drawing/2014/main" id="{EEA33D19-E6CC-0946-ADE8-48547C18923F}"/>
              </a:ext>
            </a:extLst>
          </p:cNvPr>
          <p:cNvPicPr>
            <a:picLocks noChangeAspect="1"/>
          </p:cNvPicPr>
          <p:nvPr/>
        </p:nvPicPr>
        <p:blipFill>
          <a:blip r:embed="rId3"/>
          <a:stretch>
            <a:fillRect/>
          </a:stretch>
        </p:blipFill>
        <p:spPr>
          <a:xfrm>
            <a:off x="5756275" y="602456"/>
            <a:ext cx="8601195" cy="6410325"/>
          </a:xfrm>
          <a:prstGeom prst="rect">
            <a:avLst/>
          </a:prstGeom>
        </p:spPr>
      </p:pic>
      <p:sp>
        <p:nvSpPr>
          <p:cNvPr id="12" name="Rectangle 11">
            <a:extLst>
              <a:ext uri="{FF2B5EF4-FFF2-40B4-BE49-F238E27FC236}">
                <a16:creationId xmlns:a16="http://schemas.microsoft.com/office/drawing/2014/main" id="{4A00F24F-1D82-6D48-A0DB-E26CC06CAF2C}"/>
              </a:ext>
            </a:extLst>
          </p:cNvPr>
          <p:cNvSpPr/>
          <p:nvPr/>
        </p:nvSpPr>
        <p:spPr>
          <a:xfrm>
            <a:off x="0" y="689622"/>
            <a:ext cx="400050" cy="1992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8CB13A0-97CF-D047-91F0-ACEB4C5A35D7}"/>
              </a:ext>
            </a:extLst>
          </p:cNvPr>
          <p:cNvPicPr>
            <a:picLocks noChangeAspect="1"/>
          </p:cNvPicPr>
          <p:nvPr/>
        </p:nvPicPr>
        <p:blipFill>
          <a:blip r:embed="rId4"/>
          <a:stretch>
            <a:fillRect/>
          </a:stretch>
        </p:blipFill>
        <p:spPr>
          <a:xfrm>
            <a:off x="669983" y="4529687"/>
            <a:ext cx="2425700" cy="1231900"/>
          </a:xfrm>
          <a:prstGeom prst="rect">
            <a:avLst/>
          </a:prstGeom>
        </p:spPr>
      </p:pic>
      <p:pic>
        <p:nvPicPr>
          <p:cNvPr id="10" name="Picture 9">
            <a:extLst>
              <a:ext uri="{FF2B5EF4-FFF2-40B4-BE49-F238E27FC236}">
                <a16:creationId xmlns:a16="http://schemas.microsoft.com/office/drawing/2014/main" id="{82810516-07F7-4F5E-93BE-D2BDCB90FEA6}"/>
              </a:ext>
            </a:extLst>
          </p:cNvPr>
          <p:cNvPicPr>
            <a:picLocks noChangeAspect="1"/>
          </p:cNvPicPr>
          <p:nvPr userDrawn="1"/>
        </p:nvPicPr>
        <p:blipFill>
          <a:blip r:embed="rId2"/>
          <a:stretch>
            <a:fillRect/>
          </a:stretch>
        </p:blipFill>
        <p:spPr>
          <a:xfrm>
            <a:off x="1237781" y="461966"/>
            <a:ext cx="7497113" cy="6396025"/>
          </a:xfrm>
          <a:prstGeom prst="rect">
            <a:avLst/>
          </a:prstGeom>
        </p:spPr>
      </p:pic>
      <p:pic>
        <p:nvPicPr>
          <p:cNvPr id="13" name="Picture 12">
            <a:extLst>
              <a:ext uri="{FF2B5EF4-FFF2-40B4-BE49-F238E27FC236}">
                <a16:creationId xmlns:a16="http://schemas.microsoft.com/office/drawing/2014/main" id="{11A03696-BE10-46CA-BA77-22D101875F45}"/>
              </a:ext>
            </a:extLst>
          </p:cNvPr>
          <p:cNvPicPr>
            <a:picLocks noChangeAspect="1"/>
          </p:cNvPicPr>
          <p:nvPr userDrawn="1"/>
        </p:nvPicPr>
        <p:blipFill>
          <a:blip r:embed="rId3"/>
          <a:stretch>
            <a:fillRect/>
          </a:stretch>
        </p:blipFill>
        <p:spPr>
          <a:xfrm>
            <a:off x="5756275" y="602456"/>
            <a:ext cx="8601195" cy="6410325"/>
          </a:xfrm>
          <a:prstGeom prst="rect">
            <a:avLst/>
          </a:prstGeom>
        </p:spPr>
      </p:pic>
      <p:sp>
        <p:nvSpPr>
          <p:cNvPr id="15" name="Rectangle 14">
            <a:extLst>
              <a:ext uri="{FF2B5EF4-FFF2-40B4-BE49-F238E27FC236}">
                <a16:creationId xmlns:a16="http://schemas.microsoft.com/office/drawing/2014/main" id="{64BFE0E7-9D0F-47DB-BE91-33938D2D2D44}"/>
              </a:ext>
            </a:extLst>
          </p:cNvPr>
          <p:cNvSpPr/>
          <p:nvPr userDrawn="1"/>
        </p:nvSpPr>
        <p:spPr>
          <a:xfrm>
            <a:off x="0" y="689622"/>
            <a:ext cx="400050" cy="1992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a:extLst>
              <a:ext uri="{FF2B5EF4-FFF2-40B4-BE49-F238E27FC236}">
                <a16:creationId xmlns:a16="http://schemas.microsoft.com/office/drawing/2014/main" id="{D1179325-8A86-4C4F-8D25-3E7EA53C7DE5}"/>
              </a:ext>
            </a:extLst>
          </p:cNvPr>
          <p:cNvPicPr>
            <a:picLocks noChangeAspect="1"/>
          </p:cNvPicPr>
          <p:nvPr userDrawn="1"/>
        </p:nvPicPr>
        <p:blipFill>
          <a:blip r:embed="rId4"/>
          <a:stretch>
            <a:fillRect/>
          </a:stretch>
        </p:blipFill>
        <p:spPr>
          <a:xfrm>
            <a:off x="669983" y="4529687"/>
            <a:ext cx="2425700" cy="1231900"/>
          </a:xfrm>
          <a:prstGeom prst="rect">
            <a:avLst/>
          </a:prstGeom>
        </p:spPr>
      </p:pic>
    </p:spTree>
    <p:extLst>
      <p:ext uri="{BB962C8B-B14F-4D97-AF65-F5344CB8AC3E}">
        <p14:creationId xmlns:p14="http://schemas.microsoft.com/office/powerpoint/2010/main" val="34408818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33820-4019-3F49-9783-49790C9BBF11}"/>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3" name="Content Placeholder 2">
            <a:extLst>
              <a:ext uri="{FF2B5EF4-FFF2-40B4-BE49-F238E27FC236}">
                <a16:creationId xmlns:a16="http://schemas.microsoft.com/office/drawing/2014/main" id="{AB657FC1-A3D3-4444-9A92-134A8A2789E2}"/>
              </a:ext>
            </a:extLst>
          </p:cNvPr>
          <p:cNvSpPr>
            <a:spLocks noGrp="1"/>
          </p:cNvSpPr>
          <p:nvPr>
            <p:ph idx="1"/>
          </p:nvPr>
        </p:nvSpPr>
        <p:spPr>
          <a:xfrm>
            <a:off x="1232452" y="1679552"/>
            <a:ext cx="9712808" cy="4306911"/>
          </a:xfrm>
        </p:spPr>
        <p:txBody>
          <a:bodyPr/>
          <a:lstStyle>
            <a:lvl1pPr marL="0" indent="0">
              <a:buNone/>
              <a:defRPr sz="2800">
                <a:solidFill>
                  <a:srgbClr val="009383"/>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4B18ED69-8B9F-B543-B7EE-EAE209E1DE6B}"/>
              </a:ext>
            </a:extLst>
          </p:cNvPr>
          <p:cNvSpPr>
            <a:spLocks noGrp="1"/>
          </p:cNvSpPr>
          <p:nvPr>
            <p:ph type="ftr" sz="quarter" idx="11"/>
          </p:nvPr>
        </p:nvSpPr>
        <p:spPr>
          <a:xfrm>
            <a:off x="3121414" y="6363658"/>
            <a:ext cx="6751418" cy="365125"/>
          </a:xfrm>
          <a:prstGeom prst="rect">
            <a:avLst/>
          </a:prstGeom>
        </p:spPr>
        <p:txBody>
          <a:bodyPr/>
          <a:lstStyle>
            <a:lvl1pPr algn="ctr">
              <a:defRPr lang="en-US" sz="1000" smtClean="0">
                <a:effectLst/>
              </a:defRPr>
            </a:lvl1pPr>
          </a:lstStyle>
          <a:p>
            <a:endParaRPr lang="en-US" dirty="0"/>
          </a:p>
        </p:txBody>
      </p:sp>
      <p:sp>
        <p:nvSpPr>
          <p:cNvPr id="6" name="Slide Number Placeholder 5">
            <a:extLst>
              <a:ext uri="{FF2B5EF4-FFF2-40B4-BE49-F238E27FC236}">
                <a16:creationId xmlns:a16="http://schemas.microsoft.com/office/drawing/2014/main" id="{332F7065-ED30-AF47-96A7-1874B75EE5E9}"/>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sp>
        <p:nvSpPr>
          <p:cNvPr id="7" name="Rectangle 6">
            <a:extLst>
              <a:ext uri="{FF2B5EF4-FFF2-40B4-BE49-F238E27FC236}">
                <a16:creationId xmlns:a16="http://schemas.microsoft.com/office/drawing/2014/main" id="{C8FB4799-D399-4344-90BD-BAAB15A0D625}"/>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F2E3FEC1-572B-D04E-A6CE-92A816670E40}"/>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E6842720-7EDC-C744-911C-1767A71BE2DF}"/>
              </a:ext>
            </a:extLst>
          </p:cNvPr>
          <p:cNvPicPr>
            <a:picLocks noChangeAspect="1"/>
          </p:cNvPicPr>
          <p:nvPr/>
        </p:nvPicPr>
        <p:blipFill>
          <a:blip r:embed="rId2"/>
          <a:stretch>
            <a:fillRect/>
          </a:stretch>
        </p:blipFill>
        <p:spPr>
          <a:xfrm>
            <a:off x="10399495" y="294482"/>
            <a:ext cx="1587500" cy="622300"/>
          </a:xfrm>
          <a:prstGeom prst="rect">
            <a:avLst/>
          </a:prstGeom>
        </p:spPr>
      </p:pic>
      <p:sp>
        <p:nvSpPr>
          <p:cNvPr id="10" name="Rectangle 9">
            <a:extLst>
              <a:ext uri="{FF2B5EF4-FFF2-40B4-BE49-F238E27FC236}">
                <a16:creationId xmlns:a16="http://schemas.microsoft.com/office/drawing/2014/main" id="{A119FE64-8804-486F-B7E8-9E1270CFCF12}"/>
              </a:ext>
            </a:extLst>
          </p:cNvPr>
          <p:cNvSpPr/>
          <p:nvPr userDrawn="1"/>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53A86A62-9B42-4B03-A1D3-19A7404B5CB4}"/>
              </a:ext>
            </a:extLst>
          </p:cNvPr>
          <p:cNvCxnSpPr>
            <a:cxnSpLocks/>
          </p:cNvCxnSpPr>
          <p:nvPr userDrawn="1"/>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F5E87F3D-60B8-493D-97ED-71D5B3A6BC9F}"/>
              </a:ext>
            </a:extLst>
          </p:cNvPr>
          <p:cNvPicPr>
            <a:picLocks noChangeAspect="1"/>
          </p:cNvPicPr>
          <p:nvPr userDrawn="1"/>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10780295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1980C1-3773-F840-962F-CE82AF12C872}"/>
              </a:ext>
            </a:extLst>
          </p:cNvPr>
          <p:cNvSpPr>
            <a:spLocks noGrp="1"/>
          </p:cNvSpPr>
          <p:nvPr>
            <p:ph type="body" idx="1"/>
          </p:nvPr>
        </p:nvSpPr>
        <p:spPr>
          <a:xfrm>
            <a:off x="1232451" y="1679552"/>
            <a:ext cx="9712809" cy="4410099"/>
          </a:xfrm>
        </p:spPr>
        <p:txBody>
          <a:bodyPr>
            <a:normAutofit/>
          </a:bodyPr>
          <a:lstStyle>
            <a:lvl1pPr marL="0" indent="0">
              <a:buNone/>
              <a:defRPr sz="2800">
                <a:solidFill>
                  <a:srgbClr val="00938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47335FAF-E705-EB40-8DB2-44839C834833}"/>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sp>
        <p:nvSpPr>
          <p:cNvPr id="14" name="Title 1">
            <a:extLst>
              <a:ext uri="{FF2B5EF4-FFF2-40B4-BE49-F238E27FC236}">
                <a16:creationId xmlns:a16="http://schemas.microsoft.com/office/drawing/2014/main" id="{5F1B07E5-EC90-9847-A22C-62CC7CA1F4AF}"/>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5" name="Rectangle 14">
            <a:extLst>
              <a:ext uri="{FF2B5EF4-FFF2-40B4-BE49-F238E27FC236}">
                <a16:creationId xmlns:a16="http://schemas.microsoft.com/office/drawing/2014/main" id="{3B0AB2AA-EEEF-BA4A-AC3B-0BFB4A929494}"/>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08CCE92F-D068-C748-B543-1726D4DAD3DC}"/>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D56A4896-B62A-9642-A31D-CF4D117EE9C7}"/>
              </a:ext>
            </a:extLst>
          </p:cNvPr>
          <p:cNvPicPr>
            <a:picLocks noChangeAspect="1"/>
          </p:cNvPicPr>
          <p:nvPr/>
        </p:nvPicPr>
        <p:blipFill>
          <a:blip r:embed="rId2"/>
          <a:stretch>
            <a:fillRect/>
          </a:stretch>
        </p:blipFill>
        <p:spPr>
          <a:xfrm>
            <a:off x="10399495" y="294482"/>
            <a:ext cx="1587500" cy="622300"/>
          </a:xfrm>
          <a:prstGeom prst="rect">
            <a:avLst/>
          </a:prstGeom>
        </p:spPr>
      </p:pic>
      <p:sp>
        <p:nvSpPr>
          <p:cNvPr id="10" name="Footer Placeholder 4">
            <a:extLst>
              <a:ext uri="{FF2B5EF4-FFF2-40B4-BE49-F238E27FC236}">
                <a16:creationId xmlns:a16="http://schemas.microsoft.com/office/drawing/2014/main" id="{9D2A916C-C5CC-48C5-9AAA-FAC552BF97F6}"/>
              </a:ext>
            </a:extLst>
          </p:cNvPr>
          <p:cNvSpPr>
            <a:spLocks noGrp="1"/>
          </p:cNvSpPr>
          <p:nvPr>
            <p:ph type="ftr" sz="quarter" idx="3"/>
          </p:nvPr>
        </p:nvSpPr>
        <p:spPr>
          <a:xfrm>
            <a:off x="2502469" y="6372285"/>
            <a:ext cx="6179918" cy="365125"/>
          </a:xfrm>
          <a:prstGeom prst="rect">
            <a:avLst/>
          </a:prstGeom>
        </p:spPr>
        <p:txBody>
          <a:bodyPr vert="horz" lIns="91440" tIns="45720" rIns="91440" bIns="45720" rtlCol="0" anchor="ctr"/>
          <a:lstStyle>
            <a:lvl1pPr algn="ctr">
              <a:defRPr sz="10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9" name="Rectangle 8">
            <a:extLst>
              <a:ext uri="{FF2B5EF4-FFF2-40B4-BE49-F238E27FC236}">
                <a16:creationId xmlns:a16="http://schemas.microsoft.com/office/drawing/2014/main" id="{55E42E22-A875-47BB-9D81-E2E4F61F699F}"/>
              </a:ext>
            </a:extLst>
          </p:cNvPr>
          <p:cNvSpPr/>
          <p:nvPr userDrawn="1"/>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928BD960-4A3F-42EE-8D69-6686727AF8E7}"/>
              </a:ext>
            </a:extLst>
          </p:cNvPr>
          <p:cNvCxnSpPr>
            <a:cxnSpLocks/>
          </p:cNvCxnSpPr>
          <p:nvPr userDrawn="1"/>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4C97FFB-7BC9-4968-AEE6-35B6639DE950}"/>
              </a:ext>
            </a:extLst>
          </p:cNvPr>
          <p:cNvPicPr>
            <a:picLocks noChangeAspect="1"/>
          </p:cNvPicPr>
          <p:nvPr userDrawn="1"/>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22300124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1980C1-3773-F840-962F-CE82AF12C872}"/>
              </a:ext>
            </a:extLst>
          </p:cNvPr>
          <p:cNvSpPr>
            <a:spLocks noGrp="1"/>
          </p:cNvSpPr>
          <p:nvPr>
            <p:ph type="body" idx="1"/>
          </p:nvPr>
        </p:nvSpPr>
        <p:spPr>
          <a:xfrm>
            <a:off x="1232452" y="1629509"/>
            <a:ext cx="9712808" cy="4460144"/>
          </a:xfrm>
        </p:spPr>
        <p:txBody>
          <a:bodyPr>
            <a:normAutofit/>
          </a:bodyPr>
          <a:lstStyle>
            <a:lvl1pPr marL="0" indent="0">
              <a:buNone/>
              <a:defRPr sz="2800">
                <a:solidFill>
                  <a:srgbClr val="00938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47335FAF-E705-EB40-8DB2-44839C834833}"/>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sp>
        <p:nvSpPr>
          <p:cNvPr id="14" name="Round Single Corner Rectangle 13">
            <a:extLst>
              <a:ext uri="{FF2B5EF4-FFF2-40B4-BE49-F238E27FC236}">
                <a16:creationId xmlns:a16="http://schemas.microsoft.com/office/drawing/2014/main" id="{506BB316-EEC1-354B-9DF7-5774D747A11D}"/>
              </a:ext>
            </a:extLst>
          </p:cNvPr>
          <p:cNvSpPr/>
          <p:nvPr/>
        </p:nvSpPr>
        <p:spPr>
          <a:xfrm rot="10800000">
            <a:off x="8299173" y="-9939"/>
            <a:ext cx="3902765" cy="622295"/>
          </a:xfrm>
          <a:prstGeom prst="round1Rect">
            <a:avLst/>
          </a:prstGeom>
          <a:solidFill>
            <a:srgbClr val="F26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7">
            <a:extLst>
              <a:ext uri="{FF2B5EF4-FFF2-40B4-BE49-F238E27FC236}">
                <a16:creationId xmlns:a16="http://schemas.microsoft.com/office/drawing/2014/main" id="{5EC40073-8F57-A945-839B-3A3B8B54E4F2}"/>
              </a:ext>
            </a:extLst>
          </p:cNvPr>
          <p:cNvSpPr>
            <a:spLocks noGrp="1"/>
          </p:cNvSpPr>
          <p:nvPr>
            <p:ph type="body" sz="quarter" idx="13" hasCustomPrompt="1"/>
          </p:nvPr>
        </p:nvSpPr>
        <p:spPr>
          <a:xfrm>
            <a:off x="8607425" y="115614"/>
            <a:ext cx="3379788" cy="357188"/>
          </a:xfrm>
        </p:spPr>
        <p:txBody>
          <a:bodyPr>
            <a:noAutofit/>
          </a:bodyPr>
          <a:lstStyle>
            <a:lvl1pPr algn="ct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dirty="0"/>
              <a:t>Insert Text</a:t>
            </a:r>
          </a:p>
        </p:txBody>
      </p:sp>
      <p:sp>
        <p:nvSpPr>
          <p:cNvPr id="15" name="Title 1">
            <a:extLst>
              <a:ext uri="{FF2B5EF4-FFF2-40B4-BE49-F238E27FC236}">
                <a16:creationId xmlns:a16="http://schemas.microsoft.com/office/drawing/2014/main" id="{EED9833C-DE66-A84B-8D82-CFFAF4DA206F}"/>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9" name="Rectangle 18">
            <a:extLst>
              <a:ext uri="{FF2B5EF4-FFF2-40B4-BE49-F238E27FC236}">
                <a16:creationId xmlns:a16="http://schemas.microsoft.com/office/drawing/2014/main" id="{2B7F0F3F-DFF2-AF45-BF9D-71157CE14B97}"/>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B26BC73C-5C58-3640-93BA-BED25FA859C8}"/>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B2235A1E-3259-5E4A-ADDD-70A99E4D3A0F}"/>
              </a:ext>
            </a:extLst>
          </p:cNvPr>
          <p:cNvPicPr>
            <a:picLocks noChangeAspect="1"/>
          </p:cNvPicPr>
          <p:nvPr/>
        </p:nvPicPr>
        <p:blipFill>
          <a:blip r:embed="rId2"/>
          <a:stretch>
            <a:fillRect/>
          </a:stretch>
        </p:blipFill>
        <p:spPr>
          <a:xfrm>
            <a:off x="10399495" y="685165"/>
            <a:ext cx="1587500" cy="622300"/>
          </a:xfrm>
          <a:prstGeom prst="rect">
            <a:avLst/>
          </a:prstGeom>
        </p:spPr>
      </p:pic>
      <p:sp>
        <p:nvSpPr>
          <p:cNvPr id="11" name="Footer Placeholder 4">
            <a:extLst>
              <a:ext uri="{FF2B5EF4-FFF2-40B4-BE49-F238E27FC236}">
                <a16:creationId xmlns:a16="http://schemas.microsoft.com/office/drawing/2014/main" id="{BA680FD7-065C-4385-892F-8561DFA66910}"/>
              </a:ext>
            </a:extLst>
          </p:cNvPr>
          <p:cNvSpPr>
            <a:spLocks noGrp="1"/>
          </p:cNvSpPr>
          <p:nvPr>
            <p:ph type="ftr" sz="quarter" idx="3"/>
          </p:nvPr>
        </p:nvSpPr>
        <p:spPr>
          <a:xfrm>
            <a:off x="2502469" y="6372285"/>
            <a:ext cx="6179918" cy="365125"/>
          </a:xfrm>
          <a:prstGeom prst="rect">
            <a:avLst/>
          </a:prstGeom>
        </p:spPr>
        <p:txBody>
          <a:bodyPr vert="horz" lIns="91440" tIns="45720" rIns="91440" bIns="45720" rtlCol="0" anchor="ctr"/>
          <a:lstStyle>
            <a:lvl1pPr algn="ctr">
              <a:defRPr sz="10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12" name="Round Single Corner Rectangle 13">
            <a:extLst>
              <a:ext uri="{FF2B5EF4-FFF2-40B4-BE49-F238E27FC236}">
                <a16:creationId xmlns:a16="http://schemas.microsoft.com/office/drawing/2014/main" id="{3B0211E6-E43B-4385-AFBE-AF0D7421CBBD}"/>
              </a:ext>
            </a:extLst>
          </p:cNvPr>
          <p:cNvSpPr/>
          <p:nvPr userDrawn="1"/>
        </p:nvSpPr>
        <p:spPr>
          <a:xfrm rot="10800000">
            <a:off x="8299173" y="-9939"/>
            <a:ext cx="3902765" cy="622295"/>
          </a:xfrm>
          <a:prstGeom prst="round1Rect">
            <a:avLst/>
          </a:prstGeom>
          <a:solidFill>
            <a:srgbClr val="F26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9C88019-3DDD-4419-816E-74DBD8FDF425}"/>
              </a:ext>
            </a:extLst>
          </p:cNvPr>
          <p:cNvSpPr/>
          <p:nvPr userDrawn="1"/>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1E5CDE68-ED6D-41F1-8895-B984CFB8C744}"/>
              </a:ext>
            </a:extLst>
          </p:cNvPr>
          <p:cNvCxnSpPr>
            <a:cxnSpLocks/>
          </p:cNvCxnSpPr>
          <p:nvPr userDrawn="1"/>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84D5FDC-27C2-4CB0-80C7-D9968104C1A7}"/>
              </a:ext>
            </a:extLst>
          </p:cNvPr>
          <p:cNvPicPr>
            <a:picLocks noChangeAspect="1"/>
          </p:cNvPicPr>
          <p:nvPr userDrawn="1"/>
        </p:nvPicPr>
        <p:blipFill>
          <a:blip r:embed="rId2"/>
          <a:stretch>
            <a:fillRect/>
          </a:stretch>
        </p:blipFill>
        <p:spPr>
          <a:xfrm>
            <a:off x="10399495" y="685165"/>
            <a:ext cx="1587500" cy="622300"/>
          </a:xfrm>
          <a:prstGeom prst="rect">
            <a:avLst/>
          </a:prstGeom>
        </p:spPr>
      </p:pic>
    </p:spTree>
    <p:extLst>
      <p:ext uri="{BB962C8B-B14F-4D97-AF65-F5344CB8AC3E}">
        <p14:creationId xmlns:p14="http://schemas.microsoft.com/office/powerpoint/2010/main" val="27531731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12E24C-02AD-9142-A8BE-8EBB5DB75123}"/>
              </a:ext>
            </a:extLst>
          </p:cNvPr>
          <p:cNvSpPr>
            <a:spLocks noGrp="1"/>
          </p:cNvSpPr>
          <p:nvPr>
            <p:ph sz="half" idx="1"/>
          </p:nvPr>
        </p:nvSpPr>
        <p:spPr>
          <a:xfrm>
            <a:off x="1232452" y="1679552"/>
            <a:ext cx="4378808" cy="4403235"/>
          </a:xfrm>
        </p:spPr>
        <p:txBody>
          <a:bodyPr/>
          <a:lstStyle>
            <a:lvl1pPr marL="0" indent="0">
              <a:buNone/>
              <a:defRPr sz="2800">
                <a:solidFill>
                  <a:srgbClr val="009383"/>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994383B5-602B-D64A-B057-91B4427F77EE}"/>
              </a:ext>
            </a:extLst>
          </p:cNvPr>
          <p:cNvSpPr>
            <a:spLocks noGrp="1"/>
          </p:cNvSpPr>
          <p:nvPr>
            <p:ph sz="half" idx="2"/>
          </p:nvPr>
        </p:nvSpPr>
        <p:spPr>
          <a:xfrm>
            <a:off x="6566452" y="1679552"/>
            <a:ext cx="4378808" cy="4403235"/>
          </a:xfrm>
        </p:spPr>
        <p:txBody>
          <a:bodyPr/>
          <a:lstStyle>
            <a:lvl1pPr marL="0" indent="0">
              <a:buNone/>
              <a:defRPr sz="2800">
                <a:solidFill>
                  <a:srgbClr val="009383"/>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C1CA7D3-F68B-2642-8F79-F2612C08D9EA}"/>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8B0B61FC-0DE4-CE4F-9337-C5453BBC927D}"/>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sp>
        <p:nvSpPr>
          <p:cNvPr id="15" name="Title 1">
            <a:extLst>
              <a:ext uri="{FF2B5EF4-FFF2-40B4-BE49-F238E27FC236}">
                <a16:creationId xmlns:a16="http://schemas.microsoft.com/office/drawing/2014/main" id="{CAB8D7C9-B784-9145-A3CF-178D77888E3C}"/>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6" name="Rectangle 15">
            <a:extLst>
              <a:ext uri="{FF2B5EF4-FFF2-40B4-BE49-F238E27FC236}">
                <a16:creationId xmlns:a16="http://schemas.microsoft.com/office/drawing/2014/main" id="{922D3676-3E10-D946-990C-0A0C75BB3851}"/>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122F40F6-84B6-8341-B69E-14C00F5D9363}"/>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98B41DE8-163F-844A-94C3-561D8CA8B419}"/>
              </a:ext>
            </a:extLst>
          </p:cNvPr>
          <p:cNvPicPr>
            <a:picLocks noChangeAspect="1"/>
          </p:cNvPicPr>
          <p:nvPr/>
        </p:nvPicPr>
        <p:blipFill>
          <a:blip r:embed="rId2"/>
          <a:stretch>
            <a:fillRect/>
          </a:stretch>
        </p:blipFill>
        <p:spPr>
          <a:xfrm>
            <a:off x="10399495" y="294482"/>
            <a:ext cx="1587500" cy="622300"/>
          </a:xfrm>
          <a:prstGeom prst="rect">
            <a:avLst/>
          </a:prstGeom>
        </p:spPr>
      </p:pic>
      <p:sp>
        <p:nvSpPr>
          <p:cNvPr id="10" name="Rectangle 9">
            <a:extLst>
              <a:ext uri="{FF2B5EF4-FFF2-40B4-BE49-F238E27FC236}">
                <a16:creationId xmlns:a16="http://schemas.microsoft.com/office/drawing/2014/main" id="{27AEEA6F-775D-474E-8814-A25CF64282D3}"/>
              </a:ext>
            </a:extLst>
          </p:cNvPr>
          <p:cNvSpPr/>
          <p:nvPr userDrawn="1"/>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D8B544DD-D1E5-47D5-91E0-2DE70D8F742F}"/>
              </a:ext>
            </a:extLst>
          </p:cNvPr>
          <p:cNvCxnSpPr>
            <a:cxnSpLocks/>
          </p:cNvCxnSpPr>
          <p:nvPr userDrawn="1"/>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23E601A4-07EE-411B-BAEA-14B02D9CB99C}"/>
              </a:ext>
            </a:extLst>
          </p:cNvPr>
          <p:cNvPicPr>
            <a:picLocks noChangeAspect="1"/>
          </p:cNvPicPr>
          <p:nvPr userDrawn="1"/>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3249229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971701-43DD-5544-88E0-9D52CA5A5A85}"/>
              </a:ext>
            </a:extLst>
          </p:cNvPr>
          <p:cNvSpPr>
            <a:spLocks noGrp="1"/>
          </p:cNvSpPr>
          <p:nvPr>
            <p:ph type="body" idx="1"/>
          </p:nvPr>
        </p:nvSpPr>
        <p:spPr>
          <a:xfrm>
            <a:off x="1232452" y="1718562"/>
            <a:ext cx="4357005" cy="476238"/>
          </a:xfrm>
        </p:spPr>
        <p:txBody>
          <a:bodyPr anchor="t">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7C40F6-0642-074F-8A70-0BFF9A34169D}"/>
              </a:ext>
            </a:extLst>
          </p:cNvPr>
          <p:cNvSpPr>
            <a:spLocks noGrp="1"/>
          </p:cNvSpPr>
          <p:nvPr>
            <p:ph sz="half" idx="2"/>
          </p:nvPr>
        </p:nvSpPr>
        <p:spPr>
          <a:xfrm>
            <a:off x="1232452" y="2438400"/>
            <a:ext cx="4357005" cy="3482975"/>
          </a:xfrm>
        </p:spPr>
        <p:txBody>
          <a:bodyPr/>
          <a:lstStyle>
            <a:lvl1pPr>
              <a:defRPr sz="2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434781C6-6D54-384F-84DD-BF21C4C341C7}"/>
              </a:ext>
            </a:extLst>
          </p:cNvPr>
          <p:cNvSpPr>
            <a:spLocks noGrp="1"/>
          </p:cNvSpPr>
          <p:nvPr>
            <p:ph type="body" sz="quarter" idx="3"/>
          </p:nvPr>
        </p:nvSpPr>
        <p:spPr>
          <a:xfrm>
            <a:off x="6566798" y="1718562"/>
            <a:ext cx="4378462" cy="476238"/>
          </a:xfrm>
        </p:spPr>
        <p:txBody>
          <a:bodyPr anchor="t">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978E81-3B9E-1C41-AE36-C449E9834ECE}"/>
              </a:ext>
            </a:extLst>
          </p:cNvPr>
          <p:cNvSpPr>
            <a:spLocks noGrp="1"/>
          </p:cNvSpPr>
          <p:nvPr>
            <p:ph sz="quarter" idx="4"/>
          </p:nvPr>
        </p:nvSpPr>
        <p:spPr>
          <a:xfrm>
            <a:off x="6566798" y="2438400"/>
            <a:ext cx="4378462" cy="3482975"/>
          </a:xfrm>
        </p:spPr>
        <p:txBody>
          <a:bodyPr/>
          <a:lstStyle>
            <a:lvl1pPr>
              <a:defRPr sz="2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0E7805BC-BF08-CE4C-8511-E92F51E5942D}"/>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AB25755D-98A0-E64D-AEBE-8800C11E7EEE}"/>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sp>
        <p:nvSpPr>
          <p:cNvPr id="16" name="Title 1">
            <a:extLst>
              <a:ext uri="{FF2B5EF4-FFF2-40B4-BE49-F238E27FC236}">
                <a16:creationId xmlns:a16="http://schemas.microsoft.com/office/drawing/2014/main" id="{F6B56ABC-CABC-8B4C-892A-C5688F045538}"/>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8" name="Rectangle 17">
            <a:extLst>
              <a:ext uri="{FF2B5EF4-FFF2-40B4-BE49-F238E27FC236}">
                <a16:creationId xmlns:a16="http://schemas.microsoft.com/office/drawing/2014/main" id="{54403037-A994-994A-9046-27EB815FD196}"/>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4C7073F5-5B19-5F4E-B795-D9BD741A6D45}"/>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F2D86DF7-39BE-6740-9B8F-F6A7EA98787C}"/>
              </a:ext>
            </a:extLst>
          </p:cNvPr>
          <p:cNvPicPr>
            <a:picLocks noChangeAspect="1"/>
          </p:cNvPicPr>
          <p:nvPr/>
        </p:nvPicPr>
        <p:blipFill>
          <a:blip r:embed="rId2"/>
          <a:stretch>
            <a:fillRect/>
          </a:stretch>
        </p:blipFill>
        <p:spPr>
          <a:xfrm>
            <a:off x="10399495" y="294482"/>
            <a:ext cx="1587500" cy="622300"/>
          </a:xfrm>
          <a:prstGeom prst="rect">
            <a:avLst/>
          </a:prstGeom>
        </p:spPr>
      </p:pic>
      <p:sp>
        <p:nvSpPr>
          <p:cNvPr id="12" name="Rectangle 11">
            <a:extLst>
              <a:ext uri="{FF2B5EF4-FFF2-40B4-BE49-F238E27FC236}">
                <a16:creationId xmlns:a16="http://schemas.microsoft.com/office/drawing/2014/main" id="{CA57F3E8-562C-45E5-A75C-A9B76AF9AD66}"/>
              </a:ext>
            </a:extLst>
          </p:cNvPr>
          <p:cNvSpPr/>
          <p:nvPr userDrawn="1"/>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8EEF29C9-1FBA-4F44-ADB3-76EE8B148E9A}"/>
              </a:ext>
            </a:extLst>
          </p:cNvPr>
          <p:cNvCxnSpPr>
            <a:cxnSpLocks/>
          </p:cNvCxnSpPr>
          <p:nvPr userDrawn="1"/>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762DD30B-2F58-41B0-9E76-A606300754F8}"/>
              </a:ext>
            </a:extLst>
          </p:cNvPr>
          <p:cNvPicPr>
            <a:picLocks noChangeAspect="1"/>
          </p:cNvPicPr>
          <p:nvPr userDrawn="1"/>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29052118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5A45A6-9194-E746-AAD2-70D550FFE587}"/>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sp>
        <p:nvSpPr>
          <p:cNvPr id="12" name="Title 1">
            <a:extLst>
              <a:ext uri="{FF2B5EF4-FFF2-40B4-BE49-F238E27FC236}">
                <a16:creationId xmlns:a16="http://schemas.microsoft.com/office/drawing/2014/main" id="{F0E86AA0-3ABC-D043-846C-4072B56B7481}"/>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4" name="Rectangle 13">
            <a:extLst>
              <a:ext uri="{FF2B5EF4-FFF2-40B4-BE49-F238E27FC236}">
                <a16:creationId xmlns:a16="http://schemas.microsoft.com/office/drawing/2014/main" id="{ACEAFB2F-4161-7E43-B6B7-52B5354D2D08}"/>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17EDBD6A-8290-E845-9BC8-43C2DA201FD2}"/>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8C57742F-9260-5A40-9D93-2C06C3AED004}"/>
              </a:ext>
            </a:extLst>
          </p:cNvPr>
          <p:cNvPicPr>
            <a:picLocks noChangeAspect="1"/>
          </p:cNvPicPr>
          <p:nvPr/>
        </p:nvPicPr>
        <p:blipFill>
          <a:blip r:embed="rId2"/>
          <a:stretch>
            <a:fillRect/>
          </a:stretch>
        </p:blipFill>
        <p:spPr>
          <a:xfrm>
            <a:off x="10399495" y="294482"/>
            <a:ext cx="1587500" cy="622300"/>
          </a:xfrm>
          <a:prstGeom prst="rect">
            <a:avLst/>
          </a:prstGeom>
        </p:spPr>
      </p:pic>
      <p:sp>
        <p:nvSpPr>
          <p:cNvPr id="8" name="Rectangle 7">
            <a:extLst>
              <a:ext uri="{FF2B5EF4-FFF2-40B4-BE49-F238E27FC236}">
                <a16:creationId xmlns:a16="http://schemas.microsoft.com/office/drawing/2014/main" id="{F11B0F66-68AC-437E-B23A-82FAEAC0970B}"/>
              </a:ext>
            </a:extLst>
          </p:cNvPr>
          <p:cNvSpPr/>
          <p:nvPr userDrawn="1"/>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09B8C086-BD81-4E55-B424-FC1936CBC3CB}"/>
              </a:ext>
            </a:extLst>
          </p:cNvPr>
          <p:cNvCxnSpPr>
            <a:cxnSpLocks/>
          </p:cNvCxnSpPr>
          <p:nvPr userDrawn="1"/>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F87213C-6508-4C28-8F7C-A9A07549C246}"/>
              </a:ext>
            </a:extLst>
          </p:cNvPr>
          <p:cNvPicPr>
            <a:picLocks noChangeAspect="1"/>
          </p:cNvPicPr>
          <p:nvPr userDrawn="1"/>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39350615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Blank">
    <p:bg>
      <p:bgPr>
        <a:solidFill>
          <a:srgbClr val="009383"/>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080B189-8889-774C-9341-C8F6516EFF7F}"/>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524D1B67-D927-7342-8AF1-A16BE4EE375E}"/>
              </a:ext>
            </a:extLst>
          </p:cNvPr>
          <p:cNvSpPr>
            <a:spLocks noGrp="1"/>
          </p:cNvSpPr>
          <p:nvPr>
            <p:ph type="sldNum" sz="quarter" idx="12"/>
          </p:nvPr>
        </p:nvSpPr>
        <p:spPr/>
        <p:txBody>
          <a:bodyPr/>
          <a:lstStyle>
            <a:lvl1pPr>
              <a:defRPr>
                <a:solidFill>
                  <a:schemeClr val="bg1"/>
                </a:solidFill>
              </a:defRPr>
            </a:lvl1pPr>
          </a:lstStyle>
          <a:p>
            <a:fld id="{D5C506D0-69AF-6B41-B7B9-6D41D924DC2F}" type="slidenum">
              <a:rPr lang="en-US" smtClean="0"/>
              <a:pPr/>
              <a:t>‹#›</a:t>
            </a:fld>
            <a:endParaRPr lang="en-US" dirty="0"/>
          </a:p>
        </p:txBody>
      </p:sp>
      <p:pic>
        <p:nvPicPr>
          <p:cNvPr id="10" name="Picture 9">
            <a:extLst>
              <a:ext uri="{FF2B5EF4-FFF2-40B4-BE49-F238E27FC236}">
                <a16:creationId xmlns:a16="http://schemas.microsoft.com/office/drawing/2014/main" id="{B60B084A-004F-E944-BB93-3ADE93C39019}"/>
              </a:ext>
            </a:extLst>
          </p:cNvPr>
          <p:cNvPicPr>
            <a:picLocks noChangeAspect="1"/>
          </p:cNvPicPr>
          <p:nvPr/>
        </p:nvPicPr>
        <p:blipFill>
          <a:blip r:embed="rId2"/>
          <a:stretch>
            <a:fillRect/>
          </a:stretch>
        </p:blipFill>
        <p:spPr>
          <a:xfrm>
            <a:off x="10399495" y="291616"/>
            <a:ext cx="1587500" cy="622300"/>
          </a:xfrm>
          <a:prstGeom prst="rect">
            <a:avLst/>
          </a:prstGeom>
        </p:spPr>
      </p:pic>
      <p:sp>
        <p:nvSpPr>
          <p:cNvPr id="11" name="Title 1">
            <a:extLst>
              <a:ext uri="{FF2B5EF4-FFF2-40B4-BE49-F238E27FC236}">
                <a16:creationId xmlns:a16="http://schemas.microsoft.com/office/drawing/2014/main" id="{F0BC6B59-C0D7-2542-AA8F-0950E49D42B4}"/>
              </a:ext>
            </a:extLst>
          </p:cNvPr>
          <p:cNvSpPr>
            <a:spLocks noGrp="1"/>
          </p:cNvSpPr>
          <p:nvPr>
            <p:ph type="title" hasCustomPrompt="1"/>
          </p:nvPr>
        </p:nvSpPr>
        <p:spPr>
          <a:xfrm>
            <a:off x="657225" y="522072"/>
            <a:ext cx="7429500" cy="690564"/>
          </a:xfrm>
        </p:spPr>
        <p:txBody>
          <a:bodyPr anchor="b">
            <a:normAutofit/>
          </a:bodyPr>
          <a:lstStyle>
            <a:lvl1pPr>
              <a:defRPr sz="4000">
                <a:solidFill>
                  <a:schemeClr val="bg1"/>
                </a:solidFill>
              </a:defRPr>
            </a:lvl1pPr>
          </a:lstStyle>
          <a:p>
            <a:r>
              <a:rPr lang="en-US" dirty="0"/>
              <a:t>Title</a:t>
            </a:r>
          </a:p>
        </p:txBody>
      </p:sp>
      <p:sp>
        <p:nvSpPr>
          <p:cNvPr id="12" name="Rectangle 11">
            <a:extLst>
              <a:ext uri="{FF2B5EF4-FFF2-40B4-BE49-F238E27FC236}">
                <a16:creationId xmlns:a16="http://schemas.microsoft.com/office/drawing/2014/main" id="{9FBE4C4A-9725-9D48-AE4E-E04DF4EA5E0B}"/>
              </a:ext>
            </a:extLst>
          </p:cNvPr>
          <p:cNvSpPr/>
          <p:nvPr/>
        </p:nvSpPr>
        <p:spPr>
          <a:xfrm>
            <a:off x="-14288" y="-13836"/>
            <a:ext cx="400050" cy="1262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149076D9-0B61-B341-A24C-F516FBA29188}"/>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9C44EA76-3FD7-466E-A66D-569A016A1575}"/>
              </a:ext>
            </a:extLst>
          </p:cNvPr>
          <p:cNvPicPr>
            <a:picLocks noChangeAspect="1"/>
          </p:cNvPicPr>
          <p:nvPr userDrawn="1"/>
        </p:nvPicPr>
        <p:blipFill>
          <a:blip r:embed="rId2"/>
          <a:stretch>
            <a:fillRect/>
          </a:stretch>
        </p:blipFill>
        <p:spPr>
          <a:xfrm>
            <a:off x="10399495" y="291616"/>
            <a:ext cx="1587500" cy="622300"/>
          </a:xfrm>
          <a:prstGeom prst="rect">
            <a:avLst/>
          </a:prstGeom>
        </p:spPr>
      </p:pic>
      <p:sp>
        <p:nvSpPr>
          <p:cNvPr id="9" name="Rectangle 8">
            <a:extLst>
              <a:ext uri="{FF2B5EF4-FFF2-40B4-BE49-F238E27FC236}">
                <a16:creationId xmlns:a16="http://schemas.microsoft.com/office/drawing/2014/main" id="{87D0B50A-6DAA-46DF-A7B5-6B65815CFED5}"/>
              </a:ext>
            </a:extLst>
          </p:cNvPr>
          <p:cNvSpPr/>
          <p:nvPr userDrawn="1"/>
        </p:nvSpPr>
        <p:spPr>
          <a:xfrm>
            <a:off x="-14288" y="-13836"/>
            <a:ext cx="400050" cy="1262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56629734-66BF-4737-960F-B36B0DC331D5}"/>
              </a:ext>
            </a:extLst>
          </p:cNvPr>
          <p:cNvCxnSpPr>
            <a:cxnSpLocks/>
          </p:cNvCxnSpPr>
          <p:nvPr userDrawn="1"/>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8272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1980C1-3773-F840-962F-CE82AF12C872}"/>
              </a:ext>
            </a:extLst>
          </p:cNvPr>
          <p:cNvSpPr>
            <a:spLocks noGrp="1"/>
          </p:cNvSpPr>
          <p:nvPr>
            <p:ph type="body" idx="1"/>
          </p:nvPr>
        </p:nvSpPr>
        <p:spPr>
          <a:xfrm>
            <a:off x="657225" y="1679552"/>
            <a:ext cx="10815638" cy="4410099"/>
          </a:xfrm>
        </p:spPr>
        <p:txBody>
          <a:bodyPr>
            <a:normAutofit/>
          </a:bodyPr>
          <a:lstStyle>
            <a:lvl1pPr marL="0" indent="0">
              <a:buNone/>
              <a:defRPr sz="2400">
                <a:solidFill>
                  <a:srgbClr val="00C7B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7EF8DABE-1EA6-C54A-8831-AD72ACACF465}"/>
              </a:ext>
            </a:extLst>
          </p:cNvPr>
          <p:cNvSpPr>
            <a:spLocks noGrp="1"/>
          </p:cNvSpPr>
          <p:nvPr>
            <p:ph type="ftr" sz="quarter" idx="11"/>
          </p:nvPr>
        </p:nvSpPr>
        <p:spPr/>
        <p:txBody>
          <a:bodyPr/>
          <a:lstStyle/>
          <a:p>
            <a:r>
              <a:rPr lang="en-US"/>
              <a:t>Copyright 1992-2015, Leadership Strategies, Inc. V15.03</a:t>
            </a:r>
            <a:endParaRPr lang="en-US" dirty="0"/>
          </a:p>
        </p:txBody>
      </p:sp>
      <p:sp>
        <p:nvSpPr>
          <p:cNvPr id="6" name="Slide Number Placeholder 5">
            <a:extLst>
              <a:ext uri="{FF2B5EF4-FFF2-40B4-BE49-F238E27FC236}">
                <a16:creationId xmlns:a16="http://schemas.microsoft.com/office/drawing/2014/main" id="{47335FAF-E705-EB40-8DB2-44839C834833}"/>
              </a:ext>
            </a:extLst>
          </p:cNvPr>
          <p:cNvSpPr>
            <a:spLocks noGrp="1"/>
          </p:cNvSpPr>
          <p:nvPr>
            <p:ph type="sldNum" sz="quarter" idx="12"/>
          </p:nvPr>
        </p:nvSpPr>
        <p:spPr/>
        <p:txBody>
          <a:bodyPr/>
          <a:lstStyle>
            <a:lvl1pPr>
              <a:defRPr>
                <a:solidFill>
                  <a:schemeClr val="bg1">
                    <a:lumMod val="50000"/>
                  </a:schemeClr>
                </a:solidFill>
              </a:defRPr>
            </a:lvl1pPr>
          </a:lstStyle>
          <a:p>
            <a:fld id="{F29FD61F-2294-5D42-A9D7-9928D42B3773}" type="slidenum">
              <a:rPr lang="en-US" smtClean="0"/>
              <a:pPr/>
              <a:t>‹#›</a:t>
            </a:fld>
            <a:endParaRPr lang="en-US" dirty="0"/>
          </a:p>
        </p:txBody>
      </p:sp>
      <p:sp>
        <p:nvSpPr>
          <p:cNvPr id="14" name="Title 1">
            <a:extLst>
              <a:ext uri="{FF2B5EF4-FFF2-40B4-BE49-F238E27FC236}">
                <a16:creationId xmlns:a16="http://schemas.microsoft.com/office/drawing/2014/main" id="{5F1B07E5-EC90-9847-A22C-62CC7CA1F4AF}"/>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5" name="Rectangle 14">
            <a:extLst>
              <a:ext uri="{FF2B5EF4-FFF2-40B4-BE49-F238E27FC236}">
                <a16:creationId xmlns:a16="http://schemas.microsoft.com/office/drawing/2014/main" id="{3B0AB2AA-EEEF-BA4A-AC3B-0BFB4A929494}"/>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08CCE92F-D068-C748-B543-1726D4DAD3DC}"/>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D56A4896-B62A-9642-A31D-CF4D117EE9C7}"/>
              </a:ext>
            </a:extLst>
          </p:cNvPr>
          <p:cNvPicPr>
            <a:picLocks noChangeAspect="1"/>
          </p:cNvPicPr>
          <p:nvPr/>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22159235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_Blank">
    <p:bg>
      <p:bgPr>
        <a:solidFill>
          <a:srgbClr val="2D2A26"/>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AEF7B5A-CF75-354E-A0EC-B99AE3D57E7B}"/>
              </a:ext>
            </a:extLst>
          </p:cNvPr>
          <p:cNvPicPr>
            <a:picLocks noChangeAspect="1"/>
          </p:cNvPicPr>
          <p:nvPr/>
        </p:nvPicPr>
        <p:blipFill>
          <a:blip r:embed="rId2"/>
          <a:stretch>
            <a:fillRect/>
          </a:stretch>
        </p:blipFill>
        <p:spPr>
          <a:xfrm>
            <a:off x="2064587" y="458786"/>
            <a:ext cx="7500851" cy="6399214"/>
          </a:xfrm>
          <a:prstGeom prst="rect">
            <a:avLst/>
          </a:prstGeom>
        </p:spPr>
      </p:pic>
      <p:sp>
        <p:nvSpPr>
          <p:cNvPr id="3" name="Footer Placeholder 2">
            <a:extLst>
              <a:ext uri="{FF2B5EF4-FFF2-40B4-BE49-F238E27FC236}">
                <a16:creationId xmlns:a16="http://schemas.microsoft.com/office/drawing/2014/main" id="{D080B189-8889-774C-9341-C8F6516EFF7F}"/>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524D1B67-D927-7342-8AF1-A16BE4EE375E}"/>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sp>
        <p:nvSpPr>
          <p:cNvPr id="10" name="Title 1">
            <a:extLst>
              <a:ext uri="{FF2B5EF4-FFF2-40B4-BE49-F238E27FC236}">
                <a16:creationId xmlns:a16="http://schemas.microsoft.com/office/drawing/2014/main" id="{298C54C1-641D-5F4F-93B9-0FA845EFC888}"/>
              </a:ext>
            </a:extLst>
          </p:cNvPr>
          <p:cNvSpPr>
            <a:spLocks noGrp="1"/>
          </p:cNvSpPr>
          <p:nvPr>
            <p:ph type="title" hasCustomPrompt="1"/>
          </p:nvPr>
        </p:nvSpPr>
        <p:spPr>
          <a:xfrm>
            <a:off x="685800" y="689771"/>
            <a:ext cx="7400925" cy="1243007"/>
          </a:xfrm>
        </p:spPr>
        <p:txBody>
          <a:bodyPr anchor="ctr">
            <a:normAutofit/>
          </a:bodyPr>
          <a:lstStyle>
            <a:lvl1pPr>
              <a:defRPr sz="5600">
                <a:solidFill>
                  <a:schemeClr val="bg1"/>
                </a:solidFill>
              </a:defRPr>
            </a:lvl1pPr>
          </a:lstStyle>
          <a:p>
            <a:r>
              <a:rPr lang="en-US" dirty="0"/>
              <a:t>Title</a:t>
            </a:r>
          </a:p>
        </p:txBody>
      </p:sp>
      <p:pic>
        <p:nvPicPr>
          <p:cNvPr id="11" name="Picture 10">
            <a:extLst>
              <a:ext uri="{FF2B5EF4-FFF2-40B4-BE49-F238E27FC236}">
                <a16:creationId xmlns:a16="http://schemas.microsoft.com/office/drawing/2014/main" id="{EC687186-562B-CD43-893B-356C61D8AAD3}"/>
              </a:ext>
            </a:extLst>
          </p:cNvPr>
          <p:cNvPicPr>
            <a:picLocks noChangeAspect="1"/>
          </p:cNvPicPr>
          <p:nvPr/>
        </p:nvPicPr>
        <p:blipFill>
          <a:blip r:embed="rId3"/>
          <a:stretch>
            <a:fillRect/>
          </a:stretch>
        </p:blipFill>
        <p:spPr>
          <a:xfrm>
            <a:off x="10407431" y="1000123"/>
            <a:ext cx="1587500" cy="622300"/>
          </a:xfrm>
          <a:prstGeom prst="rect">
            <a:avLst/>
          </a:prstGeom>
        </p:spPr>
      </p:pic>
      <p:sp>
        <p:nvSpPr>
          <p:cNvPr id="12" name="Rectangle 11">
            <a:extLst>
              <a:ext uri="{FF2B5EF4-FFF2-40B4-BE49-F238E27FC236}">
                <a16:creationId xmlns:a16="http://schemas.microsoft.com/office/drawing/2014/main" id="{8D100D77-C1DB-334A-A8BB-DFD67A004755}"/>
              </a:ext>
            </a:extLst>
          </p:cNvPr>
          <p:cNvSpPr/>
          <p:nvPr/>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DFD002A-F270-430D-94ED-756F7B672D7A}"/>
              </a:ext>
            </a:extLst>
          </p:cNvPr>
          <p:cNvPicPr>
            <a:picLocks noChangeAspect="1"/>
          </p:cNvPicPr>
          <p:nvPr userDrawn="1"/>
        </p:nvPicPr>
        <p:blipFill>
          <a:blip r:embed="rId2"/>
          <a:stretch>
            <a:fillRect/>
          </a:stretch>
        </p:blipFill>
        <p:spPr>
          <a:xfrm>
            <a:off x="2064587" y="458786"/>
            <a:ext cx="7500851" cy="6399214"/>
          </a:xfrm>
          <a:prstGeom prst="rect">
            <a:avLst/>
          </a:prstGeom>
        </p:spPr>
      </p:pic>
      <p:pic>
        <p:nvPicPr>
          <p:cNvPr id="9" name="Picture 8">
            <a:extLst>
              <a:ext uri="{FF2B5EF4-FFF2-40B4-BE49-F238E27FC236}">
                <a16:creationId xmlns:a16="http://schemas.microsoft.com/office/drawing/2014/main" id="{B4B65D97-5505-4A4E-9899-EBA4B21139E1}"/>
              </a:ext>
            </a:extLst>
          </p:cNvPr>
          <p:cNvPicPr>
            <a:picLocks noChangeAspect="1"/>
          </p:cNvPicPr>
          <p:nvPr userDrawn="1"/>
        </p:nvPicPr>
        <p:blipFill>
          <a:blip r:embed="rId3"/>
          <a:stretch>
            <a:fillRect/>
          </a:stretch>
        </p:blipFill>
        <p:spPr>
          <a:xfrm>
            <a:off x="10407431" y="1000123"/>
            <a:ext cx="1587500" cy="622300"/>
          </a:xfrm>
          <a:prstGeom prst="rect">
            <a:avLst/>
          </a:prstGeom>
        </p:spPr>
      </p:pic>
      <p:sp>
        <p:nvSpPr>
          <p:cNvPr id="13" name="Rectangle 12">
            <a:extLst>
              <a:ext uri="{FF2B5EF4-FFF2-40B4-BE49-F238E27FC236}">
                <a16:creationId xmlns:a16="http://schemas.microsoft.com/office/drawing/2014/main" id="{493E9E2B-87F0-423D-B80E-ED2275D3F112}"/>
              </a:ext>
            </a:extLst>
          </p:cNvPr>
          <p:cNvSpPr/>
          <p:nvPr userDrawn="1"/>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475390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lank">
    <p:bg>
      <p:bgPr>
        <a:solidFill>
          <a:srgbClr val="2D2A26"/>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080B189-8889-774C-9341-C8F6516EFF7F}"/>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524D1B67-D927-7342-8AF1-A16BE4EE375E}"/>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pic>
        <p:nvPicPr>
          <p:cNvPr id="15" name="Picture 14">
            <a:extLst>
              <a:ext uri="{FF2B5EF4-FFF2-40B4-BE49-F238E27FC236}">
                <a16:creationId xmlns:a16="http://schemas.microsoft.com/office/drawing/2014/main" id="{E58B9FCD-AB85-2341-80A4-4DEF8C5A98C2}"/>
              </a:ext>
            </a:extLst>
          </p:cNvPr>
          <p:cNvPicPr>
            <a:picLocks noChangeAspect="1"/>
          </p:cNvPicPr>
          <p:nvPr/>
        </p:nvPicPr>
        <p:blipFill>
          <a:blip r:embed="rId2"/>
          <a:stretch>
            <a:fillRect/>
          </a:stretch>
        </p:blipFill>
        <p:spPr>
          <a:xfrm>
            <a:off x="10399495" y="331553"/>
            <a:ext cx="1587500" cy="622300"/>
          </a:xfrm>
          <a:prstGeom prst="rect">
            <a:avLst/>
          </a:prstGeom>
        </p:spPr>
      </p:pic>
      <p:sp>
        <p:nvSpPr>
          <p:cNvPr id="10" name="Title 1">
            <a:extLst>
              <a:ext uri="{FF2B5EF4-FFF2-40B4-BE49-F238E27FC236}">
                <a16:creationId xmlns:a16="http://schemas.microsoft.com/office/drawing/2014/main" id="{46FC5942-C801-0D47-ACA1-BCFA59731762}"/>
              </a:ext>
            </a:extLst>
          </p:cNvPr>
          <p:cNvSpPr>
            <a:spLocks noGrp="1"/>
          </p:cNvSpPr>
          <p:nvPr>
            <p:ph type="title" hasCustomPrompt="1"/>
          </p:nvPr>
        </p:nvSpPr>
        <p:spPr>
          <a:xfrm>
            <a:off x="657225" y="522072"/>
            <a:ext cx="7429500" cy="690564"/>
          </a:xfrm>
        </p:spPr>
        <p:txBody>
          <a:bodyPr anchor="b">
            <a:normAutofit/>
          </a:bodyPr>
          <a:lstStyle>
            <a:lvl1pPr>
              <a:defRPr sz="4000">
                <a:solidFill>
                  <a:schemeClr val="bg1"/>
                </a:solidFill>
              </a:defRPr>
            </a:lvl1pPr>
          </a:lstStyle>
          <a:p>
            <a:r>
              <a:rPr lang="en-US" dirty="0"/>
              <a:t>Title</a:t>
            </a:r>
          </a:p>
        </p:txBody>
      </p:sp>
      <p:sp>
        <p:nvSpPr>
          <p:cNvPr id="11" name="Rectangle 10">
            <a:extLst>
              <a:ext uri="{FF2B5EF4-FFF2-40B4-BE49-F238E27FC236}">
                <a16:creationId xmlns:a16="http://schemas.microsoft.com/office/drawing/2014/main" id="{9BD4C403-6851-9740-89D4-E83EE39C08CC}"/>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9F8C5FD1-F017-7347-97F6-32F01568D84D}"/>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94202A68-6BAD-42FC-BAA1-2A17548E4F2F}"/>
              </a:ext>
            </a:extLst>
          </p:cNvPr>
          <p:cNvPicPr>
            <a:picLocks noChangeAspect="1"/>
          </p:cNvPicPr>
          <p:nvPr userDrawn="1"/>
        </p:nvPicPr>
        <p:blipFill>
          <a:blip r:embed="rId2"/>
          <a:stretch>
            <a:fillRect/>
          </a:stretch>
        </p:blipFill>
        <p:spPr>
          <a:xfrm>
            <a:off x="10399495" y="331553"/>
            <a:ext cx="1587500" cy="622300"/>
          </a:xfrm>
          <a:prstGeom prst="rect">
            <a:avLst/>
          </a:prstGeom>
        </p:spPr>
      </p:pic>
      <p:sp>
        <p:nvSpPr>
          <p:cNvPr id="9" name="Rectangle 8">
            <a:extLst>
              <a:ext uri="{FF2B5EF4-FFF2-40B4-BE49-F238E27FC236}">
                <a16:creationId xmlns:a16="http://schemas.microsoft.com/office/drawing/2014/main" id="{C3EC810C-14A0-45DA-9ED4-31FD2C4A0C4A}"/>
              </a:ext>
            </a:extLst>
          </p:cNvPr>
          <p:cNvSpPr/>
          <p:nvPr userDrawn="1"/>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1719049D-A4C5-4419-9B27-673A4860247B}"/>
              </a:ext>
            </a:extLst>
          </p:cNvPr>
          <p:cNvCxnSpPr>
            <a:cxnSpLocks/>
          </p:cNvCxnSpPr>
          <p:nvPr userDrawn="1"/>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1731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4_Title Only">
    <p:bg>
      <p:bgPr>
        <a:solidFill>
          <a:srgbClr val="009383"/>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5A45A6-9194-E746-AAD2-70D550FFE587}"/>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p:txBody>
          <a:bodyPr/>
          <a:lstStyle>
            <a:lvl1pPr>
              <a:defRPr>
                <a:solidFill>
                  <a:schemeClr val="bg1"/>
                </a:solidFill>
              </a:defRPr>
            </a:lvl1pPr>
          </a:lstStyle>
          <a:p>
            <a:fld id="{D5C506D0-69AF-6B41-B7B9-6D41D924DC2F}" type="slidenum">
              <a:rPr lang="en-US" smtClean="0"/>
              <a:pPr/>
              <a:t>‹#›</a:t>
            </a:fld>
            <a:endParaRPr lang="en-US" dirty="0"/>
          </a:p>
        </p:txBody>
      </p:sp>
      <p:pic>
        <p:nvPicPr>
          <p:cNvPr id="14" name="Picture 13">
            <a:extLst>
              <a:ext uri="{FF2B5EF4-FFF2-40B4-BE49-F238E27FC236}">
                <a16:creationId xmlns:a16="http://schemas.microsoft.com/office/drawing/2014/main" id="{629FE03B-D64F-1B44-8A3A-D99D90C97F1E}"/>
              </a:ext>
            </a:extLst>
          </p:cNvPr>
          <p:cNvPicPr>
            <a:picLocks noChangeAspect="1"/>
          </p:cNvPicPr>
          <p:nvPr/>
        </p:nvPicPr>
        <p:blipFill>
          <a:blip r:embed="rId2"/>
          <a:stretch>
            <a:fillRect/>
          </a:stretch>
        </p:blipFill>
        <p:spPr>
          <a:xfrm>
            <a:off x="2064587" y="458786"/>
            <a:ext cx="7500851" cy="6399214"/>
          </a:xfrm>
          <a:prstGeom prst="rect">
            <a:avLst/>
          </a:prstGeom>
        </p:spPr>
      </p:pic>
      <p:pic>
        <p:nvPicPr>
          <p:cNvPr id="8" name="Picture 7">
            <a:extLst>
              <a:ext uri="{FF2B5EF4-FFF2-40B4-BE49-F238E27FC236}">
                <a16:creationId xmlns:a16="http://schemas.microsoft.com/office/drawing/2014/main" id="{19B32C47-E29E-6F45-9863-175137A324EE}"/>
              </a:ext>
            </a:extLst>
          </p:cNvPr>
          <p:cNvPicPr>
            <a:picLocks noChangeAspect="1"/>
          </p:cNvPicPr>
          <p:nvPr/>
        </p:nvPicPr>
        <p:blipFill>
          <a:blip r:embed="rId3"/>
          <a:stretch>
            <a:fillRect/>
          </a:stretch>
        </p:blipFill>
        <p:spPr>
          <a:xfrm>
            <a:off x="10407431" y="1000123"/>
            <a:ext cx="1587500" cy="622300"/>
          </a:xfrm>
          <a:prstGeom prst="rect">
            <a:avLst/>
          </a:prstGeom>
        </p:spPr>
      </p:pic>
      <p:sp>
        <p:nvSpPr>
          <p:cNvPr id="10" name="Title 1">
            <a:extLst>
              <a:ext uri="{FF2B5EF4-FFF2-40B4-BE49-F238E27FC236}">
                <a16:creationId xmlns:a16="http://schemas.microsoft.com/office/drawing/2014/main" id="{931268D7-4F9C-2246-B5B2-F7683605B295}"/>
              </a:ext>
            </a:extLst>
          </p:cNvPr>
          <p:cNvSpPr>
            <a:spLocks noGrp="1"/>
          </p:cNvSpPr>
          <p:nvPr>
            <p:ph type="title" hasCustomPrompt="1"/>
          </p:nvPr>
        </p:nvSpPr>
        <p:spPr>
          <a:xfrm>
            <a:off x="685800" y="689771"/>
            <a:ext cx="7400925" cy="1243007"/>
          </a:xfrm>
        </p:spPr>
        <p:txBody>
          <a:bodyPr anchor="ctr">
            <a:normAutofit/>
          </a:bodyPr>
          <a:lstStyle>
            <a:lvl1pPr>
              <a:defRPr sz="5600">
                <a:solidFill>
                  <a:schemeClr val="bg1"/>
                </a:solidFill>
              </a:defRPr>
            </a:lvl1pPr>
          </a:lstStyle>
          <a:p>
            <a:r>
              <a:rPr lang="en-US" dirty="0"/>
              <a:t>Title</a:t>
            </a:r>
          </a:p>
        </p:txBody>
      </p:sp>
      <p:sp>
        <p:nvSpPr>
          <p:cNvPr id="11" name="Rectangle 10">
            <a:extLst>
              <a:ext uri="{FF2B5EF4-FFF2-40B4-BE49-F238E27FC236}">
                <a16:creationId xmlns:a16="http://schemas.microsoft.com/office/drawing/2014/main" id="{C180C2B9-17F2-8D44-A8DA-00932EC35E1C}"/>
              </a:ext>
            </a:extLst>
          </p:cNvPr>
          <p:cNvSpPr/>
          <p:nvPr/>
        </p:nvSpPr>
        <p:spPr>
          <a:xfrm>
            <a:off x="-14288" y="518317"/>
            <a:ext cx="400050" cy="1585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FC74841-D36D-4466-A383-9E2C4C8D57C3}"/>
              </a:ext>
            </a:extLst>
          </p:cNvPr>
          <p:cNvPicPr>
            <a:picLocks noChangeAspect="1"/>
          </p:cNvPicPr>
          <p:nvPr userDrawn="1"/>
        </p:nvPicPr>
        <p:blipFill>
          <a:blip r:embed="rId2"/>
          <a:stretch>
            <a:fillRect/>
          </a:stretch>
        </p:blipFill>
        <p:spPr>
          <a:xfrm>
            <a:off x="2064587" y="458786"/>
            <a:ext cx="7500851" cy="6399214"/>
          </a:xfrm>
          <a:prstGeom prst="rect">
            <a:avLst/>
          </a:prstGeom>
        </p:spPr>
      </p:pic>
      <p:pic>
        <p:nvPicPr>
          <p:cNvPr id="12" name="Picture 11">
            <a:extLst>
              <a:ext uri="{FF2B5EF4-FFF2-40B4-BE49-F238E27FC236}">
                <a16:creationId xmlns:a16="http://schemas.microsoft.com/office/drawing/2014/main" id="{D25C3E1F-CFE2-4FB0-AF87-4BC5501339C8}"/>
              </a:ext>
            </a:extLst>
          </p:cNvPr>
          <p:cNvPicPr>
            <a:picLocks noChangeAspect="1"/>
          </p:cNvPicPr>
          <p:nvPr userDrawn="1"/>
        </p:nvPicPr>
        <p:blipFill>
          <a:blip r:embed="rId3"/>
          <a:stretch>
            <a:fillRect/>
          </a:stretch>
        </p:blipFill>
        <p:spPr>
          <a:xfrm>
            <a:off x="10407431" y="1000123"/>
            <a:ext cx="1587500" cy="622300"/>
          </a:xfrm>
          <a:prstGeom prst="rect">
            <a:avLst/>
          </a:prstGeom>
        </p:spPr>
      </p:pic>
      <p:sp>
        <p:nvSpPr>
          <p:cNvPr id="13" name="Rectangle 12">
            <a:extLst>
              <a:ext uri="{FF2B5EF4-FFF2-40B4-BE49-F238E27FC236}">
                <a16:creationId xmlns:a16="http://schemas.microsoft.com/office/drawing/2014/main" id="{AAD2FAA5-534F-4C5D-9140-8B2E97A3C6E2}"/>
              </a:ext>
            </a:extLst>
          </p:cNvPr>
          <p:cNvSpPr/>
          <p:nvPr userDrawn="1"/>
        </p:nvSpPr>
        <p:spPr>
          <a:xfrm>
            <a:off x="-14288" y="518317"/>
            <a:ext cx="400050" cy="1585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605037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Title Only">
    <p:bg>
      <p:bgPr>
        <a:solidFill>
          <a:srgbClr val="00467F"/>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5A45A6-9194-E746-AAD2-70D550FFE587}"/>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pic>
        <p:nvPicPr>
          <p:cNvPr id="14" name="Picture 13">
            <a:extLst>
              <a:ext uri="{FF2B5EF4-FFF2-40B4-BE49-F238E27FC236}">
                <a16:creationId xmlns:a16="http://schemas.microsoft.com/office/drawing/2014/main" id="{629FE03B-D64F-1B44-8A3A-D99D90C97F1E}"/>
              </a:ext>
            </a:extLst>
          </p:cNvPr>
          <p:cNvPicPr>
            <a:picLocks noChangeAspect="1"/>
          </p:cNvPicPr>
          <p:nvPr/>
        </p:nvPicPr>
        <p:blipFill>
          <a:blip r:embed="rId2"/>
          <a:stretch>
            <a:fillRect/>
          </a:stretch>
        </p:blipFill>
        <p:spPr>
          <a:xfrm>
            <a:off x="2064587" y="458786"/>
            <a:ext cx="7500851" cy="6399214"/>
          </a:xfrm>
          <a:prstGeom prst="rect">
            <a:avLst/>
          </a:prstGeom>
        </p:spPr>
      </p:pic>
      <p:sp>
        <p:nvSpPr>
          <p:cNvPr id="8" name="Title 1">
            <a:extLst>
              <a:ext uri="{FF2B5EF4-FFF2-40B4-BE49-F238E27FC236}">
                <a16:creationId xmlns:a16="http://schemas.microsoft.com/office/drawing/2014/main" id="{8F2D126A-B91E-F544-A45E-33A3F161A91F}"/>
              </a:ext>
            </a:extLst>
          </p:cNvPr>
          <p:cNvSpPr>
            <a:spLocks noGrp="1"/>
          </p:cNvSpPr>
          <p:nvPr>
            <p:ph type="title" hasCustomPrompt="1"/>
          </p:nvPr>
        </p:nvSpPr>
        <p:spPr>
          <a:xfrm>
            <a:off x="685800" y="689771"/>
            <a:ext cx="7400925" cy="1243007"/>
          </a:xfrm>
        </p:spPr>
        <p:txBody>
          <a:bodyPr anchor="ctr">
            <a:normAutofit/>
          </a:bodyPr>
          <a:lstStyle>
            <a:lvl1pPr>
              <a:defRPr sz="5600">
                <a:solidFill>
                  <a:schemeClr val="bg1"/>
                </a:solidFill>
              </a:defRPr>
            </a:lvl1pPr>
          </a:lstStyle>
          <a:p>
            <a:r>
              <a:rPr lang="en-US" dirty="0"/>
              <a:t>Title</a:t>
            </a:r>
          </a:p>
        </p:txBody>
      </p:sp>
      <p:pic>
        <p:nvPicPr>
          <p:cNvPr id="9" name="Picture 8">
            <a:extLst>
              <a:ext uri="{FF2B5EF4-FFF2-40B4-BE49-F238E27FC236}">
                <a16:creationId xmlns:a16="http://schemas.microsoft.com/office/drawing/2014/main" id="{F8386991-00E1-AA4C-83BD-5E7DD91DDC5A}"/>
              </a:ext>
            </a:extLst>
          </p:cNvPr>
          <p:cNvPicPr>
            <a:picLocks noChangeAspect="1"/>
          </p:cNvPicPr>
          <p:nvPr/>
        </p:nvPicPr>
        <p:blipFill>
          <a:blip r:embed="rId3"/>
          <a:stretch>
            <a:fillRect/>
          </a:stretch>
        </p:blipFill>
        <p:spPr>
          <a:xfrm>
            <a:off x="10407431" y="1000123"/>
            <a:ext cx="1587500" cy="622300"/>
          </a:xfrm>
          <a:prstGeom prst="rect">
            <a:avLst/>
          </a:prstGeom>
        </p:spPr>
      </p:pic>
      <p:sp>
        <p:nvSpPr>
          <p:cNvPr id="10" name="Rectangle 9">
            <a:extLst>
              <a:ext uri="{FF2B5EF4-FFF2-40B4-BE49-F238E27FC236}">
                <a16:creationId xmlns:a16="http://schemas.microsoft.com/office/drawing/2014/main" id="{723D9F17-2410-314E-BC09-B99E839E0DB8}"/>
              </a:ext>
            </a:extLst>
          </p:cNvPr>
          <p:cNvSpPr/>
          <p:nvPr/>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C2958F8-3884-4587-9A9B-8F296C2CAFCA}"/>
              </a:ext>
            </a:extLst>
          </p:cNvPr>
          <p:cNvPicPr>
            <a:picLocks noChangeAspect="1"/>
          </p:cNvPicPr>
          <p:nvPr userDrawn="1"/>
        </p:nvPicPr>
        <p:blipFill>
          <a:blip r:embed="rId2"/>
          <a:stretch>
            <a:fillRect/>
          </a:stretch>
        </p:blipFill>
        <p:spPr>
          <a:xfrm>
            <a:off x="2064587" y="458786"/>
            <a:ext cx="7500851" cy="6399214"/>
          </a:xfrm>
          <a:prstGeom prst="rect">
            <a:avLst/>
          </a:prstGeom>
        </p:spPr>
      </p:pic>
      <p:pic>
        <p:nvPicPr>
          <p:cNvPr id="12" name="Picture 11">
            <a:extLst>
              <a:ext uri="{FF2B5EF4-FFF2-40B4-BE49-F238E27FC236}">
                <a16:creationId xmlns:a16="http://schemas.microsoft.com/office/drawing/2014/main" id="{02B4DCD1-4280-48BA-BD86-F72A52D14D29}"/>
              </a:ext>
            </a:extLst>
          </p:cNvPr>
          <p:cNvPicPr>
            <a:picLocks noChangeAspect="1"/>
          </p:cNvPicPr>
          <p:nvPr userDrawn="1"/>
        </p:nvPicPr>
        <p:blipFill>
          <a:blip r:embed="rId3"/>
          <a:stretch>
            <a:fillRect/>
          </a:stretch>
        </p:blipFill>
        <p:spPr>
          <a:xfrm>
            <a:off x="10407431" y="1000123"/>
            <a:ext cx="1587500" cy="622300"/>
          </a:xfrm>
          <a:prstGeom prst="rect">
            <a:avLst/>
          </a:prstGeom>
        </p:spPr>
      </p:pic>
      <p:sp>
        <p:nvSpPr>
          <p:cNvPr id="13" name="Rectangle 12">
            <a:extLst>
              <a:ext uri="{FF2B5EF4-FFF2-40B4-BE49-F238E27FC236}">
                <a16:creationId xmlns:a16="http://schemas.microsoft.com/office/drawing/2014/main" id="{4100FECD-0DEC-4BC2-B913-80B151B48C1D}"/>
              </a:ext>
            </a:extLst>
          </p:cNvPr>
          <p:cNvSpPr/>
          <p:nvPr userDrawn="1"/>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059949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_Title Only">
    <p:bg>
      <p:bgPr>
        <a:solidFill>
          <a:srgbClr val="F1B434"/>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5A45A6-9194-E746-AAD2-70D550FFE587}"/>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pic>
        <p:nvPicPr>
          <p:cNvPr id="8" name="Picture 7">
            <a:extLst>
              <a:ext uri="{FF2B5EF4-FFF2-40B4-BE49-F238E27FC236}">
                <a16:creationId xmlns:a16="http://schemas.microsoft.com/office/drawing/2014/main" id="{756ED616-8711-4C4F-8B99-8C64DDA93C37}"/>
              </a:ext>
            </a:extLst>
          </p:cNvPr>
          <p:cNvPicPr>
            <a:picLocks noChangeAspect="1"/>
          </p:cNvPicPr>
          <p:nvPr/>
        </p:nvPicPr>
        <p:blipFill>
          <a:blip r:embed="rId2"/>
          <a:stretch>
            <a:fillRect/>
          </a:stretch>
        </p:blipFill>
        <p:spPr>
          <a:xfrm>
            <a:off x="10407431" y="1000123"/>
            <a:ext cx="1587500" cy="622300"/>
          </a:xfrm>
          <a:prstGeom prst="rect">
            <a:avLst/>
          </a:prstGeom>
        </p:spPr>
      </p:pic>
      <p:pic>
        <p:nvPicPr>
          <p:cNvPr id="10" name="Picture 9">
            <a:extLst>
              <a:ext uri="{FF2B5EF4-FFF2-40B4-BE49-F238E27FC236}">
                <a16:creationId xmlns:a16="http://schemas.microsoft.com/office/drawing/2014/main" id="{34C695E9-A96D-2548-925F-D30D03553432}"/>
              </a:ext>
            </a:extLst>
          </p:cNvPr>
          <p:cNvPicPr>
            <a:picLocks noChangeAspect="1"/>
          </p:cNvPicPr>
          <p:nvPr/>
        </p:nvPicPr>
        <p:blipFill>
          <a:blip r:embed="rId3"/>
          <a:stretch>
            <a:fillRect/>
          </a:stretch>
        </p:blipFill>
        <p:spPr>
          <a:xfrm>
            <a:off x="2066456" y="461966"/>
            <a:ext cx="7497113" cy="6396025"/>
          </a:xfrm>
          <a:prstGeom prst="rect">
            <a:avLst/>
          </a:prstGeom>
        </p:spPr>
      </p:pic>
      <p:sp>
        <p:nvSpPr>
          <p:cNvPr id="9" name="Title 1">
            <a:extLst>
              <a:ext uri="{FF2B5EF4-FFF2-40B4-BE49-F238E27FC236}">
                <a16:creationId xmlns:a16="http://schemas.microsoft.com/office/drawing/2014/main" id="{ACA7F37E-3E97-3647-ADF1-1E70CE1BF42B}"/>
              </a:ext>
            </a:extLst>
          </p:cNvPr>
          <p:cNvSpPr>
            <a:spLocks noGrp="1"/>
          </p:cNvSpPr>
          <p:nvPr>
            <p:ph type="title" hasCustomPrompt="1"/>
          </p:nvPr>
        </p:nvSpPr>
        <p:spPr>
          <a:xfrm>
            <a:off x="685800" y="689771"/>
            <a:ext cx="7400925" cy="1243007"/>
          </a:xfrm>
        </p:spPr>
        <p:txBody>
          <a:bodyPr anchor="ctr">
            <a:normAutofit/>
          </a:bodyPr>
          <a:lstStyle>
            <a:lvl1pPr>
              <a:defRPr sz="5600">
                <a:solidFill>
                  <a:srgbClr val="2D2A26"/>
                </a:solidFill>
              </a:defRPr>
            </a:lvl1pPr>
          </a:lstStyle>
          <a:p>
            <a:r>
              <a:rPr lang="en-US" dirty="0"/>
              <a:t>Title</a:t>
            </a:r>
          </a:p>
        </p:txBody>
      </p:sp>
      <p:sp>
        <p:nvSpPr>
          <p:cNvPr id="13" name="Rectangle 12">
            <a:extLst>
              <a:ext uri="{FF2B5EF4-FFF2-40B4-BE49-F238E27FC236}">
                <a16:creationId xmlns:a16="http://schemas.microsoft.com/office/drawing/2014/main" id="{0EB6EBBD-DB55-604D-AB8A-021C33060683}"/>
              </a:ext>
            </a:extLst>
          </p:cNvPr>
          <p:cNvSpPr/>
          <p:nvPr/>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163D3AF-29B0-4416-A9C6-18E73542A891}"/>
              </a:ext>
            </a:extLst>
          </p:cNvPr>
          <p:cNvPicPr>
            <a:picLocks noChangeAspect="1"/>
          </p:cNvPicPr>
          <p:nvPr userDrawn="1"/>
        </p:nvPicPr>
        <p:blipFill>
          <a:blip r:embed="rId2"/>
          <a:stretch>
            <a:fillRect/>
          </a:stretch>
        </p:blipFill>
        <p:spPr>
          <a:xfrm>
            <a:off x="10407431" y="1000123"/>
            <a:ext cx="1587500" cy="622300"/>
          </a:xfrm>
          <a:prstGeom prst="rect">
            <a:avLst/>
          </a:prstGeom>
        </p:spPr>
      </p:pic>
      <p:pic>
        <p:nvPicPr>
          <p:cNvPr id="12" name="Picture 11">
            <a:extLst>
              <a:ext uri="{FF2B5EF4-FFF2-40B4-BE49-F238E27FC236}">
                <a16:creationId xmlns:a16="http://schemas.microsoft.com/office/drawing/2014/main" id="{AC7975AE-75B5-4CBC-B845-DA0C57178247}"/>
              </a:ext>
            </a:extLst>
          </p:cNvPr>
          <p:cNvPicPr>
            <a:picLocks noChangeAspect="1"/>
          </p:cNvPicPr>
          <p:nvPr userDrawn="1"/>
        </p:nvPicPr>
        <p:blipFill>
          <a:blip r:embed="rId3"/>
          <a:stretch>
            <a:fillRect/>
          </a:stretch>
        </p:blipFill>
        <p:spPr>
          <a:xfrm>
            <a:off x="2066456" y="461966"/>
            <a:ext cx="7497113" cy="6396025"/>
          </a:xfrm>
          <a:prstGeom prst="rect">
            <a:avLst/>
          </a:prstGeom>
        </p:spPr>
      </p:pic>
      <p:sp>
        <p:nvSpPr>
          <p:cNvPr id="14" name="Rectangle 13">
            <a:extLst>
              <a:ext uri="{FF2B5EF4-FFF2-40B4-BE49-F238E27FC236}">
                <a16:creationId xmlns:a16="http://schemas.microsoft.com/office/drawing/2014/main" id="{E4999369-99C1-4224-A24B-6124EF405B6A}"/>
              </a:ext>
            </a:extLst>
          </p:cNvPr>
          <p:cNvSpPr/>
          <p:nvPr userDrawn="1"/>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804751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3_Title Only">
    <p:bg>
      <p:bgPr>
        <a:solidFill>
          <a:srgbClr val="F26522"/>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5A45A6-9194-E746-AAD2-70D550FFE587}"/>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p:txBody>
          <a:bodyPr/>
          <a:lstStyle>
            <a:lvl1pPr>
              <a:defRPr>
                <a:solidFill>
                  <a:schemeClr val="bg1"/>
                </a:solidFill>
              </a:defRPr>
            </a:lvl1pPr>
          </a:lstStyle>
          <a:p>
            <a:fld id="{D5C506D0-69AF-6B41-B7B9-6D41D924DC2F}" type="slidenum">
              <a:rPr lang="en-US" smtClean="0"/>
              <a:pPr/>
              <a:t>‹#›</a:t>
            </a:fld>
            <a:endParaRPr lang="en-US" dirty="0"/>
          </a:p>
        </p:txBody>
      </p:sp>
      <p:pic>
        <p:nvPicPr>
          <p:cNvPr id="9" name="Picture 8">
            <a:extLst>
              <a:ext uri="{FF2B5EF4-FFF2-40B4-BE49-F238E27FC236}">
                <a16:creationId xmlns:a16="http://schemas.microsoft.com/office/drawing/2014/main" id="{7545763C-D3D9-4D47-985A-B2911A7AE511}"/>
              </a:ext>
            </a:extLst>
          </p:cNvPr>
          <p:cNvPicPr>
            <a:picLocks noChangeAspect="1"/>
          </p:cNvPicPr>
          <p:nvPr/>
        </p:nvPicPr>
        <p:blipFill>
          <a:blip r:embed="rId2"/>
          <a:stretch>
            <a:fillRect/>
          </a:stretch>
        </p:blipFill>
        <p:spPr>
          <a:xfrm>
            <a:off x="2064587" y="458786"/>
            <a:ext cx="7500851" cy="6399214"/>
          </a:xfrm>
          <a:prstGeom prst="rect">
            <a:avLst/>
          </a:prstGeom>
        </p:spPr>
      </p:pic>
      <p:pic>
        <p:nvPicPr>
          <p:cNvPr id="10" name="Picture 9">
            <a:extLst>
              <a:ext uri="{FF2B5EF4-FFF2-40B4-BE49-F238E27FC236}">
                <a16:creationId xmlns:a16="http://schemas.microsoft.com/office/drawing/2014/main" id="{C10CD979-CF77-6C4D-B950-87DB25FCF31B}"/>
              </a:ext>
            </a:extLst>
          </p:cNvPr>
          <p:cNvPicPr>
            <a:picLocks noChangeAspect="1"/>
          </p:cNvPicPr>
          <p:nvPr/>
        </p:nvPicPr>
        <p:blipFill>
          <a:blip r:embed="rId3"/>
          <a:stretch>
            <a:fillRect/>
          </a:stretch>
        </p:blipFill>
        <p:spPr>
          <a:xfrm>
            <a:off x="10404554" y="1001115"/>
            <a:ext cx="1590377" cy="620313"/>
          </a:xfrm>
          <a:prstGeom prst="rect">
            <a:avLst/>
          </a:prstGeom>
        </p:spPr>
      </p:pic>
      <p:sp>
        <p:nvSpPr>
          <p:cNvPr id="16" name="Rectangle 15">
            <a:extLst>
              <a:ext uri="{FF2B5EF4-FFF2-40B4-BE49-F238E27FC236}">
                <a16:creationId xmlns:a16="http://schemas.microsoft.com/office/drawing/2014/main" id="{B414C3F6-9996-9C43-A365-D96A61CD33EC}"/>
              </a:ext>
            </a:extLst>
          </p:cNvPr>
          <p:cNvSpPr/>
          <p:nvPr/>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8">
            <a:extLst>
              <a:ext uri="{FF2B5EF4-FFF2-40B4-BE49-F238E27FC236}">
                <a16:creationId xmlns:a16="http://schemas.microsoft.com/office/drawing/2014/main" id="{F95F6B4E-5412-EF43-9186-2771E2954436}"/>
              </a:ext>
            </a:extLst>
          </p:cNvPr>
          <p:cNvSpPr>
            <a:spLocks noGrp="1"/>
          </p:cNvSpPr>
          <p:nvPr>
            <p:ph type="title" hasCustomPrompt="1"/>
          </p:nvPr>
        </p:nvSpPr>
        <p:spPr>
          <a:xfrm>
            <a:off x="685800" y="648491"/>
            <a:ext cx="10515600" cy="1325563"/>
          </a:xfrm>
        </p:spPr>
        <p:txBody>
          <a:bodyPr>
            <a:normAutofit/>
          </a:bodyPr>
          <a:lstStyle>
            <a:lvl1pPr>
              <a:defRPr sz="5600">
                <a:solidFill>
                  <a:schemeClr val="bg1"/>
                </a:solidFill>
              </a:defRPr>
            </a:lvl1pPr>
          </a:lstStyle>
          <a:p>
            <a:r>
              <a:rPr lang="en-US" dirty="0"/>
              <a:t>Title</a:t>
            </a:r>
          </a:p>
        </p:txBody>
      </p:sp>
      <p:pic>
        <p:nvPicPr>
          <p:cNvPr id="8" name="Picture 7">
            <a:extLst>
              <a:ext uri="{FF2B5EF4-FFF2-40B4-BE49-F238E27FC236}">
                <a16:creationId xmlns:a16="http://schemas.microsoft.com/office/drawing/2014/main" id="{A2D3B388-A5DB-4AF0-B7E4-FD8E110BED22}"/>
              </a:ext>
            </a:extLst>
          </p:cNvPr>
          <p:cNvPicPr>
            <a:picLocks noChangeAspect="1"/>
          </p:cNvPicPr>
          <p:nvPr userDrawn="1"/>
        </p:nvPicPr>
        <p:blipFill>
          <a:blip r:embed="rId2"/>
          <a:stretch>
            <a:fillRect/>
          </a:stretch>
        </p:blipFill>
        <p:spPr>
          <a:xfrm>
            <a:off x="2064587" y="458786"/>
            <a:ext cx="7500851" cy="6399214"/>
          </a:xfrm>
          <a:prstGeom prst="rect">
            <a:avLst/>
          </a:prstGeom>
        </p:spPr>
      </p:pic>
      <p:pic>
        <p:nvPicPr>
          <p:cNvPr id="11" name="Picture 10">
            <a:extLst>
              <a:ext uri="{FF2B5EF4-FFF2-40B4-BE49-F238E27FC236}">
                <a16:creationId xmlns:a16="http://schemas.microsoft.com/office/drawing/2014/main" id="{CD9CE4E6-9DE3-4AD7-9E51-1ADBD659D629}"/>
              </a:ext>
            </a:extLst>
          </p:cNvPr>
          <p:cNvPicPr>
            <a:picLocks noChangeAspect="1"/>
          </p:cNvPicPr>
          <p:nvPr userDrawn="1"/>
        </p:nvPicPr>
        <p:blipFill>
          <a:blip r:embed="rId3"/>
          <a:stretch>
            <a:fillRect/>
          </a:stretch>
        </p:blipFill>
        <p:spPr>
          <a:xfrm>
            <a:off x="10404554" y="1001115"/>
            <a:ext cx="1590377" cy="620313"/>
          </a:xfrm>
          <a:prstGeom prst="rect">
            <a:avLst/>
          </a:prstGeom>
        </p:spPr>
      </p:pic>
      <p:sp>
        <p:nvSpPr>
          <p:cNvPr id="12" name="Rectangle 11">
            <a:extLst>
              <a:ext uri="{FF2B5EF4-FFF2-40B4-BE49-F238E27FC236}">
                <a16:creationId xmlns:a16="http://schemas.microsoft.com/office/drawing/2014/main" id="{DE7FC80B-D6EF-4DE6-81C0-0A4ADA7E0DF0}"/>
              </a:ext>
            </a:extLst>
          </p:cNvPr>
          <p:cNvSpPr/>
          <p:nvPr userDrawn="1"/>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348180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67328-D22E-C94E-85B0-CCCA49C74591}"/>
              </a:ext>
            </a:extLst>
          </p:cNvPr>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D19AFE9-148E-5340-8284-F58404F32346}"/>
              </a:ext>
            </a:extLst>
          </p:cNvPr>
          <p:cNvSpPr>
            <a:spLocks noGrp="1"/>
          </p:cNvSpPr>
          <p:nvPr>
            <p:ph idx="1"/>
          </p:nvPr>
        </p:nvSpPr>
        <p:spPr>
          <a:xfrm>
            <a:off x="5183188" y="1319213"/>
            <a:ext cx="5776360" cy="4541838"/>
          </a:xfrm>
        </p:spPr>
        <p:txBody>
          <a:bodyPr/>
          <a:lstStyle>
            <a:lvl1pPr marL="0" indent="0">
              <a:buNone/>
              <a:defRPr sz="2800">
                <a:solidFill>
                  <a:srgbClr val="009383"/>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9F154CF-BC9A-D34C-BD57-474C59B99E9F}"/>
              </a:ext>
            </a:extLst>
          </p:cNvPr>
          <p:cNvSpPr>
            <a:spLocks noGrp="1"/>
          </p:cNvSpPr>
          <p:nvPr>
            <p:ph type="body" sz="half" idx="2"/>
          </p:nvPr>
        </p:nvSpPr>
        <p:spPr>
          <a:xfrm>
            <a:off x="1232452" y="2486032"/>
            <a:ext cx="3539573" cy="3382956"/>
          </a:xfrm>
        </p:spPr>
        <p:txBody>
          <a:bodyPr>
            <a:normAutofit/>
          </a:bodyPr>
          <a:lstStyle>
            <a:lvl1pPr marL="0" indent="0">
              <a:buNone/>
              <a:defRPr sz="2800">
                <a:solidFill>
                  <a:srgbClr val="00938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A6B18280-8B58-A643-944B-89338F62E0E1}"/>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DBDBCE79-FD0F-2B44-881B-8E95263187D6}"/>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pic>
        <p:nvPicPr>
          <p:cNvPr id="12" name="Picture 11">
            <a:extLst>
              <a:ext uri="{FF2B5EF4-FFF2-40B4-BE49-F238E27FC236}">
                <a16:creationId xmlns:a16="http://schemas.microsoft.com/office/drawing/2014/main" id="{63BC6FEF-E7D2-8E40-A578-9503D64D93AB}"/>
              </a:ext>
            </a:extLst>
          </p:cNvPr>
          <p:cNvPicPr>
            <a:picLocks noChangeAspect="1"/>
          </p:cNvPicPr>
          <p:nvPr/>
        </p:nvPicPr>
        <p:blipFill>
          <a:blip r:embed="rId2"/>
          <a:stretch>
            <a:fillRect/>
          </a:stretch>
        </p:blipFill>
        <p:spPr>
          <a:xfrm>
            <a:off x="10399495" y="260349"/>
            <a:ext cx="1587500" cy="622300"/>
          </a:xfrm>
          <a:prstGeom prst="rect">
            <a:avLst/>
          </a:prstGeom>
        </p:spPr>
      </p:pic>
      <p:pic>
        <p:nvPicPr>
          <p:cNvPr id="8" name="Picture 7">
            <a:extLst>
              <a:ext uri="{FF2B5EF4-FFF2-40B4-BE49-F238E27FC236}">
                <a16:creationId xmlns:a16="http://schemas.microsoft.com/office/drawing/2014/main" id="{7A690B5E-5E58-40E6-A3DA-19C44608744B}"/>
              </a:ext>
            </a:extLst>
          </p:cNvPr>
          <p:cNvPicPr>
            <a:picLocks noChangeAspect="1"/>
          </p:cNvPicPr>
          <p:nvPr userDrawn="1"/>
        </p:nvPicPr>
        <p:blipFill>
          <a:blip r:embed="rId2"/>
          <a:stretch>
            <a:fillRect/>
          </a:stretch>
        </p:blipFill>
        <p:spPr>
          <a:xfrm>
            <a:off x="10399495" y="260349"/>
            <a:ext cx="1587500" cy="622300"/>
          </a:xfrm>
          <a:prstGeom prst="rect">
            <a:avLst/>
          </a:prstGeom>
        </p:spPr>
      </p:pic>
    </p:spTree>
    <p:extLst>
      <p:ext uri="{BB962C8B-B14F-4D97-AF65-F5344CB8AC3E}">
        <p14:creationId xmlns:p14="http://schemas.microsoft.com/office/powerpoint/2010/main" val="20654260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DC3E952-A644-2944-B340-DE59CBFB7D5F}"/>
              </a:ext>
            </a:extLst>
          </p:cNvPr>
          <p:cNvSpPr>
            <a:spLocks noGrp="1"/>
          </p:cNvSpPr>
          <p:nvPr>
            <p:ph type="pic" idx="1"/>
          </p:nvPr>
        </p:nvSpPr>
        <p:spPr>
          <a:xfrm>
            <a:off x="5183188" y="1319210"/>
            <a:ext cx="5776360" cy="4541839"/>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Footer Placeholder 5">
            <a:extLst>
              <a:ext uri="{FF2B5EF4-FFF2-40B4-BE49-F238E27FC236}">
                <a16:creationId xmlns:a16="http://schemas.microsoft.com/office/drawing/2014/main" id="{4EB17DDD-F289-D84F-B921-81C3614BF0DB}"/>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FB695446-E5FA-5F44-8D50-6594722125C4}"/>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sp>
        <p:nvSpPr>
          <p:cNvPr id="8" name="Title 1">
            <a:extLst>
              <a:ext uri="{FF2B5EF4-FFF2-40B4-BE49-F238E27FC236}">
                <a16:creationId xmlns:a16="http://schemas.microsoft.com/office/drawing/2014/main" id="{2262D5A3-3EE0-394E-8616-1A60752FD88D}"/>
              </a:ext>
            </a:extLst>
          </p:cNvPr>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9" name="Text Placeholder 3">
            <a:extLst>
              <a:ext uri="{FF2B5EF4-FFF2-40B4-BE49-F238E27FC236}">
                <a16:creationId xmlns:a16="http://schemas.microsoft.com/office/drawing/2014/main" id="{4CBDD242-89AC-9B4E-93CB-02A5F948F785}"/>
              </a:ext>
            </a:extLst>
          </p:cNvPr>
          <p:cNvSpPr>
            <a:spLocks noGrp="1"/>
          </p:cNvSpPr>
          <p:nvPr>
            <p:ph type="body" sz="half" idx="2"/>
          </p:nvPr>
        </p:nvSpPr>
        <p:spPr>
          <a:xfrm>
            <a:off x="1232452" y="2486032"/>
            <a:ext cx="3539573" cy="3382956"/>
          </a:xfrm>
        </p:spPr>
        <p:txBody>
          <a:bodyPr>
            <a:normAutofit/>
          </a:bodyPr>
          <a:lstStyle>
            <a:lvl1pPr marL="0" indent="0">
              <a:buNone/>
              <a:defRPr sz="2800">
                <a:solidFill>
                  <a:srgbClr val="00938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a:extLst>
              <a:ext uri="{FF2B5EF4-FFF2-40B4-BE49-F238E27FC236}">
                <a16:creationId xmlns:a16="http://schemas.microsoft.com/office/drawing/2014/main" id="{BA04D804-5413-1649-9706-AB5BB7D6EA1C}"/>
              </a:ext>
            </a:extLst>
          </p:cNvPr>
          <p:cNvPicPr>
            <a:picLocks noChangeAspect="1"/>
          </p:cNvPicPr>
          <p:nvPr/>
        </p:nvPicPr>
        <p:blipFill>
          <a:blip r:embed="rId2"/>
          <a:stretch>
            <a:fillRect/>
          </a:stretch>
        </p:blipFill>
        <p:spPr>
          <a:xfrm>
            <a:off x="10399495" y="260349"/>
            <a:ext cx="1587500" cy="622300"/>
          </a:xfrm>
          <a:prstGeom prst="rect">
            <a:avLst/>
          </a:prstGeom>
        </p:spPr>
      </p:pic>
      <p:pic>
        <p:nvPicPr>
          <p:cNvPr id="10" name="Picture 9">
            <a:extLst>
              <a:ext uri="{FF2B5EF4-FFF2-40B4-BE49-F238E27FC236}">
                <a16:creationId xmlns:a16="http://schemas.microsoft.com/office/drawing/2014/main" id="{3066DEC1-2452-4590-BE35-175F5DABFA69}"/>
              </a:ext>
            </a:extLst>
          </p:cNvPr>
          <p:cNvPicPr>
            <a:picLocks noChangeAspect="1"/>
          </p:cNvPicPr>
          <p:nvPr userDrawn="1"/>
        </p:nvPicPr>
        <p:blipFill>
          <a:blip r:embed="rId2"/>
          <a:stretch>
            <a:fillRect/>
          </a:stretch>
        </p:blipFill>
        <p:spPr>
          <a:xfrm>
            <a:off x="10399495" y="260349"/>
            <a:ext cx="1587500" cy="622300"/>
          </a:xfrm>
          <a:prstGeom prst="rect">
            <a:avLst/>
          </a:prstGeom>
        </p:spPr>
      </p:pic>
    </p:spTree>
    <p:extLst>
      <p:ext uri="{BB962C8B-B14F-4D97-AF65-F5344CB8AC3E}">
        <p14:creationId xmlns:p14="http://schemas.microsoft.com/office/powerpoint/2010/main" val="2518742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009383"/>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FC34E3F-2874-3E49-9452-6C3A0CC4307C}"/>
              </a:ext>
            </a:extLst>
          </p:cNvPr>
          <p:cNvPicPr>
            <a:picLocks noChangeAspect="1"/>
          </p:cNvPicPr>
          <p:nvPr/>
        </p:nvPicPr>
        <p:blipFill>
          <a:blip r:embed="rId2"/>
          <a:stretch>
            <a:fillRect/>
          </a:stretch>
        </p:blipFill>
        <p:spPr>
          <a:xfrm>
            <a:off x="2066456" y="461966"/>
            <a:ext cx="7497113" cy="6396025"/>
          </a:xfrm>
          <a:prstGeom prst="rect">
            <a:avLst/>
          </a:prstGeom>
        </p:spPr>
      </p:pic>
      <p:sp>
        <p:nvSpPr>
          <p:cNvPr id="2" name="Title 1">
            <a:extLst>
              <a:ext uri="{FF2B5EF4-FFF2-40B4-BE49-F238E27FC236}">
                <a16:creationId xmlns:a16="http://schemas.microsoft.com/office/drawing/2014/main" id="{97BA1FA1-0670-7546-91D6-83E63F2F78F1}"/>
              </a:ext>
            </a:extLst>
          </p:cNvPr>
          <p:cNvSpPr>
            <a:spLocks noGrp="1"/>
          </p:cNvSpPr>
          <p:nvPr>
            <p:ph type="ctrTitle"/>
          </p:nvPr>
        </p:nvSpPr>
        <p:spPr>
          <a:xfrm>
            <a:off x="669983" y="3951231"/>
            <a:ext cx="9131242" cy="701731"/>
          </a:xfrm>
        </p:spPr>
        <p:txBody>
          <a:bodyPr wrap="square" anchor="b">
            <a:spAutoFit/>
          </a:bodyPr>
          <a:lstStyle>
            <a:lvl1pPr algn="l">
              <a:defRPr sz="44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ADB82D-75AD-A146-9076-0180CA5230F6}"/>
              </a:ext>
            </a:extLst>
          </p:cNvPr>
          <p:cNvSpPr>
            <a:spLocks noGrp="1"/>
          </p:cNvSpPr>
          <p:nvPr>
            <p:ph type="subTitle" idx="1" hasCustomPrompt="1"/>
          </p:nvPr>
        </p:nvSpPr>
        <p:spPr>
          <a:xfrm>
            <a:off x="669982" y="4745038"/>
            <a:ext cx="9131241" cy="424732"/>
          </a:xfrm>
        </p:spPr>
        <p:txBody>
          <a:bodyPr wrap="square">
            <a:spAutoFit/>
          </a:bodyPr>
          <a:lstStyle>
            <a:lvl1pPr marL="0" indent="0" algn="l">
              <a:buNone/>
              <a:defRPr sz="2400" b="0">
                <a:solidFill>
                  <a:srgbClr val="2D2A2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 this is line 2</a:t>
            </a:r>
          </a:p>
        </p:txBody>
      </p:sp>
      <p:sp>
        <p:nvSpPr>
          <p:cNvPr id="5" name="Footer Placeholder 4">
            <a:extLst>
              <a:ext uri="{FF2B5EF4-FFF2-40B4-BE49-F238E27FC236}">
                <a16:creationId xmlns:a16="http://schemas.microsoft.com/office/drawing/2014/main" id="{0EF2A243-B0A5-BB41-8E94-2ADDC419EAF0}"/>
              </a:ext>
            </a:extLst>
          </p:cNvPr>
          <p:cNvSpPr>
            <a:spLocks noGrp="1"/>
          </p:cNvSpPr>
          <p:nvPr>
            <p:ph type="ftr" sz="quarter" idx="11"/>
          </p:nvPr>
        </p:nvSpPr>
        <p:spPr>
          <a:xfrm>
            <a:off x="5815013" y="6356350"/>
            <a:ext cx="6179918"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3B5E43-8818-2D43-88C9-DB77D7DD3042}"/>
              </a:ext>
            </a:extLst>
          </p:cNvPr>
          <p:cNvSpPr>
            <a:spLocks noGrp="1"/>
          </p:cNvSpPr>
          <p:nvPr>
            <p:ph type="sldNum" sz="quarter" idx="12"/>
          </p:nvPr>
        </p:nvSpPr>
        <p:spPr/>
        <p:txBody>
          <a:bodyPr/>
          <a:lstStyle>
            <a:lvl1pPr>
              <a:defRPr>
                <a:solidFill>
                  <a:schemeClr val="bg1"/>
                </a:solidFill>
              </a:defRPr>
            </a:lvl1pPr>
          </a:lstStyle>
          <a:p>
            <a:fld id="{D5C506D0-69AF-6B41-B7B9-6D41D924DC2F}" type="slidenum">
              <a:rPr lang="en-US" smtClean="0"/>
              <a:pPr/>
              <a:t>‹#›</a:t>
            </a:fld>
            <a:endParaRPr lang="en-US" dirty="0"/>
          </a:p>
        </p:txBody>
      </p:sp>
      <p:sp>
        <p:nvSpPr>
          <p:cNvPr id="12" name="Rectangle 11">
            <a:extLst>
              <a:ext uri="{FF2B5EF4-FFF2-40B4-BE49-F238E27FC236}">
                <a16:creationId xmlns:a16="http://schemas.microsoft.com/office/drawing/2014/main" id="{4A00F24F-1D82-6D48-A0DB-E26CC06CAF2C}"/>
              </a:ext>
            </a:extLst>
          </p:cNvPr>
          <p:cNvSpPr/>
          <p:nvPr/>
        </p:nvSpPr>
        <p:spPr>
          <a:xfrm>
            <a:off x="0" y="3429000"/>
            <a:ext cx="400050" cy="1992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8CB13A0-97CF-D047-91F0-ACEB4C5A35D7}"/>
              </a:ext>
            </a:extLst>
          </p:cNvPr>
          <p:cNvPicPr>
            <a:picLocks noChangeAspect="1"/>
          </p:cNvPicPr>
          <p:nvPr/>
        </p:nvPicPr>
        <p:blipFill>
          <a:blip r:embed="rId3"/>
          <a:stretch>
            <a:fillRect/>
          </a:stretch>
        </p:blipFill>
        <p:spPr>
          <a:xfrm>
            <a:off x="766791" y="602456"/>
            <a:ext cx="2425700" cy="1231900"/>
          </a:xfrm>
          <a:prstGeom prst="rect">
            <a:avLst/>
          </a:prstGeom>
        </p:spPr>
      </p:pic>
      <p:pic>
        <p:nvPicPr>
          <p:cNvPr id="9" name="Picture 8">
            <a:extLst>
              <a:ext uri="{FF2B5EF4-FFF2-40B4-BE49-F238E27FC236}">
                <a16:creationId xmlns:a16="http://schemas.microsoft.com/office/drawing/2014/main" id="{8BDA1EBD-AEF5-4088-A946-5B72787E6DA9}"/>
              </a:ext>
            </a:extLst>
          </p:cNvPr>
          <p:cNvPicPr>
            <a:picLocks noChangeAspect="1"/>
          </p:cNvPicPr>
          <p:nvPr userDrawn="1"/>
        </p:nvPicPr>
        <p:blipFill>
          <a:blip r:embed="rId2"/>
          <a:stretch>
            <a:fillRect/>
          </a:stretch>
        </p:blipFill>
        <p:spPr>
          <a:xfrm>
            <a:off x="2066456" y="461966"/>
            <a:ext cx="7497113" cy="6396025"/>
          </a:xfrm>
          <a:prstGeom prst="rect">
            <a:avLst/>
          </a:prstGeom>
        </p:spPr>
      </p:pic>
      <p:sp>
        <p:nvSpPr>
          <p:cNvPr id="10" name="Rectangle 9">
            <a:extLst>
              <a:ext uri="{FF2B5EF4-FFF2-40B4-BE49-F238E27FC236}">
                <a16:creationId xmlns:a16="http://schemas.microsoft.com/office/drawing/2014/main" id="{AF1610B4-EFC6-4470-80F6-5BB1C7E425FF}"/>
              </a:ext>
            </a:extLst>
          </p:cNvPr>
          <p:cNvSpPr/>
          <p:nvPr userDrawn="1"/>
        </p:nvSpPr>
        <p:spPr>
          <a:xfrm>
            <a:off x="0" y="3429000"/>
            <a:ext cx="400050" cy="1992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57A1D111-C3FA-4F1E-BB6C-5FB18E580B5D}"/>
              </a:ext>
            </a:extLst>
          </p:cNvPr>
          <p:cNvPicPr>
            <a:picLocks noChangeAspect="1"/>
          </p:cNvPicPr>
          <p:nvPr userDrawn="1"/>
        </p:nvPicPr>
        <p:blipFill>
          <a:blip r:embed="rId3"/>
          <a:stretch>
            <a:fillRect/>
          </a:stretch>
        </p:blipFill>
        <p:spPr>
          <a:xfrm>
            <a:off x="766791" y="602456"/>
            <a:ext cx="2425700" cy="1231900"/>
          </a:xfrm>
          <a:prstGeom prst="rect">
            <a:avLst/>
          </a:prstGeom>
        </p:spPr>
      </p:pic>
      <p:sp>
        <p:nvSpPr>
          <p:cNvPr id="13" name="TextBox 12">
            <a:extLst>
              <a:ext uri="{FF2B5EF4-FFF2-40B4-BE49-F238E27FC236}">
                <a16:creationId xmlns:a16="http://schemas.microsoft.com/office/drawing/2014/main" id="{EE5522A0-6358-4787-806C-26A07DCE4518}"/>
              </a:ext>
            </a:extLst>
          </p:cNvPr>
          <p:cNvSpPr txBox="1"/>
          <p:nvPr userDrawn="1"/>
        </p:nvSpPr>
        <p:spPr>
          <a:xfrm>
            <a:off x="8803861" y="6475474"/>
            <a:ext cx="3292889" cy="246221"/>
          </a:xfrm>
          <a:prstGeom prst="rect">
            <a:avLst/>
          </a:prstGeom>
          <a:noFill/>
        </p:spPr>
        <p:txBody>
          <a:bodyPr wrap="none" rtlCol="0">
            <a:spAutoFit/>
          </a:bodyPr>
          <a:lstStyle/>
          <a:p>
            <a:pPr algn="l"/>
            <a:r>
              <a:rPr lang="en-US" sz="1000" baseline="0" dirty="0">
                <a:solidFill>
                  <a:schemeClr val="bg1"/>
                </a:solidFill>
                <a:latin typeface="Franklin Gothic Book"/>
                <a:cs typeface="Franklin Gothic Book"/>
              </a:rPr>
              <a:t>Copyright 1992-2015, Leadership Strategies, Inc. V15.03</a:t>
            </a:r>
          </a:p>
        </p:txBody>
      </p:sp>
    </p:spTree>
    <p:extLst>
      <p:ext uri="{BB962C8B-B14F-4D97-AF65-F5344CB8AC3E}">
        <p14:creationId xmlns:p14="http://schemas.microsoft.com/office/powerpoint/2010/main" val="34311966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5_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5A45A6-9194-E746-AAD2-70D550FFE587}"/>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sp>
        <p:nvSpPr>
          <p:cNvPr id="12" name="Title 1">
            <a:extLst>
              <a:ext uri="{FF2B5EF4-FFF2-40B4-BE49-F238E27FC236}">
                <a16:creationId xmlns:a16="http://schemas.microsoft.com/office/drawing/2014/main" id="{F0E86AA0-3ABC-D043-846C-4072B56B7481}"/>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4" name="Rectangle 13">
            <a:extLst>
              <a:ext uri="{FF2B5EF4-FFF2-40B4-BE49-F238E27FC236}">
                <a16:creationId xmlns:a16="http://schemas.microsoft.com/office/drawing/2014/main" id="{ACEAFB2F-4161-7E43-B6B7-52B5354D2D08}"/>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8C57742F-9260-5A40-9D93-2C06C3AED004}"/>
              </a:ext>
            </a:extLst>
          </p:cNvPr>
          <p:cNvPicPr>
            <a:picLocks noChangeAspect="1"/>
          </p:cNvPicPr>
          <p:nvPr/>
        </p:nvPicPr>
        <p:blipFill>
          <a:blip r:embed="rId2"/>
          <a:stretch>
            <a:fillRect/>
          </a:stretch>
        </p:blipFill>
        <p:spPr>
          <a:xfrm>
            <a:off x="10399495" y="294482"/>
            <a:ext cx="1587500" cy="622300"/>
          </a:xfrm>
          <a:prstGeom prst="rect">
            <a:avLst/>
          </a:prstGeom>
        </p:spPr>
      </p:pic>
      <p:sp>
        <p:nvSpPr>
          <p:cNvPr id="7" name="Rectangle 6">
            <a:extLst>
              <a:ext uri="{FF2B5EF4-FFF2-40B4-BE49-F238E27FC236}">
                <a16:creationId xmlns:a16="http://schemas.microsoft.com/office/drawing/2014/main" id="{0987A006-04E7-4571-80E2-69B8D475D5C9}"/>
              </a:ext>
            </a:extLst>
          </p:cNvPr>
          <p:cNvSpPr/>
          <p:nvPr userDrawn="1"/>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2B3A9C85-76A2-4309-8AC5-80F94474DF19}"/>
              </a:ext>
            </a:extLst>
          </p:cNvPr>
          <p:cNvPicPr>
            <a:picLocks noChangeAspect="1"/>
          </p:cNvPicPr>
          <p:nvPr userDrawn="1"/>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3008052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1980C1-3773-F840-962F-CE82AF12C872}"/>
              </a:ext>
            </a:extLst>
          </p:cNvPr>
          <p:cNvSpPr>
            <a:spLocks noGrp="1"/>
          </p:cNvSpPr>
          <p:nvPr>
            <p:ph type="body" idx="1"/>
          </p:nvPr>
        </p:nvSpPr>
        <p:spPr>
          <a:xfrm>
            <a:off x="657225" y="1629509"/>
            <a:ext cx="10815638" cy="4460144"/>
          </a:xfrm>
        </p:spPr>
        <p:txBody>
          <a:bodyPr>
            <a:normAutofit/>
          </a:bodyPr>
          <a:lstStyle>
            <a:lvl1pPr marL="0" indent="0">
              <a:buNone/>
              <a:defRPr sz="2400">
                <a:solidFill>
                  <a:srgbClr val="00C7B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7EF8DABE-1EA6-C54A-8831-AD72ACACF465}"/>
              </a:ext>
            </a:extLst>
          </p:cNvPr>
          <p:cNvSpPr>
            <a:spLocks noGrp="1"/>
          </p:cNvSpPr>
          <p:nvPr>
            <p:ph type="ftr" sz="quarter" idx="11"/>
          </p:nvPr>
        </p:nvSpPr>
        <p:spPr/>
        <p:txBody>
          <a:bodyPr/>
          <a:lstStyle/>
          <a:p>
            <a:r>
              <a:rPr lang="en-US"/>
              <a:t>Copyright 1992-2015, Leadership Strategies, Inc. V15.03</a:t>
            </a:r>
            <a:endParaRPr lang="en-US" dirty="0"/>
          </a:p>
        </p:txBody>
      </p:sp>
      <p:sp>
        <p:nvSpPr>
          <p:cNvPr id="6" name="Slide Number Placeholder 5">
            <a:extLst>
              <a:ext uri="{FF2B5EF4-FFF2-40B4-BE49-F238E27FC236}">
                <a16:creationId xmlns:a16="http://schemas.microsoft.com/office/drawing/2014/main" id="{47335FAF-E705-EB40-8DB2-44839C834833}"/>
              </a:ext>
            </a:extLst>
          </p:cNvPr>
          <p:cNvSpPr>
            <a:spLocks noGrp="1"/>
          </p:cNvSpPr>
          <p:nvPr>
            <p:ph type="sldNum" sz="quarter" idx="12"/>
          </p:nvPr>
        </p:nvSpPr>
        <p:spPr/>
        <p:txBody>
          <a:bodyPr/>
          <a:lstStyle>
            <a:lvl1pPr>
              <a:defRPr>
                <a:solidFill>
                  <a:schemeClr val="bg1">
                    <a:lumMod val="50000"/>
                  </a:schemeClr>
                </a:solidFill>
              </a:defRPr>
            </a:lvl1pPr>
          </a:lstStyle>
          <a:p>
            <a:fld id="{F29FD61F-2294-5D42-A9D7-9928D42B3773}" type="slidenum">
              <a:rPr lang="en-US" smtClean="0"/>
              <a:pPr/>
              <a:t>‹#›</a:t>
            </a:fld>
            <a:endParaRPr lang="en-US" dirty="0"/>
          </a:p>
        </p:txBody>
      </p:sp>
      <p:sp>
        <p:nvSpPr>
          <p:cNvPr id="14" name="Round Single Corner Rectangle 13">
            <a:extLst>
              <a:ext uri="{FF2B5EF4-FFF2-40B4-BE49-F238E27FC236}">
                <a16:creationId xmlns:a16="http://schemas.microsoft.com/office/drawing/2014/main" id="{506BB316-EEC1-354B-9DF7-5774D747A11D}"/>
              </a:ext>
            </a:extLst>
          </p:cNvPr>
          <p:cNvSpPr/>
          <p:nvPr/>
        </p:nvSpPr>
        <p:spPr>
          <a:xfrm rot="10800000">
            <a:off x="8299173" y="-9939"/>
            <a:ext cx="3902765" cy="622295"/>
          </a:xfrm>
          <a:prstGeom prst="round1Rect">
            <a:avLst/>
          </a:prstGeom>
          <a:solidFill>
            <a:srgbClr val="F26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7">
            <a:extLst>
              <a:ext uri="{FF2B5EF4-FFF2-40B4-BE49-F238E27FC236}">
                <a16:creationId xmlns:a16="http://schemas.microsoft.com/office/drawing/2014/main" id="{5EC40073-8F57-A945-839B-3A3B8B54E4F2}"/>
              </a:ext>
            </a:extLst>
          </p:cNvPr>
          <p:cNvSpPr>
            <a:spLocks noGrp="1"/>
          </p:cNvSpPr>
          <p:nvPr>
            <p:ph type="body" sz="quarter" idx="13" hasCustomPrompt="1"/>
          </p:nvPr>
        </p:nvSpPr>
        <p:spPr>
          <a:xfrm>
            <a:off x="8607425" y="115614"/>
            <a:ext cx="3379788" cy="357188"/>
          </a:xfrm>
        </p:spPr>
        <p:txBody>
          <a:bodyPr>
            <a:noAutofit/>
          </a:bodyPr>
          <a:lstStyle>
            <a:lvl1pPr algn="ct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dirty="0"/>
              <a:t>Insert Text</a:t>
            </a:r>
          </a:p>
        </p:txBody>
      </p:sp>
      <p:sp>
        <p:nvSpPr>
          <p:cNvPr id="15" name="Title 1">
            <a:extLst>
              <a:ext uri="{FF2B5EF4-FFF2-40B4-BE49-F238E27FC236}">
                <a16:creationId xmlns:a16="http://schemas.microsoft.com/office/drawing/2014/main" id="{EED9833C-DE66-A84B-8D82-CFFAF4DA206F}"/>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9" name="Rectangle 18">
            <a:extLst>
              <a:ext uri="{FF2B5EF4-FFF2-40B4-BE49-F238E27FC236}">
                <a16:creationId xmlns:a16="http://schemas.microsoft.com/office/drawing/2014/main" id="{2B7F0F3F-DFF2-AF45-BF9D-71157CE14B97}"/>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B26BC73C-5C58-3640-93BA-BED25FA859C8}"/>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B2235A1E-3259-5E4A-ADDD-70A99E4D3A0F}"/>
              </a:ext>
            </a:extLst>
          </p:cNvPr>
          <p:cNvPicPr>
            <a:picLocks noChangeAspect="1"/>
          </p:cNvPicPr>
          <p:nvPr/>
        </p:nvPicPr>
        <p:blipFill>
          <a:blip r:embed="rId2"/>
          <a:stretch>
            <a:fillRect/>
          </a:stretch>
        </p:blipFill>
        <p:spPr>
          <a:xfrm>
            <a:off x="10399495" y="685165"/>
            <a:ext cx="1587500" cy="622300"/>
          </a:xfrm>
          <a:prstGeom prst="rect">
            <a:avLst/>
          </a:prstGeom>
        </p:spPr>
      </p:pic>
    </p:spTree>
    <p:extLst>
      <p:ext uri="{BB962C8B-B14F-4D97-AF65-F5344CB8AC3E}">
        <p14:creationId xmlns:p14="http://schemas.microsoft.com/office/powerpoint/2010/main" val="31278279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1980C1-3773-F840-962F-CE82AF12C872}"/>
              </a:ext>
            </a:extLst>
          </p:cNvPr>
          <p:cNvSpPr>
            <a:spLocks noGrp="1"/>
          </p:cNvSpPr>
          <p:nvPr>
            <p:ph type="body" idx="1"/>
          </p:nvPr>
        </p:nvSpPr>
        <p:spPr>
          <a:xfrm>
            <a:off x="1232451" y="1679552"/>
            <a:ext cx="9712809" cy="4410099"/>
          </a:xfrm>
        </p:spPr>
        <p:txBody>
          <a:bodyPr>
            <a:normAutofit/>
          </a:bodyPr>
          <a:lstStyle>
            <a:lvl1pPr marL="0" indent="0">
              <a:buNone/>
              <a:defRPr sz="2800">
                <a:solidFill>
                  <a:srgbClr val="00938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a:extLst>
              <a:ext uri="{FF2B5EF4-FFF2-40B4-BE49-F238E27FC236}">
                <a16:creationId xmlns:a16="http://schemas.microsoft.com/office/drawing/2014/main" id="{47335FAF-E705-EB40-8DB2-44839C834833}"/>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sp>
        <p:nvSpPr>
          <p:cNvPr id="14" name="Title 1">
            <a:extLst>
              <a:ext uri="{FF2B5EF4-FFF2-40B4-BE49-F238E27FC236}">
                <a16:creationId xmlns:a16="http://schemas.microsoft.com/office/drawing/2014/main" id="{5F1B07E5-EC90-9847-A22C-62CC7CA1F4AF}"/>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5" name="Rectangle 14">
            <a:extLst>
              <a:ext uri="{FF2B5EF4-FFF2-40B4-BE49-F238E27FC236}">
                <a16:creationId xmlns:a16="http://schemas.microsoft.com/office/drawing/2014/main" id="{3B0AB2AA-EEEF-BA4A-AC3B-0BFB4A929494}"/>
              </a:ext>
            </a:extLst>
          </p:cNvPr>
          <p:cNvSpPr/>
          <p:nvPr userDrawn="1"/>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08CCE92F-D068-C748-B543-1726D4DAD3DC}"/>
              </a:ext>
            </a:extLst>
          </p:cNvPr>
          <p:cNvCxnSpPr>
            <a:cxnSpLocks/>
          </p:cNvCxnSpPr>
          <p:nvPr userDrawn="1"/>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D56A4896-B62A-9642-A31D-CF4D117EE9C7}"/>
              </a:ext>
            </a:extLst>
          </p:cNvPr>
          <p:cNvPicPr>
            <a:picLocks noChangeAspect="1"/>
          </p:cNvPicPr>
          <p:nvPr userDrawn="1"/>
        </p:nvPicPr>
        <p:blipFill>
          <a:blip r:embed="rId2"/>
          <a:stretch>
            <a:fillRect/>
          </a:stretch>
        </p:blipFill>
        <p:spPr>
          <a:xfrm>
            <a:off x="10399495" y="294482"/>
            <a:ext cx="1587500" cy="622300"/>
          </a:xfrm>
          <a:prstGeom prst="rect">
            <a:avLst/>
          </a:prstGeom>
        </p:spPr>
      </p:pic>
      <p:sp>
        <p:nvSpPr>
          <p:cNvPr id="10" name="Footer Placeholder 4">
            <a:extLst>
              <a:ext uri="{FF2B5EF4-FFF2-40B4-BE49-F238E27FC236}">
                <a16:creationId xmlns:a16="http://schemas.microsoft.com/office/drawing/2014/main" id="{9D2A916C-C5CC-48C5-9AAA-FAC552BF97F6}"/>
              </a:ext>
            </a:extLst>
          </p:cNvPr>
          <p:cNvSpPr>
            <a:spLocks noGrp="1"/>
          </p:cNvSpPr>
          <p:nvPr>
            <p:ph type="ftr" sz="quarter" idx="3"/>
          </p:nvPr>
        </p:nvSpPr>
        <p:spPr>
          <a:xfrm>
            <a:off x="2502469" y="6372285"/>
            <a:ext cx="6179918" cy="365125"/>
          </a:xfrm>
          <a:prstGeom prst="rect">
            <a:avLst/>
          </a:prstGeom>
        </p:spPr>
        <p:txBody>
          <a:bodyPr vert="horz" lIns="91440" tIns="45720" rIns="91440" bIns="45720" rtlCol="0" anchor="ctr"/>
          <a:lstStyle>
            <a:lvl1pPr algn="ctr">
              <a:defRPr sz="10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6450860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1980C1-3773-F840-962F-CE82AF12C872}"/>
              </a:ext>
            </a:extLst>
          </p:cNvPr>
          <p:cNvSpPr>
            <a:spLocks noGrp="1"/>
          </p:cNvSpPr>
          <p:nvPr>
            <p:ph type="body" idx="1"/>
          </p:nvPr>
        </p:nvSpPr>
        <p:spPr>
          <a:xfrm>
            <a:off x="1232452" y="1629509"/>
            <a:ext cx="9712808" cy="4460144"/>
          </a:xfrm>
        </p:spPr>
        <p:txBody>
          <a:bodyPr>
            <a:normAutofit/>
          </a:bodyPr>
          <a:lstStyle>
            <a:lvl1pPr marL="0" indent="0">
              <a:buNone/>
              <a:defRPr sz="2800">
                <a:solidFill>
                  <a:srgbClr val="00938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a:extLst>
              <a:ext uri="{FF2B5EF4-FFF2-40B4-BE49-F238E27FC236}">
                <a16:creationId xmlns:a16="http://schemas.microsoft.com/office/drawing/2014/main" id="{47335FAF-E705-EB40-8DB2-44839C834833}"/>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sp>
        <p:nvSpPr>
          <p:cNvPr id="14" name="Round Single Corner Rectangle 13">
            <a:extLst>
              <a:ext uri="{FF2B5EF4-FFF2-40B4-BE49-F238E27FC236}">
                <a16:creationId xmlns:a16="http://schemas.microsoft.com/office/drawing/2014/main" id="{506BB316-EEC1-354B-9DF7-5774D747A11D}"/>
              </a:ext>
            </a:extLst>
          </p:cNvPr>
          <p:cNvSpPr/>
          <p:nvPr userDrawn="1"/>
        </p:nvSpPr>
        <p:spPr>
          <a:xfrm rot="10800000">
            <a:off x="8299173" y="-9939"/>
            <a:ext cx="3902765" cy="622295"/>
          </a:xfrm>
          <a:prstGeom prst="round1Rect">
            <a:avLst/>
          </a:prstGeom>
          <a:solidFill>
            <a:srgbClr val="F26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17">
            <a:extLst>
              <a:ext uri="{FF2B5EF4-FFF2-40B4-BE49-F238E27FC236}">
                <a16:creationId xmlns:a16="http://schemas.microsoft.com/office/drawing/2014/main" id="{5EC40073-8F57-A945-839B-3A3B8B54E4F2}"/>
              </a:ext>
            </a:extLst>
          </p:cNvPr>
          <p:cNvSpPr>
            <a:spLocks noGrp="1"/>
          </p:cNvSpPr>
          <p:nvPr>
            <p:ph type="body" sz="quarter" idx="13" hasCustomPrompt="1"/>
          </p:nvPr>
        </p:nvSpPr>
        <p:spPr>
          <a:xfrm>
            <a:off x="8607425" y="115614"/>
            <a:ext cx="3379788" cy="357188"/>
          </a:xfrm>
        </p:spPr>
        <p:txBody>
          <a:bodyPr>
            <a:noAutofit/>
          </a:bodyPr>
          <a:lstStyle>
            <a:lvl1pPr algn="ct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dirty="0"/>
              <a:t>Insert Text</a:t>
            </a:r>
          </a:p>
        </p:txBody>
      </p:sp>
      <p:sp>
        <p:nvSpPr>
          <p:cNvPr id="15" name="Title 1">
            <a:extLst>
              <a:ext uri="{FF2B5EF4-FFF2-40B4-BE49-F238E27FC236}">
                <a16:creationId xmlns:a16="http://schemas.microsoft.com/office/drawing/2014/main" id="{EED9833C-DE66-A84B-8D82-CFFAF4DA206F}"/>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9" name="Rectangle 18">
            <a:extLst>
              <a:ext uri="{FF2B5EF4-FFF2-40B4-BE49-F238E27FC236}">
                <a16:creationId xmlns:a16="http://schemas.microsoft.com/office/drawing/2014/main" id="{2B7F0F3F-DFF2-AF45-BF9D-71157CE14B97}"/>
              </a:ext>
            </a:extLst>
          </p:cNvPr>
          <p:cNvSpPr/>
          <p:nvPr userDrawn="1"/>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Connector 19">
            <a:extLst>
              <a:ext uri="{FF2B5EF4-FFF2-40B4-BE49-F238E27FC236}">
                <a16:creationId xmlns:a16="http://schemas.microsoft.com/office/drawing/2014/main" id="{B26BC73C-5C58-3640-93BA-BED25FA859C8}"/>
              </a:ext>
            </a:extLst>
          </p:cNvPr>
          <p:cNvCxnSpPr>
            <a:cxnSpLocks/>
          </p:cNvCxnSpPr>
          <p:nvPr userDrawn="1"/>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B2235A1E-3259-5E4A-ADDD-70A99E4D3A0F}"/>
              </a:ext>
            </a:extLst>
          </p:cNvPr>
          <p:cNvPicPr>
            <a:picLocks noChangeAspect="1"/>
          </p:cNvPicPr>
          <p:nvPr userDrawn="1"/>
        </p:nvPicPr>
        <p:blipFill>
          <a:blip r:embed="rId2"/>
          <a:stretch>
            <a:fillRect/>
          </a:stretch>
        </p:blipFill>
        <p:spPr>
          <a:xfrm>
            <a:off x="10399495" y="685165"/>
            <a:ext cx="1587500" cy="622300"/>
          </a:xfrm>
          <a:prstGeom prst="rect">
            <a:avLst/>
          </a:prstGeom>
        </p:spPr>
      </p:pic>
      <p:sp>
        <p:nvSpPr>
          <p:cNvPr id="11" name="Footer Placeholder 4">
            <a:extLst>
              <a:ext uri="{FF2B5EF4-FFF2-40B4-BE49-F238E27FC236}">
                <a16:creationId xmlns:a16="http://schemas.microsoft.com/office/drawing/2014/main" id="{BA680FD7-065C-4385-892F-8561DFA66910}"/>
              </a:ext>
            </a:extLst>
          </p:cNvPr>
          <p:cNvSpPr>
            <a:spLocks noGrp="1"/>
          </p:cNvSpPr>
          <p:nvPr>
            <p:ph type="ftr" sz="quarter" idx="3"/>
          </p:nvPr>
        </p:nvSpPr>
        <p:spPr>
          <a:xfrm>
            <a:off x="2502469" y="6372285"/>
            <a:ext cx="6179918" cy="365125"/>
          </a:xfrm>
          <a:prstGeom prst="rect">
            <a:avLst/>
          </a:prstGeom>
        </p:spPr>
        <p:txBody>
          <a:bodyPr vert="horz" lIns="91440" tIns="45720" rIns="91440" bIns="45720" rtlCol="0" anchor="ctr"/>
          <a:lstStyle>
            <a:lvl1pPr algn="ctr">
              <a:defRPr sz="10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5890646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12E24C-02AD-9142-A8BE-8EBB5DB75123}"/>
              </a:ext>
            </a:extLst>
          </p:cNvPr>
          <p:cNvSpPr>
            <a:spLocks noGrp="1"/>
          </p:cNvSpPr>
          <p:nvPr>
            <p:ph sz="half" idx="1"/>
          </p:nvPr>
        </p:nvSpPr>
        <p:spPr>
          <a:xfrm>
            <a:off x="1232452" y="1679552"/>
            <a:ext cx="4378808" cy="4403235"/>
          </a:xfrm>
        </p:spPr>
        <p:txBody>
          <a:bodyPr/>
          <a:lstStyle>
            <a:lvl1pPr marL="0" indent="0">
              <a:buNone/>
              <a:defRPr sz="2800">
                <a:solidFill>
                  <a:srgbClr val="009383"/>
                </a:solidFill>
              </a:defRPr>
            </a:lvl1pPr>
            <a:lvl2pPr>
              <a:defRPr/>
            </a:lvl2pPr>
            <a:lvl3pPr>
              <a:defRPr/>
            </a:lvl3pPr>
            <a:lvl4pP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94383B5-602B-D64A-B057-91B4427F77EE}"/>
              </a:ext>
            </a:extLst>
          </p:cNvPr>
          <p:cNvSpPr>
            <a:spLocks noGrp="1"/>
          </p:cNvSpPr>
          <p:nvPr>
            <p:ph sz="half" idx="2"/>
          </p:nvPr>
        </p:nvSpPr>
        <p:spPr>
          <a:xfrm>
            <a:off x="6566452" y="1679552"/>
            <a:ext cx="4378808" cy="4403235"/>
          </a:xfrm>
        </p:spPr>
        <p:txBody>
          <a:bodyPr/>
          <a:lstStyle>
            <a:lvl1pPr marL="0" indent="0">
              <a:buNone/>
              <a:defRPr sz="2800">
                <a:solidFill>
                  <a:srgbClr val="009383"/>
                </a:solidFill>
              </a:defRPr>
            </a:lvl1pPr>
            <a:lvl2pPr>
              <a:defRPr/>
            </a:lvl2pPr>
            <a:lvl3pPr>
              <a:defRPr/>
            </a:lvl3pPr>
            <a:lvl4pPr>
              <a:defRPr/>
            </a:lvl4pPr>
            <a:lvl5pP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4C1CA7D3-F68B-2642-8F79-F2612C08D9EA}"/>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8B0B61FC-0DE4-CE4F-9337-C5453BBC927D}"/>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sp>
        <p:nvSpPr>
          <p:cNvPr id="15" name="Title 1">
            <a:extLst>
              <a:ext uri="{FF2B5EF4-FFF2-40B4-BE49-F238E27FC236}">
                <a16:creationId xmlns:a16="http://schemas.microsoft.com/office/drawing/2014/main" id="{CAB8D7C9-B784-9145-A3CF-178D77888E3C}"/>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6" name="Rectangle 15">
            <a:extLst>
              <a:ext uri="{FF2B5EF4-FFF2-40B4-BE49-F238E27FC236}">
                <a16:creationId xmlns:a16="http://schemas.microsoft.com/office/drawing/2014/main" id="{922D3676-3E10-D946-990C-0A0C75BB3851}"/>
              </a:ext>
            </a:extLst>
          </p:cNvPr>
          <p:cNvSpPr/>
          <p:nvPr userDrawn="1"/>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a:extLst>
              <a:ext uri="{FF2B5EF4-FFF2-40B4-BE49-F238E27FC236}">
                <a16:creationId xmlns:a16="http://schemas.microsoft.com/office/drawing/2014/main" id="{122F40F6-84B6-8341-B69E-14C00F5D9363}"/>
              </a:ext>
            </a:extLst>
          </p:cNvPr>
          <p:cNvCxnSpPr>
            <a:cxnSpLocks/>
          </p:cNvCxnSpPr>
          <p:nvPr userDrawn="1"/>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98B41DE8-163F-844A-94C3-561D8CA8B419}"/>
              </a:ext>
            </a:extLst>
          </p:cNvPr>
          <p:cNvPicPr>
            <a:picLocks noChangeAspect="1"/>
          </p:cNvPicPr>
          <p:nvPr userDrawn="1"/>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12313608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971701-43DD-5544-88E0-9D52CA5A5A85}"/>
              </a:ext>
            </a:extLst>
          </p:cNvPr>
          <p:cNvSpPr>
            <a:spLocks noGrp="1"/>
          </p:cNvSpPr>
          <p:nvPr>
            <p:ph type="body" idx="1"/>
          </p:nvPr>
        </p:nvSpPr>
        <p:spPr>
          <a:xfrm>
            <a:off x="1232452" y="1718562"/>
            <a:ext cx="4357005" cy="476238"/>
          </a:xfrm>
        </p:spPr>
        <p:txBody>
          <a:bodyPr anchor="t">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87C40F6-0642-074F-8A70-0BFF9A34169D}"/>
              </a:ext>
            </a:extLst>
          </p:cNvPr>
          <p:cNvSpPr>
            <a:spLocks noGrp="1"/>
          </p:cNvSpPr>
          <p:nvPr>
            <p:ph sz="half" idx="2"/>
          </p:nvPr>
        </p:nvSpPr>
        <p:spPr>
          <a:xfrm>
            <a:off x="1232452" y="2438400"/>
            <a:ext cx="4357005" cy="3482975"/>
          </a:xfrm>
        </p:spPr>
        <p:txBody>
          <a:bodyPr/>
          <a:lstStyle>
            <a:lvl1pPr>
              <a:defRPr sz="280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434781C6-6D54-384F-84DD-BF21C4C341C7}"/>
              </a:ext>
            </a:extLst>
          </p:cNvPr>
          <p:cNvSpPr>
            <a:spLocks noGrp="1"/>
          </p:cNvSpPr>
          <p:nvPr>
            <p:ph type="body" sz="quarter" idx="3"/>
          </p:nvPr>
        </p:nvSpPr>
        <p:spPr>
          <a:xfrm>
            <a:off x="6566798" y="1718562"/>
            <a:ext cx="4378462" cy="476238"/>
          </a:xfrm>
        </p:spPr>
        <p:txBody>
          <a:bodyPr anchor="t">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1D978E81-3B9E-1C41-AE36-C449E9834ECE}"/>
              </a:ext>
            </a:extLst>
          </p:cNvPr>
          <p:cNvSpPr>
            <a:spLocks noGrp="1"/>
          </p:cNvSpPr>
          <p:nvPr>
            <p:ph sz="quarter" idx="4"/>
          </p:nvPr>
        </p:nvSpPr>
        <p:spPr>
          <a:xfrm>
            <a:off x="6566798" y="2438400"/>
            <a:ext cx="4378462" cy="3482975"/>
          </a:xfrm>
        </p:spPr>
        <p:txBody>
          <a:bodyPr/>
          <a:lstStyle>
            <a:lvl1pPr>
              <a:defRPr sz="280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0E7805BC-BF08-CE4C-8511-E92F51E5942D}"/>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AB25755D-98A0-E64D-AEBE-8800C11E7EEE}"/>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sp>
        <p:nvSpPr>
          <p:cNvPr id="16" name="Title 1">
            <a:extLst>
              <a:ext uri="{FF2B5EF4-FFF2-40B4-BE49-F238E27FC236}">
                <a16:creationId xmlns:a16="http://schemas.microsoft.com/office/drawing/2014/main" id="{F6B56ABC-CABC-8B4C-892A-C5688F045538}"/>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8" name="Rectangle 17">
            <a:extLst>
              <a:ext uri="{FF2B5EF4-FFF2-40B4-BE49-F238E27FC236}">
                <a16:creationId xmlns:a16="http://schemas.microsoft.com/office/drawing/2014/main" id="{54403037-A994-994A-9046-27EB815FD196}"/>
              </a:ext>
            </a:extLst>
          </p:cNvPr>
          <p:cNvSpPr/>
          <p:nvPr userDrawn="1"/>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Connector 18">
            <a:extLst>
              <a:ext uri="{FF2B5EF4-FFF2-40B4-BE49-F238E27FC236}">
                <a16:creationId xmlns:a16="http://schemas.microsoft.com/office/drawing/2014/main" id="{4C7073F5-5B19-5F4E-B795-D9BD741A6D45}"/>
              </a:ext>
            </a:extLst>
          </p:cNvPr>
          <p:cNvCxnSpPr>
            <a:cxnSpLocks/>
          </p:cNvCxnSpPr>
          <p:nvPr userDrawn="1"/>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F2D86DF7-39BE-6740-9B8F-F6A7EA98787C}"/>
              </a:ext>
            </a:extLst>
          </p:cNvPr>
          <p:cNvPicPr>
            <a:picLocks noChangeAspect="1"/>
          </p:cNvPicPr>
          <p:nvPr userDrawn="1"/>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11402875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5A45A6-9194-E746-AAD2-70D550FFE587}"/>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sp>
        <p:nvSpPr>
          <p:cNvPr id="12" name="Title 1">
            <a:extLst>
              <a:ext uri="{FF2B5EF4-FFF2-40B4-BE49-F238E27FC236}">
                <a16:creationId xmlns:a16="http://schemas.microsoft.com/office/drawing/2014/main" id="{F0E86AA0-3ABC-D043-846C-4072B56B7481}"/>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4" name="Rectangle 13">
            <a:extLst>
              <a:ext uri="{FF2B5EF4-FFF2-40B4-BE49-F238E27FC236}">
                <a16:creationId xmlns:a16="http://schemas.microsoft.com/office/drawing/2014/main" id="{ACEAFB2F-4161-7E43-B6B7-52B5354D2D08}"/>
              </a:ext>
            </a:extLst>
          </p:cNvPr>
          <p:cNvSpPr/>
          <p:nvPr userDrawn="1"/>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Connector 14">
            <a:extLst>
              <a:ext uri="{FF2B5EF4-FFF2-40B4-BE49-F238E27FC236}">
                <a16:creationId xmlns:a16="http://schemas.microsoft.com/office/drawing/2014/main" id="{17EDBD6A-8290-E845-9BC8-43C2DA201FD2}"/>
              </a:ext>
            </a:extLst>
          </p:cNvPr>
          <p:cNvCxnSpPr>
            <a:cxnSpLocks/>
          </p:cNvCxnSpPr>
          <p:nvPr userDrawn="1"/>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8C57742F-9260-5A40-9D93-2C06C3AED004}"/>
              </a:ext>
            </a:extLst>
          </p:cNvPr>
          <p:cNvPicPr>
            <a:picLocks noChangeAspect="1"/>
          </p:cNvPicPr>
          <p:nvPr userDrawn="1"/>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37991555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Blank">
    <p:bg>
      <p:bgPr>
        <a:solidFill>
          <a:srgbClr val="009383"/>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080B189-8889-774C-9341-C8F6516EFF7F}"/>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524D1B67-D927-7342-8AF1-A16BE4EE375E}"/>
              </a:ext>
            </a:extLst>
          </p:cNvPr>
          <p:cNvSpPr>
            <a:spLocks noGrp="1"/>
          </p:cNvSpPr>
          <p:nvPr>
            <p:ph type="sldNum" sz="quarter" idx="12"/>
          </p:nvPr>
        </p:nvSpPr>
        <p:spPr/>
        <p:txBody>
          <a:bodyPr/>
          <a:lstStyle>
            <a:lvl1pPr>
              <a:defRPr>
                <a:solidFill>
                  <a:schemeClr val="bg1"/>
                </a:solidFill>
              </a:defRPr>
            </a:lvl1pPr>
          </a:lstStyle>
          <a:p>
            <a:fld id="{D5C506D0-69AF-6B41-B7B9-6D41D924DC2F}" type="slidenum">
              <a:rPr lang="en-US" smtClean="0"/>
              <a:pPr/>
              <a:t>‹#›</a:t>
            </a:fld>
            <a:endParaRPr lang="en-US" dirty="0"/>
          </a:p>
        </p:txBody>
      </p:sp>
      <p:pic>
        <p:nvPicPr>
          <p:cNvPr id="10" name="Picture 9">
            <a:extLst>
              <a:ext uri="{FF2B5EF4-FFF2-40B4-BE49-F238E27FC236}">
                <a16:creationId xmlns:a16="http://schemas.microsoft.com/office/drawing/2014/main" id="{B60B084A-004F-E944-BB93-3ADE93C39019}"/>
              </a:ext>
            </a:extLst>
          </p:cNvPr>
          <p:cNvPicPr>
            <a:picLocks noChangeAspect="1"/>
          </p:cNvPicPr>
          <p:nvPr userDrawn="1"/>
        </p:nvPicPr>
        <p:blipFill>
          <a:blip r:embed="rId2"/>
          <a:stretch>
            <a:fillRect/>
          </a:stretch>
        </p:blipFill>
        <p:spPr>
          <a:xfrm>
            <a:off x="10399495" y="291616"/>
            <a:ext cx="1587500" cy="622300"/>
          </a:xfrm>
          <a:prstGeom prst="rect">
            <a:avLst/>
          </a:prstGeom>
        </p:spPr>
      </p:pic>
      <p:sp>
        <p:nvSpPr>
          <p:cNvPr id="11" name="Title 1">
            <a:extLst>
              <a:ext uri="{FF2B5EF4-FFF2-40B4-BE49-F238E27FC236}">
                <a16:creationId xmlns:a16="http://schemas.microsoft.com/office/drawing/2014/main" id="{F0BC6B59-C0D7-2542-AA8F-0950E49D42B4}"/>
              </a:ext>
            </a:extLst>
          </p:cNvPr>
          <p:cNvSpPr>
            <a:spLocks noGrp="1"/>
          </p:cNvSpPr>
          <p:nvPr>
            <p:ph type="title" hasCustomPrompt="1"/>
          </p:nvPr>
        </p:nvSpPr>
        <p:spPr>
          <a:xfrm>
            <a:off x="657225" y="522072"/>
            <a:ext cx="7429500" cy="690564"/>
          </a:xfrm>
        </p:spPr>
        <p:txBody>
          <a:bodyPr anchor="b">
            <a:normAutofit/>
          </a:bodyPr>
          <a:lstStyle>
            <a:lvl1pPr>
              <a:defRPr sz="4000">
                <a:solidFill>
                  <a:schemeClr val="bg1"/>
                </a:solidFill>
              </a:defRPr>
            </a:lvl1pPr>
          </a:lstStyle>
          <a:p>
            <a:r>
              <a:rPr lang="en-US" dirty="0"/>
              <a:t>Title</a:t>
            </a:r>
          </a:p>
        </p:txBody>
      </p:sp>
      <p:sp>
        <p:nvSpPr>
          <p:cNvPr id="12" name="Rectangle 11">
            <a:extLst>
              <a:ext uri="{FF2B5EF4-FFF2-40B4-BE49-F238E27FC236}">
                <a16:creationId xmlns:a16="http://schemas.microsoft.com/office/drawing/2014/main" id="{9FBE4C4A-9725-9D48-AE4E-E04DF4EA5E0B}"/>
              </a:ext>
            </a:extLst>
          </p:cNvPr>
          <p:cNvSpPr/>
          <p:nvPr userDrawn="1"/>
        </p:nvSpPr>
        <p:spPr>
          <a:xfrm>
            <a:off x="-14288" y="-13836"/>
            <a:ext cx="400050" cy="1262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149076D9-0B61-B341-A24C-F516FBA29188}"/>
              </a:ext>
            </a:extLst>
          </p:cNvPr>
          <p:cNvCxnSpPr>
            <a:cxnSpLocks/>
          </p:cNvCxnSpPr>
          <p:nvPr userDrawn="1"/>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3115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ank">
    <p:bg>
      <p:bgPr>
        <a:solidFill>
          <a:srgbClr val="2D2A26"/>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AEF7B5A-CF75-354E-A0EC-B99AE3D57E7B}"/>
              </a:ext>
            </a:extLst>
          </p:cNvPr>
          <p:cNvPicPr>
            <a:picLocks noChangeAspect="1"/>
          </p:cNvPicPr>
          <p:nvPr userDrawn="1"/>
        </p:nvPicPr>
        <p:blipFill>
          <a:blip r:embed="rId2"/>
          <a:stretch>
            <a:fillRect/>
          </a:stretch>
        </p:blipFill>
        <p:spPr>
          <a:xfrm>
            <a:off x="2064587" y="458786"/>
            <a:ext cx="7500851" cy="6399214"/>
          </a:xfrm>
          <a:prstGeom prst="rect">
            <a:avLst/>
          </a:prstGeom>
        </p:spPr>
      </p:pic>
      <p:sp>
        <p:nvSpPr>
          <p:cNvPr id="3" name="Footer Placeholder 2">
            <a:extLst>
              <a:ext uri="{FF2B5EF4-FFF2-40B4-BE49-F238E27FC236}">
                <a16:creationId xmlns:a16="http://schemas.microsoft.com/office/drawing/2014/main" id="{D080B189-8889-774C-9341-C8F6516EFF7F}"/>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524D1B67-D927-7342-8AF1-A16BE4EE375E}"/>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sp>
        <p:nvSpPr>
          <p:cNvPr id="10" name="Title 1">
            <a:extLst>
              <a:ext uri="{FF2B5EF4-FFF2-40B4-BE49-F238E27FC236}">
                <a16:creationId xmlns:a16="http://schemas.microsoft.com/office/drawing/2014/main" id="{298C54C1-641D-5F4F-93B9-0FA845EFC888}"/>
              </a:ext>
            </a:extLst>
          </p:cNvPr>
          <p:cNvSpPr>
            <a:spLocks noGrp="1"/>
          </p:cNvSpPr>
          <p:nvPr>
            <p:ph type="title" hasCustomPrompt="1"/>
          </p:nvPr>
        </p:nvSpPr>
        <p:spPr>
          <a:xfrm>
            <a:off x="685800" y="689771"/>
            <a:ext cx="7400925" cy="1243007"/>
          </a:xfrm>
        </p:spPr>
        <p:txBody>
          <a:bodyPr anchor="ctr">
            <a:normAutofit/>
          </a:bodyPr>
          <a:lstStyle>
            <a:lvl1pPr>
              <a:defRPr sz="5600">
                <a:solidFill>
                  <a:schemeClr val="bg1"/>
                </a:solidFill>
              </a:defRPr>
            </a:lvl1pPr>
          </a:lstStyle>
          <a:p>
            <a:r>
              <a:rPr lang="en-US" dirty="0"/>
              <a:t>Title</a:t>
            </a:r>
          </a:p>
        </p:txBody>
      </p:sp>
      <p:pic>
        <p:nvPicPr>
          <p:cNvPr id="11" name="Picture 10">
            <a:extLst>
              <a:ext uri="{FF2B5EF4-FFF2-40B4-BE49-F238E27FC236}">
                <a16:creationId xmlns:a16="http://schemas.microsoft.com/office/drawing/2014/main" id="{EC687186-562B-CD43-893B-356C61D8AAD3}"/>
              </a:ext>
            </a:extLst>
          </p:cNvPr>
          <p:cNvPicPr>
            <a:picLocks noChangeAspect="1"/>
          </p:cNvPicPr>
          <p:nvPr userDrawn="1"/>
        </p:nvPicPr>
        <p:blipFill>
          <a:blip r:embed="rId3"/>
          <a:stretch>
            <a:fillRect/>
          </a:stretch>
        </p:blipFill>
        <p:spPr>
          <a:xfrm>
            <a:off x="10407431" y="1000123"/>
            <a:ext cx="1587500" cy="622300"/>
          </a:xfrm>
          <a:prstGeom prst="rect">
            <a:avLst/>
          </a:prstGeom>
        </p:spPr>
      </p:pic>
      <p:sp>
        <p:nvSpPr>
          <p:cNvPr id="12" name="Rectangle 11">
            <a:extLst>
              <a:ext uri="{FF2B5EF4-FFF2-40B4-BE49-F238E27FC236}">
                <a16:creationId xmlns:a16="http://schemas.microsoft.com/office/drawing/2014/main" id="{8D100D77-C1DB-334A-A8BB-DFD67A004755}"/>
              </a:ext>
            </a:extLst>
          </p:cNvPr>
          <p:cNvSpPr/>
          <p:nvPr userDrawn="1"/>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448236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Blank">
    <p:bg>
      <p:bgPr>
        <a:solidFill>
          <a:srgbClr val="2D2A26"/>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080B189-8889-774C-9341-C8F6516EFF7F}"/>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524D1B67-D927-7342-8AF1-A16BE4EE375E}"/>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pic>
        <p:nvPicPr>
          <p:cNvPr id="15" name="Picture 14">
            <a:extLst>
              <a:ext uri="{FF2B5EF4-FFF2-40B4-BE49-F238E27FC236}">
                <a16:creationId xmlns:a16="http://schemas.microsoft.com/office/drawing/2014/main" id="{E58B9FCD-AB85-2341-80A4-4DEF8C5A98C2}"/>
              </a:ext>
            </a:extLst>
          </p:cNvPr>
          <p:cNvPicPr>
            <a:picLocks noChangeAspect="1"/>
          </p:cNvPicPr>
          <p:nvPr userDrawn="1"/>
        </p:nvPicPr>
        <p:blipFill>
          <a:blip r:embed="rId2"/>
          <a:stretch>
            <a:fillRect/>
          </a:stretch>
        </p:blipFill>
        <p:spPr>
          <a:xfrm>
            <a:off x="10399495" y="331553"/>
            <a:ext cx="1587500" cy="622300"/>
          </a:xfrm>
          <a:prstGeom prst="rect">
            <a:avLst/>
          </a:prstGeom>
        </p:spPr>
      </p:pic>
      <p:sp>
        <p:nvSpPr>
          <p:cNvPr id="10" name="Title 1">
            <a:extLst>
              <a:ext uri="{FF2B5EF4-FFF2-40B4-BE49-F238E27FC236}">
                <a16:creationId xmlns:a16="http://schemas.microsoft.com/office/drawing/2014/main" id="{46FC5942-C801-0D47-ACA1-BCFA59731762}"/>
              </a:ext>
            </a:extLst>
          </p:cNvPr>
          <p:cNvSpPr>
            <a:spLocks noGrp="1"/>
          </p:cNvSpPr>
          <p:nvPr>
            <p:ph type="title" hasCustomPrompt="1"/>
          </p:nvPr>
        </p:nvSpPr>
        <p:spPr>
          <a:xfrm>
            <a:off x="657225" y="522072"/>
            <a:ext cx="7429500" cy="690564"/>
          </a:xfrm>
        </p:spPr>
        <p:txBody>
          <a:bodyPr anchor="b">
            <a:normAutofit/>
          </a:bodyPr>
          <a:lstStyle>
            <a:lvl1pPr>
              <a:defRPr sz="4000">
                <a:solidFill>
                  <a:schemeClr val="bg1"/>
                </a:solidFill>
              </a:defRPr>
            </a:lvl1pPr>
          </a:lstStyle>
          <a:p>
            <a:r>
              <a:rPr lang="en-US" dirty="0"/>
              <a:t>Title</a:t>
            </a:r>
          </a:p>
        </p:txBody>
      </p:sp>
      <p:sp>
        <p:nvSpPr>
          <p:cNvPr id="11" name="Rectangle 10">
            <a:extLst>
              <a:ext uri="{FF2B5EF4-FFF2-40B4-BE49-F238E27FC236}">
                <a16:creationId xmlns:a16="http://schemas.microsoft.com/office/drawing/2014/main" id="{9BD4C403-6851-9740-89D4-E83EE39C08CC}"/>
              </a:ext>
            </a:extLst>
          </p:cNvPr>
          <p:cNvSpPr/>
          <p:nvPr userDrawn="1"/>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9F8C5FD1-F017-7347-97F6-32F01568D84D}"/>
              </a:ext>
            </a:extLst>
          </p:cNvPr>
          <p:cNvCxnSpPr>
            <a:cxnSpLocks/>
          </p:cNvCxnSpPr>
          <p:nvPr userDrawn="1"/>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11611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7_Title Only">
    <p:bg>
      <p:bgPr>
        <a:solidFill>
          <a:srgbClr val="009383"/>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5A45A6-9194-E746-AAD2-70D550FFE587}"/>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p:txBody>
          <a:bodyPr/>
          <a:lstStyle>
            <a:lvl1pPr>
              <a:defRPr>
                <a:solidFill>
                  <a:schemeClr val="bg1"/>
                </a:solidFill>
              </a:defRPr>
            </a:lvl1pPr>
          </a:lstStyle>
          <a:p>
            <a:fld id="{D5C506D0-69AF-6B41-B7B9-6D41D924DC2F}" type="slidenum">
              <a:rPr lang="en-US" smtClean="0"/>
              <a:pPr/>
              <a:t>‹#›</a:t>
            </a:fld>
            <a:endParaRPr lang="en-US" dirty="0"/>
          </a:p>
        </p:txBody>
      </p:sp>
      <p:pic>
        <p:nvPicPr>
          <p:cNvPr id="14" name="Picture 13">
            <a:extLst>
              <a:ext uri="{FF2B5EF4-FFF2-40B4-BE49-F238E27FC236}">
                <a16:creationId xmlns:a16="http://schemas.microsoft.com/office/drawing/2014/main" id="{629FE03B-D64F-1B44-8A3A-D99D90C97F1E}"/>
              </a:ext>
            </a:extLst>
          </p:cNvPr>
          <p:cNvPicPr>
            <a:picLocks noChangeAspect="1"/>
          </p:cNvPicPr>
          <p:nvPr userDrawn="1"/>
        </p:nvPicPr>
        <p:blipFill>
          <a:blip r:embed="rId2"/>
          <a:stretch>
            <a:fillRect/>
          </a:stretch>
        </p:blipFill>
        <p:spPr>
          <a:xfrm>
            <a:off x="2064587" y="458786"/>
            <a:ext cx="7500851" cy="6399214"/>
          </a:xfrm>
          <a:prstGeom prst="rect">
            <a:avLst/>
          </a:prstGeom>
        </p:spPr>
      </p:pic>
      <p:pic>
        <p:nvPicPr>
          <p:cNvPr id="8" name="Picture 7">
            <a:extLst>
              <a:ext uri="{FF2B5EF4-FFF2-40B4-BE49-F238E27FC236}">
                <a16:creationId xmlns:a16="http://schemas.microsoft.com/office/drawing/2014/main" id="{19B32C47-E29E-6F45-9863-175137A324EE}"/>
              </a:ext>
            </a:extLst>
          </p:cNvPr>
          <p:cNvPicPr>
            <a:picLocks noChangeAspect="1"/>
          </p:cNvPicPr>
          <p:nvPr userDrawn="1"/>
        </p:nvPicPr>
        <p:blipFill>
          <a:blip r:embed="rId3"/>
          <a:stretch>
            <a:fillRect/>
          </a:stretch>
        </p:blipFill>
        <p:spPr>
          <a:xfrm>
            <a:off x="10407431" y="1000123"/>
            <a:ext cx="1587500" cy="622300"/>
          </a:xfrm>
          <a:prstGeom prst="rect">
            <a:avLst/>
          </a:prstGeom>
        </p:spPr>
      </p:pic>
      <p:sp>
        <p:nvSpPr>
          <p:cNvPr id="10" name="Title 1">
            <a:extLst>
              <a:ext uri="{FF2B5EF4-FFF2-40B4-BE49-F238E27FC236}">
                <a16:creationId xmlns:a16="http://schemas.microsoft.com/office/drawing/2014/main" id="{931268D7-4F9C-2246-B5B2-F7683605B295}"/>
              </a:ext>
            </a:extLst>
          </p:cNvPr>
          <p:cNvSpPr>
            <a:spLocks noGrp="1"/>
          </p:cNvSpPr>
          <p:nvPr>
            <p:ph type="title" hasCustomPrompt="1"/>
          </p:nvPr>
        </p:nvSpPr>
        <p:spPr>
          <a:xfrm>
            <a:off x="685800" y="689771"/>
            <a:ext cx="7400925" cy="1243007"/>
          </a:xfrm>
        </p:spPr>
        <p:txBody>
          <a:bodyPr anchor="ctr">
            <a:normAutofit/>
          </a:bodyPr>
          <a:lstStyle>
            <a:lvl1pPr>
              <a:defRPr sz="5600">
                <a:solidFill>
                  <a:schemeClr val="bg1"/>
                </a:solidFill>
              </a:defRPr>
            </a:lvl1pPr>
          </a:lstStyle>
          <a:p>
            <a:r>
              <a:rPr lang="en-US" dirty="0"/>
              <a:t>Title</a:t>
            </a:r>
          </a:p>
        </p:txBody>
      </p:sp>
      <p:sp>
        <p:nvSpPr>
          <p:cNvPr id="11" name="Rectangle 10">
            <a:extLst>
              <a:ext uri="{FF2B5EF4-FFF2-40B4-BE49-F238E27FC236}">
                <a16:creationId xmlns:a16="http://schemas.microsoft.com/office/drawing/2014/main" id="{C180C2B9-17F2-8D44-A8DA-00932EC35E1C}"/>
              </a:ext>
            </a:extLst>
          </p:cNvPr>
          <p:cNvSpPr/>
          <p:nvPr userDrawn="1"/>
        </p:nvSpPr>
        <p:spPr>
          <a:xfrm>
            <a:off x="-14288" y="518317"/>
            <a:ext cx="400050" cy="1585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060190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8_Title Only">
    <p:bg>
      <p:bgPr>
        <a:solidFill>
          <a:srgbClr val="00467F"/>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5A45A6-9194-E746-AAD2-70D550FFE587}"/>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pic>
        <p:nvPicPr>
          <p:cNvPr id="14" name="Picture 13">
            <a:extLst>
              <a:ext uri="{FF2B5EF4-FFF2-40B4-BE49-F238E27FC236}">
                <a16:creationId xmlns:a16="http://schemas.microsoft.com/office/drawing/2014/main" id="{629FE03B-D64F-1B44-8A3A-D99D90C97F1E}"/>
              </a:ext>
            </a:extLst>
          </p:cNvPr>
          <p:cNvPicPr>
            <a:picLocks noChangeAspect="1"/>
          </p:cNvPicPr>
          <p:nvPr userDrawn="1"/>
        </p:nvPicPr>
        <p:blipFill>
          <a:blip r:embed="rId2"/>
          <a:stretch>
            <a:fillRect/>
          </a:stretch>
        </p:blipFill>
        <p:spPr>
          <a:xfrm>
            <a:off x="2064587" y="458786"/>
            <a:ext cx="7500851" cy="6399214"/>
          </a:xfrm>
          <a:prstGeom prst="rect">
            <a:avLst/>
          </a:prstGeom>
        </p:spPr>
      </p:pic>
      <p:sp>
        <p:nvSpPr>
          <p:cNvPr id="8" name="Title 1">
            <a:extLst>
              <a:ext uri="{FF2B5EF4-FFF2-40B4-BE49-F238E27FC236}">
                <a16:creationId xmlns:a16="http://schemas.microsoft.com/office/drawing/2014/main" id="{8F2D126A-B91E-F544-A45E-33A3F161A91F}"/>
              </a:ext>
            </a:extLst>
          </p:cNvPr>
          <p:cNvSpPr>
            <a:spLocks noGrp="1"/>
          </p:cNvSpPr>
          <p:nvPr>
            <p:ph type="title" hasCustomPrompt="1"/>
          </p:nvPr>
        </p:nvSpPr>
        <p:spPr>
          <a:xfrm>
            <a:off x="685800" y="689771"/>
            <a:ext cx="7400925" cy="1243007"/>
          </a:xfrm>
        </p:spPr>
        <p:txBody>
          <a:bodyPr anchor="ctr">
            <a:normAutofit/>
          </a:bodyPr>
          <a:lstStyle>
            <a:lvl1pPr>
              <a:defRPr sz="5600">
                <a:solidFill>
                  <a:schemeClr val="bg1"/>
                </a:solidFill>
              </a:defRPr>
            </a:lvl1pPr>
          </a:lstStyle>
          <a:p>
            <a:r>
              <a:rPr lang="en-US" dirty="0"/>
              <a:t>Title</a:t>
            </a:r>
          </a:p>
        </p:txBody>
      </p:sp>
      <p:pic>
        <p:nvPicPr>
          <p:cNvPr id="9" name="Picture 8">
            <a:extLst>
              <a:ext uri="{FF2B5EF4-FFF2-40B4-BE49-F238E27FC236}">
                <a16:creationId xmlns:a16="http://schemas.microsoft.com/office/drawing/2014/main" id="{F8386991-00E1-AA4C-83BD-5E7DD91DDC5A}"/>
              </a:ext>
            </a:extLst>
          </p:cNvPr>
          <p:cNvPicPr>
            <a:picLocks noChangeAspect="1"/>
          </p:cNvPicPr>
          <p:nvPr userDrawn="1"/>
        </p:nvPicPr>
        <p:blipFill>
          <a:blip r:embed="rId3"/>
          <a:stretch>
            <a:fillRect/>
          </a:stretch>
        </p:blipFill>
        <p:spPr>
          <a:xfrm>
            <a:off x="10407431" y="1000123"/>
            <a:ext cx="1587500" cy="622300"/>
          </a:xfrm>
          <a:prstGeom prst="rect">
            <a:avLst/>
          </a:prstGeom>
        </p:spPr>
      </p:pic>
      <p:sp>
        <p:nvSpPr>
          <p:cNvPr id="10" name="Rectangle 9">
            <a:extLst>
              <a:ext uri="{FF2B5EF4-FFF2-40B4-BE49-F238E27FC236}">
                <a16:creationId xmlns:a16="http://schemas.microsoft.com/office/drawing/2014/main" id="{723D9F17-2410-314E-BC09-B99E839E0DB8}"/>
              </a:ext>
            </a:extLst>
          </p:cNvPr>
          <p:cNvSpPr/>
          <p:nvPr userDrawn="1"/>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35499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12E24C-02AD-9142-A8BE-8EBB5DB75123}"/>
              </a:ext>
            </a:extLst>
          </p:cNvPr>
          <p:cNvSpPr>
            <a:spLocks noGrp="1"/>
          </p:cNvSpPr>
          <p:nvPr>
            <p:ph sz="half" idx="1"/>
          </p:nvPr>
        </p:nvSpPr>
        <p:spPr>
          <a:xfrm>
            <a:off x="671513" y="1679552"/>
            <a:ext cx="5348287" cy="4403235"/>
          </a:xfrm>
        </p:spPr>
        <p:txBody>
          <a:bodyPr/>
          <a:lstStyle>
            <a:lvl1pPr marL="0" indent="0">
              <a:buNone/>
              <a:defRPr sz="2400">
                <a:solidFill>
                  <a:srgbClr val="00C7B1"/>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994383B5-602B-D64A-B057-91B4427F77EE}"/>
              </a:ext>
            </a:extLst>
          </p:cNvPr>
          <p:cNvSpPr>
            <a:spLocks noGrp="1"/>
          </p:cNvSpPr>
          <p:nvPr>
            <p:ph sz="half" idx="2"/>
          </p:nvPr>
        </p:nvSpPr>
        <p:spPr>
          <a:xfrm>
            <a:off x="6005513" y="1679552"/>
            <a:ext cx="5348287" cy="4403235"/>
          </a:xfrm>
        </p:spPr>
        <p:txBody>
          <a:bodyPr/>
          <a:lstStyle>
            <a:lvl1pPr marL="0" indent="0">
              <a:buNone/>
              <a:defRPr sz="2400">
                <a:solidFill>
                  <a:srgbClr val="00C7B1"/>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C1CA7D3-F68B-2642-8F79-F2612C08D9EA}"/>
              </a:ext>
            </a:extLst>
          </p:cNvPr>
          <p:cNvSpPr>
            <a:spLocks noGrp="1"/>
          </p:cNvSpPr>
          <p:nvPr>
            <p:ph type="ftr" sz="quarter" idx="11"/>
          </p:nvPr>
        </p:nvSpPr>
        <p:spPr/>
        <p:txBody>
          <a:bodyPr/>
          <a:lstStyle/>
          <a:p>
            <a:r>
              <a:rPr lang="en-US"/>
              <a:t>Copyright 1992-2015, Leadership Strategies, Inc. V15.03</a:t>
            </a:r>
            <a:endParaRPr lang="en-US" dirty="0"/>
          </a:p>
        </p:txBody>
      </p:sp>
      <p:sp>
        <p:nvSpPr>
          <p:cNvPr id="7" name="Slide Number Placeholder 6">
            <a:extLst>
              <a:ext uri="{FF2B5EF4-FFF2-40B4-BE49-F238E27FC236}">
                <a16:creationId xmlns:a16="http://schemas.microsoft.com/office/drawing/2014/main" id="{8B0B61FC-0DE4-CE4F-9337-C5453BBC927D}"/>
              </a:ext>
            </a:extLst>
          </p:cNvPr>
          <p:cNvSpPr>
            <a:spLocks noGrp="1"/>
          </p:cNvSpPr>
          <p:nvPr>
            <p:ph type="sldNum" sz="quarter" idx="12"/>
          </p:nvPr>
        </p:nvSpPr>
        <p:spPr/>
        <p:txBody>
          <a:bodyPr/>
          <a:lstStyle>
            <a:lvl1pPr>
              <a:defRPr>
                <a:solidFill>
                  <a:schemeClr val="bg1">
                    <a:lumMod val="50000"/>
                  </a:schemeClr>
                </a:solidFill>
              </a:defRPr>
            </a:lvl1pPr>
          </a:lstStyle>
          <a:p>
            <a:fld id="{F29FD61F-2294-5D42-A9D7-9928D42B3773}" type="slidenum">
              <a:rPr lang="en-US" smtClean="0"/>
              <a:pPr/>
              <a:t>‹#›</a:t>
            </a:fld>
            <a:endParaRPr lang="en-US" dirty="0"/>
          </a:p>
        </p:txBody>
      </p:sp>
      <p:sp>
        <p:nvSpPr>
          <p:cNvPr id="15" name="Title 1">
            <a:extLst>
              <a:ext uri="{FF2B5EF4-FFF2-40B4-BE49-F238E27FC236}">
                <a16:creationId xmlns:a16="http://schemas.microsoft.com/office/drawing/2014/main" id="{CAB8D7C9-B784-9145-A3CF-178D77888E3C}"/>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6" name="Rectangle 15">
            <a:extLst>
              <a:ext uri="{FF2B5EF4-FFF2-40B4-BE49-F238E27FC236}">
                <a16:creationId xmlns:a16="http://schemas.microsoft.com/office/drawing/2014/main" id="{922D3676-3E10-D946-990C-0A0C75BB3851}"/>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122F40F6-84B6-8341-B69E-14C00F5D9363}"/>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98B41DE8-163F-844A-94C3-561D8CA8B419}"/>
              </a:ext>
            </a:extLst>
          </p:cNvPr>
          <p:cNvPicPr>
            <a:picLocks noChangeAspect="1"/>
          </p:cNvPicPr>
          <p:nvPr/>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18036849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9_Title Only">
    <p:bg>
      <p:bgPr>
        <a:solidFill>
          <a:srgbClr val="F1B434"/>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5A45A6-9194-E746-AAD2-70D550FFE587}"/>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pic>
        <p:nvPicPr>
          <p:cNvPr id="8" name="Picture 7">
            <a:extLst>
              <a:ext uri="{FF2B5EF4-FFF2-40B4-BE49-F238E27FC236}">
                <a16:creationId xmlns:a16="http://schemas.microsoft.com/office/drawing/2014/main" id="{756ED616-8711-4C4F-8B99-8C64DDA93C37}"/>
              </a:ext>
            </a:extLst>
          </p:cNvPr>
          <p:cNvPicPr>
            <a:picLocks noChangeAspect="1"/>
          </p:cNvPicPr>
          <p:nvPr userDrawn="1"/>
        </p:nvPicPr>
        <p:blipFill>
          <a:blip r:embed="rId2"/>
          <a:stretch>
            <a:fillRect/>
          </a:stretch>
        </p:blipFill>
        <p:spPr>
          <a:xfrm>
            <a:off x="10407431" y="1000123"/>
            <a:ext cx="1587500" cy="622300"/>
          </a:xfrm>
          <a:prstGeom prst="rect">
            <a:avLst/>
          </a:prstGeom>
        </p:spPr>
      </p:pic>
      <p:pic>
        <p:nvPicPr>
          <p:cNvPr id="10" name="Picture 9">
            <a:extLst>
              <a:ext uri="{FF2B5EF4-FFF2-40B4-BE49-F238E27FC236}">
                <a16:creationId xmlns:a16="http://schemas.microsoft.com/office/drawing/2014/main" id="{34C695E9-A96D-2548-925F-D30D03553432}"/>
              </a:ext>
            </a:extLst>
          </p:cNvPr>
          <p:cNvPicPr>
            <a:picLocks noChangeAspect="1"/>
          </p:cNvPicPr>
          <p:nvPr userDrawn="1"/>
        </p:nvPicPr>
        <p:blipFill>
          <a:blip r:embed="rId3"/>
          <a:stretch>
            <a:fillRect/>
          </a:stretch>
        </p:blipFill>
        <p:spPr>
          <a:xfrm>
            <a:off x="2066456" y="461966"/>
            <a:ext cx="7497113" cy="6396025"/>
          </a:xfrm>
          <a:prstGeom prst="rect">
            <a:avLst/>
          </a:prstGeom>
        </p:spPr>
      </p:pic>
      <p:sp>
        <p:nvSpPr>
          <p:cNvPr id="9" name="Title 1">
            <a:extLst>
              <a:ext uri="{FF2B5EF4-FFF2-40B4-BE49-F238E27FC236}">
                <a16:creationId xmlns:a16="http://schemas.microsoft.com/office/drawing/2014/main" id="{ACA7F37E-3E97-3647-ADF1-1E70CE1BF42B}"/>
              </a:ext>
            </a:extLst>
          </p:cNvPr>
          <p:cNvSpPr>
            <a:spLocks noGrp="1"/>
          </p:cNvSpPr>
          <p:nvPr>
            <p:ph type="title" hasCustomPrompt="1"/>
          </p:nvPr>
        </p:nvSpPr>
        <p:spPr>
          <a:xfrm>
            <a:off x="685800" y="689771"/>
            <a:ext cx="7400925" cy="1243007"/>
          </a:xfrm>
        </p:spPr>
        <p:txBody>
          <a:bodyPr anchor="ctr">
            <a:normAutofit/>
          </a:bodyPr>
          <a:lstStyle>
            <a:lvl1pPr>
              <a:defRPr sz="5600">
                <a:solidFill>
                  <a:srgbClr val="2D2A26"/>
                </a:solidFill>
              </a:defRPr>
            </a:lvl1pPr>
          </a:lstStyle>
          <a:p>
            <a:r>
              <a:rPr lang="en-US" dirty="0"/>
              <a:t>Title</a:t>
            </a:r>
          </a:p>
        </p:txBody>
      </p:sp>
      <p:sp>
        <p:nvSpPr>
          <p:cNvPr id="13" name="Rectangle 12">
            <a:extLst>
              <a:ext uri="{FF2B5EF4-FFF2-40B4-BE49-F238E27FC236}">
                <a16:creationId xmlns:a16="http://schemas.microsoft.com/office/drawing/2014/main" id="{0EB6EBBD-DB55-604D-AB8A-021C33060683}"/>
              </a:ext>
            </a:extLst>
          </p:cNvPr>
          <p:cNvSpPr/>
          <p:nvPr userDrawn="1"/>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35629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_Title Only">
    <p:bg>
      <p:bgPr>
        <a:solidFill>
          <a:srgbClr val="F26522"/>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5A45A6-9194-E746-AAD2-70D550FFE587}"/>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p:txBody>
          <a:bodyPr/>
          <a:lstStyle>
            <a:lvl1pPr>
              <a:defRPr>
                <a:solidFill>
                  <a:schemeClr val="bg1"/>
                </a:solidFill>
              </a:defRPr>
            </a:lvl1pPr>
          </a:lstStyle>
          <a:p>
            <a:fld id="{D5C506D0-69AF-6B41-B7B9-6D41D924DC2F}" type="slidenum">
              <a:rPr lang="en-US" smtClean="0"/>
              <a:pPr/>
              <a:t>‹#›</a:t>
            </a:fld>
            <a:endParaRPr lang="en-US" dirty="0"/>
          </a:p>
        </p:txBody>
      </p:sp>
      <p:pic>
        <p:nvPicPr>
          <p:cNvPr id="9" name="Picture 8">
            <a:extLst>
              <a:ext uri="{FF2B5EF4-FFF2-40B4-BE49-F238E27FC236}">
                <a16:creationId xmlns:a16="http://schemas.microsoft.com/office/drawing/2014/main" id="{7545763C-D3D9-4D47-985A-B2911A7AE511}"/>
              </a:ext>
            </a:extLst>
          </p:cNvPr>
          <p:cNvPicPr>
            <a:picLocks noChangeAspect="1"/>
          </p:cNvPicPr>
          <p:nvPr userDrawn="1"/>
        </p:nvPicPr>
        <p:blipFill>
          <a:blip r:embed="rId2"/>
          <a:stretch>
            <a:fillRect/>
          </a:stretch>
        </p:blipFill>
        <p:spPr>
          <a:xfrm>
            <a:off x="2064587" y="458786"/>
            <a:ext cx="7500851" cy="6399214"/>
          </a:xfrm>
          <a:prstGeom prst="rect">
            <a:avLst/>
          </a:prstGeom>
        </p:spPr>
      </p:pic>
      <p:pic>
        <p:nvPicPr>
          <p:cNvPr id="10" name="Picture 9">
            <a:extLst>
              <a:ext uri="{FF2B5EF4-FFF2-40B4-BE49-F238E27FC236}">
                <a16:creationId xmlns:a16="http://schemas.microsoft.com/office/drawing/2014/main" id="{C10CD979-CF77-6C4D-B950-87DB25FCF31B}"/>
              </a:ext>
            </a:extLst>
          </p:cNvPr>
          <p:cNvPicPr>
            <a:picLocks noChangeAspect="1"/>
          </p:cNvPicPr>
          <p:nvPr userDrawn="1"/>
        </p:nvPicPr>
        <p:blipFill>
          <a:blip r:embed="rId3"/>
          <a:stretch>
            <a:fillRect/>
          </a:stretch>
        </p:blipFill>
        <p:spPr>
          <a:xfrm>
            <a:off x="10404554" y="1001115"/>
            <a:ext cx="1590377" cy="620313"/>
          </a:xfrm>
          <a:prstGeom prst="rect">
            <a:avLst/>
          </a:prstGeom>
        </p:spPr>
      </p:pic>
      <p:sp>
        <p:nvSpPr>
          <p:cNvPr id="16" name="Rectangle 15">
            <a:extLst>
              <a:ext uri="{FF2B5EF4-FFF2-40B4-BE49-F238E27FC236}">
                <a16:creationId xmlns:a16="http://schemas.microsoft.com/office/drawing/2014/main" id="{B414C3F6-9996-9C43-A365-D96A61CD33EC}"/>
              </a:ext>
            </a:extLst>
          </p:cNvPr>
          <p:cNvSpPr/>
          <p:nvPr userDrawn="1"/>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8">
            <a:extLst>
              <a:ext uri="{FF2B5EF4-FFF2-40B4-BE49-F238E27FC236}">
                <a16:creationId xmlns:a16="http://schemas.microsoft.com/office/drawing/2014/main" id="{F95F6B4E-5412-EF43-9186-2771E2954436}"/>
              </a:ext>
            </a:extLst>
          </p:cNvPr>
          <p:cNvSpPr>
            <a:spLocks noGrp="1"/>
          </p:cNvSpPr>
          <p:nvPr>
            <p:ph type="title" hasCustomPrompt="1"/>
          </p:nvPr>
        </p:nvSpPr>
        <p:spPr>
          <a:xfrm>
            <a:off x="685800" y="648491"/>
            <a:ext cx="10515600" cy="1325563"/>
          </a:xfrm>
        </p:spPr>
        <p:txBody>
          <a:bodyPr>
            <a:normAutofit/>
          </a:bodyPr>
          <a:lstStyle>
            <a:lvl1pPr>
              <a:defRPr sz="5600">
                <a:solidFill>
                  <a:schemeClr val="bg1"/>
                </a:solidFill>
              </a:defRPr>
            </a:lvl1pPr>
          </a:lstStyle>
          <a:p>
            <a:r>
              <a:rPr lang="en-US" dirty="0"/>
              <a:t>Title</a:t>
            </a:r>
          </a:p>
        </p:txBody>
      </p:sp>
    </p:spTree>
    <p:extLst>
      <p:ext uri="{BB962C8B-B14F-4D97-AF65-F5344CB8AC3E}">
        <p14:creationId xmlns:p14="http://schemas.microsoft.com/office/powerpoint/2010/main" val="42809891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DC3E952-A644-2944-B340-DE59CBFB7D5F}"/>
              </a:ext>
            </a:extLst>
          </p:cNvPr>
          <p:cNvSpPr>
            <a:spLocks noGrp="1"/>
          </p:cNvSpPr>
          <p:nvPr>
            <p:ph type="pic" idx="1"/>
          </p:nvPr>
        </p:nvSpPr>
        <p:spPr>
          <a:xfrm>
            <a:off x="5183188" y="1319210"/>
            <a:ext cx="5776360" cy="4541839"/>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Footer Placeholder 5">
            <a:extLst>
              <a:ext uri="{FF2B5EF4-FFF2-40B4-BE49-F238E27FC236}">
                <a16:creationId xmlns:a16="http://schemas.microsoft.com/office/drawing/2014/main" id="{4EB17DDD-F289-D84F-B921-81C3614BF0DB}"/>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FB695446-E5FA-5F44-8D50-6594722125C4}"/>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sp>
        <p:nvSpPr>
          <p:cNvPr id="8" name="Title 1">
            <a:extLst>
              <a:ext uri="{FF2B5EF4-FFF2-40B4-BE49-F238E27FC236}">
                <a16:creationId xmlns:a16="http://schemas.microsoft.com/office/drawing/2014/main" id="{2262D5A3-3EE0-394E-8616-1A60752FD88D}"/>
              </a:ext>
            </a:extLst>
          </p:cNvPr>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dirty="0"/>
              <a:t>Click to edit Master title style</a:t>
            </a:r>
          </a:p>
        </p:txBody>
      </p:sp>
      <p:sp>
        <p:nvSpPr>
          <p:cNvPr id="9" name="Text Placeholder 3">
            <a:extLst>
              <a:ext uri="{FF2B5EF4-FFF2-40B4-BE49-F238E27FC236}">
                <a16:creationId xmlns:a16="http://schemas.microsoft.com/office/drawing/2014/main" id="{4CBDD242-89AC-9B4E-93CB-02A5F948F785}"/>
              </a:ext>
            </a:extLst>
          </p:cNvPr>
          <p:cNvSpPr>
            <a:spLocks noGrp="1"/>
          </p:cNvSpPr>
          <p:nvPr>
            <p:ph type="body" sz="half" idx="2"/>
          </p:nvPr>
        </p:nvSpPr>
        <p:spPr>
          <a:xfrm>
            <a:off x="1232452" y="2486032"/>
            <a:ext cx="3539573" cy="3382956"/>
          </a:xfrm>
        </p:spPr>
        <p:txBody>
          <a:bodyPr>
            <a:normAutofit/>
          </a:bodyPr>
          <a:lstStyle>
            <a:lvl1pPr marL="0" indent="0">
              <a:buNone/>
              <a:defRPr sz="2800">
                <a:solidFill>
                  <a:srgbClr val="00938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pic>
        <p:nvPicPr>
          <p:cNvPr id="11" name="Picture 10">
            <a:extLst>
              <a:ext uri="{FF2B5EF4-FFF2-40B4-BE49-F238E27FC236}">
                <a16:creationId xmlns:a16="http://schemas.microsoft.com/office/drawing/2014/main" id="{BA04D804-5413-1649-9706-AB5BB7D6EA1C}"/>
              </a:ext>
            </a:extLst>
          </p:cNvPr>
          <p:cNvPicPr>
            <a:picLocks noChangeAspect="1"/>
          </p:cNvPicPr>
          <p:nvPr userDrawn="1"/>
        </p:nvPicPr>
        <p:blipFill>
          <a:blip r:embed="rId2"/>
          <a:stretch>
            <a:fillRect/>
          </a:stretch>
        </p:blipFill>
        <p:spPr>
          <a:xfrm>
            <a:off x="10399495" y="260349"/>
            <a:ext cx="1587500" cy="622300"/>
          </a:xfrm>
          <a:prstGeom prst="rect">
            <a:avLst/>
          </a:prstGeom>
        </p:spPr>
      </p:pic>
    </p:spTree>
    <p:extLst>
      <p:ext uri="{BB962C8B-B14F-4D97-AF65-F5344CB8AC3E}">
        <p14:creationId xmlns:p14="http://schemas.microsoft.com/office/powerpoint/2010/main" val="14771834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5A45A6-9194-E746-AAD2-70D550FFE587}"/>
              </a:ext>
            </a:extLst>
          </p:cNvPr>
          <p:cNvSpPr>
            <a:spLocks noGrp="1"/>
          </p:cNvSpPr>
          <p:nvPr>
            <p:ph type="ftr" sz="quarter" idx="11"/>
          </p:nvPr>
        </p:nvSpPr>
        <p:spPr>
          <a:xfrm>
            <a:off x="5815013" y="6356350"/>
            <a:ext cx="6179918"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p:txBody>
          <a:bodyPr/>
          <a:lstStyle>
            <a:lvl1pPr>
              <a:defRPr>
                <a:solidFill>
                  <a:srgbClr val="00C7B1"/>
                </a:solidFill>
              </a:defRPr>
            </a:lvl1pPr>
          </a:lstStyle>
          <a:p>
            <a:fld id="{D5C506D0-69AF-6B41-B7B9-6D41D924DC2F}" type="slidenum">
              <a:rPr lang="en-US" smtClean="0"/>
              <a:pPr/>
              <a:t>‹#›</a:t>
            </a:fld>
            <a:endParaRPr lang="en-US" dirty="0"/>
          </a:p>
        </p:txBody>
      </p:sp>
      <p:sp>
        <p:nvSpPr>
          <p:cNvPr id="12" name="Title 1">
            <a:extLst>
              <a:ext uri="{FF2B5EF4-FFF2-40B4-BE49-F238E27FC236}">
                <a16:creationId xmlns:a16="http://schemas.microsoft.com/office/drawing/2014/main" id="{F0E86AA0-3ABC-D043-846C-4072B56B7481}"/>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4" name="Rectangle 13">
            <a:extLst>
              <a:ext uri="{FF2B5EF4-FFF2-40B4-BE49-F238E27FC236}">
                <a16:creationId xmlns:a16="http://schemas.microsoft.com/office/drawing/2014/main" id="{ACEAFB2F-4161-7E43-B6B7-52B5354D2D08}"/>
              </a:ext>
            </a:extLst>
          </p:cNvPr>
          <p:cNvSpPr/>
          <p:nvPr userDrawn="1"/>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8C57742F-9260-5A40-9D93-2C06C3AED004}"/>
              </a:ext>
            </a:extLst>
          </p:cNvPr>
          <p:cNvPicPr>
            <a:picLocks noChangeAspect="1"/>
          </p:cNvPicPr>
          <p:nvPr userDrawn="1"/>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4378281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Engagem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7D964EC-844F-4159-B4F7-5411E7DE5ED6}"/>
              </a:ext>
            </a:extLst>
          </p:cNvPr>
          <p:cNvSpPr/>
          <p:nvPr/>
        </p:nvSpPr>
        <p:spPr>
          <a:xfrm>
            <a:off x="-14288" y="-14288"/>
            <a:ext cx="10225088" cy="12620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4500" dirty="0"/>
          </a:p>
        </p:txBody>
      </p:sp>
      <p:cxnSp>
        <p:nvCxnSpPr>
          <p:cNvPr id="5" name="Straight Connector 4">
            <a:extLst>
              <a:ext uri="{FF2B5EF4-FFF2-40B4-BE49-F238E27FC236}">
                <a16:creationId xmlns:a16="http://schemas.microsoft.com/office/drawing/2014/main" id="{37754106-34A9-456B-A4D9-964DD2AA27B3}"/>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6" name="Picture 9">
            <a:extLst>
              <a:ext uri="{FF2B5EF4-FFF2-40B4-BE49-F238E27FC236}">
                <a16:creationId xmlns:a16="http://schemas.microsoft.com/office/drawing/2014/main" id="{41688E34-F768-453B-AE72-F2FA581173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300036"/>
            <a:ext cx="9553574" cy="690564"/>
          </a:xfrm>
        </p:spPr>
        <p:txBody>
          <a:bodyPr anchor="b">
            <a:noAutofit/>
          </a:bodyPr>
          <a:lstStyle>
            <a:lvl1pPr>
              <a:defRPr sz="3600">
                <a:solidFill>
                  <a:schemeClr val="bg1"/>
                </a:solidFill>
              </a:defRPr>
            </a:lvl1pPr>
          </a:lstStyle>
          <a:p>
            <a:r>
              <a:rPr lang="en-US"/>
              <a:t>Click to edit Master title style</a:t>
            </a:r>
            <a:endParaRPr lang="en-US" dirty="0"/>
          </a:p>
        </p:txBody>
      </p:sp>
      <p:sp>
        <p:nvSpPr>
          <p:cNvPr id="8" name="Text Placeholder 7"/>
          <p:cNvSpPr>
            <a:spLocks noGrp="1"/>
          </p:cNvSpPr>
          <p:nvPr>
            <p:ph type="body" sz="quarter" idx="13"/>
          </p:nvPr>
        </p:nvSpPr>
        <p:spPr>
          <a:xfrm>
            <a:off x="560389" y="1722056"/>
            <a:ext cx="11426825" cy="4602544"/>
          </a:xfrm>
        </p:spPr>
        <p:txBody>
          <a:bodyPr>
            <a:normAutofit/>
          </a:bodyPr>
          <a:lstStyle>
            <a:lvl1pPr marL="214313" indent="-214313">
              <a:spcBef>
                <a:spcPts val="1800"/>
              </a:spcBef>
              <a:buClr>
                <a:srgbClr val="009383"/>
              </a:buClr>
              <a:buFont typeface="Arial" panose="020B0604020202020204" pitchFamily="34" charset="0"/>
              <a:buChar char="•"/>
              <a:defRPr sz="2400" b="0">
                <a:solidFill>
                  <a:schemeClr val="tx1"/>
                </a:solidFill>
              </a:defRPr>
            </a:lvl1pPr>
            <a:lvl2pPr marL="427435" indent="-171450">
              <a:spcBef>
                <a:spcPts val="600"/>
              </a:spcBef>
              <a:defRPr sz="2400"/>
            </a:lvl2pPr>
            <a:lvl3pPr marL="641747" indent="-171450">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a16="http://schemas.microsoft.com/office/drawing/2014/main" id="{6814D185-1188-4099-8B10-734FD3D15D7A}"/>
              </a:ext>
            </a:extLst>
          </p:cNvPr>
          <p:cNvSpPr>
            <a:spLocks noGrp="1"/>
          </p:cNvSpPr>
          <p:nvPr>
            <p:ph type="sldNum" sz="quarter" idx="14"/>
          </p:nvPr>
        </p:nvSpPr>
        <p:spPr/>
        <p:txBody>
          <a:bodyPr/>
          <a:lstStyle>
            <a:lvl1pPr>
              <a:defRPr smtClean="0">
                <a:solidFill>
                  <a:srgbClr val="009383"/>
                </a:solidFill>
              </a:defRPr>
            </a:lvl1pPr>
          </a:lstStyle>
          <a:p>
            <a:pPr>
              <a:defRPr/>
            </a:pPr>
            <a:fld id="{29CD1F0A-61D8-4143-8167-D0E368EA036B}" type="slidenum">
              <a:rPr lang="en-US" altLang="en-US" smtClean="0"/>
              <a:pPr>
                <a:defRPr/>
              </a:pPr>
              <a:t>‹#›</a:t>
            </a:fld>
            <a:endParaRPr lang="en-US" altLang="en-US" dirty="0"/>
          </a:p>
        </p:txBody>
      </p:sp>
      <p:sp>
        <p:nvSpPr>
          <p:cNvPr id="9" name="Footer Placeholder 4">
            <a:extLst>
              <a:ext uri="{FF2B5EF4-FFF2-40B4-BE49-F238E27FC236}">
                <a16:creationId xmlns:a16="http://schemas.microsoft.com/office/drawing/2014/main" id="{E57CFBDB-C42C-40BE-8746-3FEF9EAC0C02}"/>
              </a:ext>
            </a:extLst>
          </p:cNvPr>
          <p:cNvSpPr>
            <a:spLocks noGrp="1"/>
          </p:cNvSpPr>
          <p:nvPr>
            <p:ph type="ftr" sz="quarter" idx="15"/>
          </p:nvPr>
        </p:nvSpPr>
        <p:spPr/>
        <p:txBody>
          <a:bodyPr/>
          <a:lstStyle>
            <a:lvl1pPr>
              <a:defRPr/>
            </a:lvl1pPr>
          </a:lstStyle>
          <a:p>
            <a:pPr>
              <a:defRPr/>
            </a:pPr>
            <a:r>
              <a:rPr lang="en-US" dirty="0"/>
              <a:t>Copyright 1992-2016, Leadership Strategies, Inc. V16.01</a:t>
            </a:r>
          </a:p>
          <a:p>
            <a:pPr>
              <a:defRPr/>
            </a:pPr>
            <a:endParaRPr lang="en-US" dirty="0"/>
          </a:p>
        </p:txBody>
      </p:sp>
    </p:spTree>
    <p:extLst>
      <p:ext uri="{BB962C8B-B14F-4D97-AF65-F5344CB8AC3E}">
        <p14:creationId xmlns:p14="http://schemas.microsoft.com/office/powerpoint/2010/main" val="657513471"/>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33820-4019-3F49-9783-49790C9BBF11}"/>
              </a:ext>
            </a:extLst>
          </p:cNvPr>
          <p:cNvSpPr>
            <a:spLocks noGrp="1"/>
          </p:cNvSpPr>
          <p:nvPr>
            <p:ph type="title" hasCustomPrompt="1"/>
          </p:nvPr>
        </p:nvSpPr>
        <p:spPr>
          <a:xfrm>
            <a:off x="657224" y="522072"/>
            <a:ext cx="9477375" cy="690564"/>
          </a:xfrm>
        </p:spPr>
        <p:txBody>
          <a:bodyPr anchor="ctr" anchorCtr="0">
            <a:normAutofit/>
          </a:bodyPr>
          <a:lstStyle>
            <a:lvl1pPr>
              <a:defRPr sz="3600"/>
            </a:lvl1pPr>
          </a:lstStyle>
          <a:p>
            <a:r>
              <a:rPr lang="en-US" dirty="0"/>
              <a:t>Title</a:t>
            </a:r>
          </a:p>
        </p:txBody>
      </p:sp>
      <p:sp>
        <p:nvSpPr>
          <p:cNvPr id="6" name="Slide Number Placeholder 5">
            <a:extLst>
              <a:ext uri="{FF2B5EF4-FFF2-40B4-BE49-F238E27FC236}">
                <a16:creationId xmlns:a16="http://schemas.microsoft.com/office/drawing/2014/main" id="{332F7065-ED30-AF47-96A7-1874B75EE5E9}"/>
              </a:ext>
            </a:extLst>
          </p:cNvPr>
          <p:cNvSpPr>
            <a:spLocks noGrp="1"/>
          </p:cNvSpPr>
          <p:nvPr>
            <p:ph type="sldNum" sz="quarter" idx="12"/>
          </p:nvPr>
        </p:nvSpPr>
        <p:spPr>
          <a:xfrm>
            <a:off x="197069" y="6356350"/>
            <a:ext cx="2743200" cy="365125"/>
          </a:xfrm>
          <a:prstGeom prst="rect">
            <a:avLst/>
          </a:prstGeom>
        </p:spPr>
        <p:txBody>
          <a:bodyPr/>
          <a:lstStyle>
            <a:lvl1pPr>
              <a:defRPr>
                <a:solidFill>
                  <a:schemeClr val="bg1">
                    <a:lumMod val="75000"/>
                  </a:schemeClr>
                </a:solidFill>
              </a:defRPr>
            </a:lvl1pPr>
          </a:lstStyle>
          <a:p>
            <a:pPr>
              <a:defRPr/>
            </a:pPr>
            <a:fld id="{29CD1F0A-61D8-4143-8167-D0E368EA036B}" type="slidenum">
              <a:rPr lang="en-US" altLang="en-US" smtClean="0"/>
              <a:pPr>
                <a:defRPr/>
              </a:pPr>
              <a:t>‹#›</a:t>
            </a:fld>
            <a:endParaRPr lang="en-US" altLang="en-US" dirty="0"/>
          </a:p>
        </p:txBody>
      </p:sp>
      <p:sp>
        <p:nvSpPr>
          <p:cNvPr id="7" name="Rectangle 6">
            <a:extLst>
              <a:ext uri="{FF2B5EF4-FFF2-40B4-BE49-F238E27FC236}">
                <a16:creationId xmlns:a16="http://schemas.microsoft.com/office/drawing/2014/main" id="{C8FB4799-D399-4344-90BD-BAAB15A0D625}"/>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F2E3FEC1-572B-D04E-A6CE-92A816670E40}"/>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E6842720-7EDC-C744-911C-1767A71BE2DF}"/>
              </a:ext>
            </a:extLst>
          </p:cNvPr>
          <p:cNvPicPr>
            <a:picLocks noChangeAspect="1"/>
          </p:cNvPicPr>
          <p:nvPr/>
        </p:nvPicPr>
        <p:blipFill>
          <a:blip r:embed="rId2"/>
          <a:stretch>
            <a:fillRect/>
          </a:stretch>
        </p:blipFill>
        <p:spPr>
          <a:xfrm>
            <a:off x="10399495" y="294482"/>
            <a:ext cx="1587500" cy="622300"/>
          </a:xfrm>
          <a:prstGeom prst="rect">
            <a:avLst/>
          </a:prstGeom>
        </p:spPr>
      </p:pic>
      <p:sp>
        <p:nvSpPr>
          <p:cNvPr id="8" name="Text Placeholder 7">
            <a:extLst>
              <a:ext uri="{FF2B5EF4-FFF2-40B4-BE49-F238E27FC236}">
                <a16:creationId xmlns:a16="http://schemas.microsoft.com/office/drawing/2014/main" id="{09E398AC-F708-432B-AAA3-12C141C853DC}"/>
              </a:ext>
            </a:extLst>
          </p:cNvPr>
          <p:cNvSpPr>
            <a:spLocks noGrp="1"/>
          </p:cNvSpPr>
          <p:nvPr>
            <p:ph type="body" sz="quarter" idx="13"/>
          </p:nvPr>
        </p:nvSpPr>
        <p:spPr>
          <a:xfrm>
            <a:off x="560388" y="1582738"/>
            <a:ext cx="11426825" cy="4602544"/>
          </a:xfrm>
        </p:spPr>
        <p:txBody>
          <a:bodyPr/>
          <a:lstStyle>
            <a:lvl1pPr marL="285750" indent="-285750">
              <a:spcBef>
                <a:spcPts val="1600"/>
              </a:spcBef>
              <a:buClr>
                <a:srgbClr val="009383"/>
              </a:buClr>
              <a:buFont typeface="Arial" panose="020B0604020202020204" pitchFamily="34" charset="0"/>
              <a:buChar char="•"/>
              <a:defRPr sz="2800" b="0">
                <a:solidFill>
                  <a:schemeClr val="tx1"/>
                </a:solidFill>
              </a:defRPr>
            </a:lvl1pPr>
            <a:lvl2pPr marL="569913" indent="-228600">
              <a:spcBef>
                <a:spcPts val="800"/>
              </a:spcBef>
              <a:defRPr sz="2400"/>
            </a:lvl2pPr>
            <a:lvl3pPr marL="855663" indent="-228600">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a:extLst>
              <a:ext uri="{FF2B5EF4-FFF2-40B4-BE49-F238E27FC236}">
                <a16:creationId xmlns:a16="http://schemas.microsoft.com/office/drawing/2014/main" id="{FF11683E-2DC7-4B04-B01D-AABDCD90FAAE}"/>
              </a:ext>
            </a:extLst>
          </p:cNvPr>
          <p:cNvSpPr>
            <a:spLocks noGrp="1"/>
          </p:cNvSpPr>
          <p:nvPr>
            <p:ph type="ftr" sz="quarter" idx="11"/>
          </p:nvPr>
        </p:nvSpPr>
        <p:spPr>
          <a:xfrm>
            <a:off x="3307749" y="6378122"/>
            <a:ext cx="6179918" cy="365125"/>
          </a:xfrm>
          <a:prstGeom prst="rect">
            <a:avLst/>
          </a:prstGeom>
        </p:spPr>
        <p:txBody>
          <a:bodyPr/>
          <a:lstStyle>
            <a:lvl1pPr>
              <a:defRPr sz="1200" b="0">
                <a:solidFill>
                  <a:schemeClr val="bg1">
                    <a:lumMod val="75000"/>
                  </a:schemeClr>
                </a:solidFill>
              </a:defRPr>
            </a:lvl1pPr>
          </a:lstStyle>
          <a:p>
            <a:pPr>
              <a:defRPr/>
            </a:pPr>
            <a:r>
              <a:rPr lang="en-US" dirty="0"/>
              <a:t>Copyright 1992-2016, Leadership Strategies, Inc. V16.01</a:t>
            </a:r>
          </a:p>
          <a:p>
            <a:pPr>
              <a:defRPr/>
            </a:pPr>
            <a:endParaRPr lang="en-US" dirty="0"/>
          </a:p>
        </p:txBody>
      </p:sp>
    </p:spTree>
    <p:extLst>
      <p:ext uri="{BB962C8B-B14F-4D97-AF65-F5344CB8AC3E}">
        <p14:creationId xmlns:p14="http://schemas.microsoft.com/office/powerpoint/2010/main" val="1075754026"/>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1980C1-3773-F840-962F-CE82AF12C872}"/>
              </a:ext>
            </a:extLst>
          </p:cNvPr>
          <p:cNvSpPr>
            <a:spLocks noGrp="1"/>
          </p:cNvSpPr>
          <p:nvPr>
            <p:ph type="body" idx="1"/>
          </p:nvPr>
        </p:nvSpPr>
        <p:spPr>
          <a:xfrm>
            <a:off x="657225" y="1679552"/>
            <a:ext cx="10815638" cy="4410099"/>
          </a:xfrm>
        </p:spPr>
        <p:txBody>
          <a:bodyPr>
            <a:normAutofit/>
          </a:bodyPr>
          <a:lstStyle>
            <a:lvl1pPr marL="0" indent="0">
              <a:buNone/>
              <a:defRPr sz="2400">
                <a:solidFill>
                  <a:srgbClr val="00C7B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7EF8DABE-1EA6-C54A-8831-AD72ACACF465}"/>
              </a:ext>
            </a:extLst>
          </p:cNvPr>
          <p:cNvSpPr>
            <a:spLocks noGrp="1"/>
          </p:cNvSpPr>
          <p:nvPr>
            <p:ph type="ftr" sz="quarter" idx="11"/>
          </p:nvPr>
        </p:nvSpPr>
        <p:spPr>
          <a:xfrm>
            <a:off x="2971800" y="6378122"/>
            <a:ext cx="6179918" cy="365125"/>
          </a:xfrm>
          <a:prstGeom prst="rect">
            <a:avLst/>
          </a:prstGeom>
        </p:spPr>
        <p:txBody>
          <a:bodyPr/>
          <a:lstStyle>
            <a:lvl1pPr>
              <a:defRPr sz="1200" b="0">
                <a:solidFill>
                  <a:schemeClr val="bg1">
                    <a:lumMod val="65000"/>
                  </a:schemeClr>
                </a:solidFill>
              </a:defRPr>
            </a:lvl1pPr>
          </a:lstStyle>
          <a:p>
            <a:pPr algn="ctr">
              <a:defRPr/>
            </a:pPr>
            <a:r>
              <a:rPr lang="en-US" dirty="0"/>
              <a:t>Copyright 1992-2020, Leadership Strategies, Inc. V20.04</a:t>
            </a:r>
          </a:p>
          <a:p>
            <a:pPr>
              <a:defRPr/>
            </a:pPr>
            <a:endParaRPr lang="en-US" dirty="0"/>
          </a:p>
        </p:txBody>
      </p:sp>
      <p:sp>
        <p:nvSpPr>
          <p:cNvPr id="6" name="Slide Number Placeholder 5">
            <a:extLst>
              <a:ext uri="{FF2B5EF4-FFF2-40B4-BE49-F238E27FC236}">
                <a16:creationId xmlns:a16="http://schemas.microsoft.com/office/drawing/2014/main" id="{47335FAF-E705-EB40-8DB2-44839C834833}"/>
              </a:ext>
            </a:extLst>
          </p:cNvPr>
          <p:cNvSpPr>
            <a:spLocks noGrp="1"/>
          </p:cNvSpPr>
          <p:nvPr>
            <p:ph type="sldNum" sz="quarter" idx="12"/>
          </p:nvPr>
        </p:nvSpPr>
        <p:spPr>
          <a:xfrm>
            <a:off x="197069" y="6356350"/>
            <a:ext cx="2743200" cy="365125"/>
          </a:xfrm>
          <a:prstGeom prst="rect">
            <a:avLst/>
          </a:prstGeom>
        </p:spPr>
        <p:txBody>
          <a:bodyPr/>
          <a:lstStyle>
            <a:lvl1pPr>
              <a:defRPr>
                <a:solidFill>
                  <a:schemeClr val="bg1">
                    <a:lumMod val="65000"/>
                  </a:schemeClr>
                </a:solidFill>
              </a:defRPr>
            </a:lvl1pPr>
          </a:lstStyle>
          <a:p>
            <a:pPr>
              <a:defRPr/>
            </a:pPr>
            <a:fld id="{29CD1F0A-61D8-4143-8167-D0E368EA036B}" type="slidenum">
              <a:rPr lang="en-US" altLang="en-US" smtClean="0"/>
              <a:pPr>
                <a:defRPr/>
              </a:pPr>
              <a:t>‹#›</a:t>
            </a:fld>
            <a:endParaRPr lang="en-US" altLang="en-US" dirty="0"/>
          </a:p>
        </p:txBody>
      </p:sp>
      <p:sp>
        <p:nvSpPr>
          <p:cNvPr id="14" name="Title 1">
            <a:extLst>
              <a:ext uri="{FF2B5EF4-FFF2-40B4-BE49-F238E27FC236}">
                <a16:creationId xmlns:a16="http://schemas.microsoft.com/office/drawing/2014/main" id="{5F1B07E5-EC90-9847-A22C-62CC7CA1F4AF}"/>
              </a:ext>
            </a:extLst>
          </p:cNvPr>
          <p:cNvSpPr>
            <a:spLocks noGrp="1"/>
          </p:cNvSpPr>
          <p:nvPr>
            <p:ph type="title" hasCustomPrompt="1"/>
          </p:nvPr>
        </p:nvSpPr>
        <p:spPr>
          <a:xfrm>
            <a:off x="657225" y="522072"/>
            <a:ext cx="7429500" cy="690564"/>
          </a:xfrm>
        </p:spPr>
        <p:txBody>
          <a:bodyPr anchor="ctr" anchorCtr="0">
            <a:normAutofit/>
          </a:bodyPr>
          <a:lstStyle>
            <a:lvl1pPr>
              <a:defRPr sz="3600"/>
            </a:lvl1pPr>
          </a:lstStyle>
          <a:p>
            <a:r>
              <a:rPr lang="en-US" dirty="0"/>
              <a:t>Title</a:t>
            </a:r>
          </a:p>
        </p:txBody>
      </p:sp>
      <p:sp>
        <p:nvSpPr>
          <p:cNvPr id="15" name="Rectangle 14">
            <a:extLst>
              <a:ext uri="{FF2B5EF4-FFF2-40B4-BE49-F238E27FC236}">
                <a16:creationId xmlns:a16="http://schemas.microsoft.com/office/drawing/2014/main" id="{3B0AB2AA-EEEF-BA4A-AC3B-0BFB4A929494}"/>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08CCE92F-D068-C748-B543-1726D4DAD3DC}"/>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D56A4896-B62A-9642-A31D-CF4D117EE9C7}"/>
              </a:ext>
            </a:extLst>
          </p:cNvPr>
          <p:cNvPicPr>
            <a:picLocks noChangeAspect="1"/>
          </p:cNvPicPr>
          <p:nvPr/>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4070600288"/>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1980C1-3773-F840-962F-CE82AF12C872}"/>
              </a:ext>
            </a:extLst>
          </p:cNvPr>
          <p:cNvSpPr>
            <a:spLocks noGrp="1"/>
          </p:cNvSpPr>
          <p:nvPr>
            <p:ph type="body" idx="1"/>
          </p:nvPr>
        </p:nvSpPr>
        <p:spPr>
          <a:xfrm>
            <a:off x="657225" y="1629509"/>
            <a:ext cx="10815638" cy="4460144"/>
          </a:xfrm>
        </p:spPr>
        <p:txBody>
          <a:bodyPr>
            <a:normAutofit/>
          </a:bodyPr>
          <a:lstStyle>
            <a:lvl1pPr marL="0" indent="0">
              <a:buNone/>
              <a:defRPr sz="2400">
                <a:solidFill>
                  <a:srgbClr val="00C7B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7EF8DABE-1EA6-C54A-8831-AD72ACACF465}"/>
              </a:ext>
            </a:extLst>
          </p:cNvPr>
          <p:cNvSpPr>
            <a:spLocks noGrp="1"/>
          </p:cNvSpPr>
          <p:nvPr>
            <p:ph type="ftr" sz="quarter" idx="11"/>
          </p:nvPr>
        </p:nvSpPr>
        <p:spPr>
          <a:xfrm>
            <a:off x="3307749" y="6378122"/>
            <a:ext cx="6179918" cy="365125"/>
          </a:xfrm>
          <a:prstGeom prst="rect">
            <a:avLst/>
          </a:prstGeom>
        </p:spPr>
        <p:txBody>
          <a:bodyPr/>
          <a:lstStyle/>
          <a:p>
            <a:pPr>
              <a:defRPr/>
            </a:pPr>
            <a:r>
              <a:rPr lang="en-US" dirty="0"/>
              <a:t>Copyright 1992-2016, Leadership Strategies, Inc. V16.01</a:t>
            </a:r>
          </a:p>
          <a:p>
            <a:pPr>
              <a:defRPr/>
            </a:pPr>
            <a:endParaRPr lang="en-US" dirty="0"/>
          </a:p>
        </p:txBody>
      </p:sp>
      <p:sp>
        <p:nvSpPr>
          <p:cNvPr id="6" name="Slide Number Placeholder 5">
            <a:extLst>
              <a:ext uri="{FF2B5EF4-FFF2-40B4-BE49-F238E27FC236}">
                <a16:creationId xmlns:a16="http://schemas.microsoft.com/office/drawing/2014/main" id="{47335FAF-E705-EB40-8DB2-44839C834833}"/>
              </a:ext>
            </a:extLst>
          </p:cNvPr>
          <p:cNvSpPr>
            <a:spLocks noGrp="1"/>
          </p:cNvSpPr>
          <p:nvPr>
            <p:ph type="sldNum" sz="quarter" idx="12"/>
          </p:nvPr>
        </p:nvSpPr>
        <p:spPr>
          <a:xfrm>
            <a:off x="197069" y="6356350"/>
            <a:ext cx="2743200" cy="365125"/>
          </a:xfrm>
          <a:prstGeom prst="rect">
            <a:avLst/>
          </a:prstGeom>
        </p:spPr>
        <p:txBody>
          <a:bodyPr/>
          <a:lstStyle>
            <a:lvl1pPr>
              <a:defRPr>
                <a:solidFill>
                  <a:srgbClr val="00C7B1"/>
                </a:solidFill>
              </a:defRPr>
            </a:lvl1pPr>
          </a:lstStyle>
          <a:p>
            <a:pPr>
              <a:defRPr/>
            </a:pPr>
            <a:fld id="{29CD1F0A-61D8-4143-8167-D0E368EA036B}" type="slidenum">
              <a:rPr lang="en-US" altLang="en-US" smtClean="0"/>
              <a:pPr>
                <a:defRPr/>
              </a:pPr>
              <a:t>‹#›</a:t>
            </a:fld>
            <a:endParaRPr lang="en-US" altLang="en-US" dirty="0"/>
          </a:p>
        </p:txBody>
      </p:sp>
      <p:sp>
        <p:nvSpPr>
          <p:cNvPr id="14" name="Round Single Corner Rectangle 13">
            <a:extLst>
              <a:ext uri="{FF2B5EF4-FFF2-40B4-BE49-F238E27FC236}">
                <a16:creationId xmlns:a16="http://schemas.microsoft.com/office/drawing/2014/main" id="{506BB316-EEC1-354B-9DF7-5774D747A11D}"/>
              </a:ext>
            </a:extLst>
          </p:cNvPr>
          <p:cNvSpPr/>
          <p:nvPr/>
        </p:nvSpPr>
        <p:spPr>
          <a:xfrm rot="10800000">
            <a:off x="8299173" y="-9939"/>
            <a:ext cx="3902765" cy="622295"/>
          </a:xfrm>
          <a:prstGeom prst="round1Rect">
            <a:avLst/>
          </a:prstGeom>
          <a:solidFill>
            <a:srgbClr val="F26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17">
            <a:extLst>
              <a:ext uri="{FF2B5EF4-FFF2-40B4-BE49-F238E27FC236}">
                <a16:creationId xmlns:a16="http://schemas.microsoft.com/office/drawing/2014/main" id="{5EC40073-8F57-A945-839B-3A3B8B54E4F2}"/>
              </a:ext>
            </a:extLst>
          </p:cNvPr>
          <p:cNvSpPr>
            <a:spLocks noGrp="1"/>
          </p:cNvSpPr>
          <p:nvPr>
            <p:ph type="body" sz="quarter" idx="13" hasCustomPrompt="1"/>
          </p:nvPr>
        </p:nvSpPr>
        <p:spPr>
          <a:xfrm>
            <a:off x="8607425" y="115614"/>
            <a:ext cx="3379788" cy="357188"/>
          </a:xfrm>
        </p:spPr>
        <p:txBody>
          <a:bodyPr>
            <a:noAutofit/>
          </a:bodyPr>
          <a:lstStyle>
            <a:lvl1pPr algn="ct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dirty="0"/>
              <a:t>Insert Text</a:t>
            </a:r>
          </a:p>
        </p:txBody>
      </p:sp>
      <p:sp>
        <p:nvSpPr>
          <p:cNvPr id="15" name="Title 1">
            <a:extLst>
              <a:ext uri="{FF2B5EF4-FFF2-40B4-BE49-F238E27FC236}">
                <a16:creationId xmlns:a16="http://schemas.microsoft.com/office/drawing/2014/main" id="{EED9833C-DE66-A84B-8D82-CFFAF4DA206F}"/>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9" name="Rectangle 18">
            <a:extLst>
              <a:ext uri="{FF2B5EF4-FFF2-40B4-BE49-F238E27FC236}">
                <a16:creationId xmlns:a16="http://schemas.microsoft.com/office/drawing/2014/main" id="{2B7F0F3F-DFF2-AF45-BF9D-71157CE14B97}"/>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Connector 19">
            <a:extLst>
              <a:ext uri="{FF2B5EF4-FFF2-40B4-BE49-F238E27FC236}">
                <a16:creationId xmlns:a16="http://schemas.microsoft.com/office/drawing/2014/main" id="{B26BC73C-5C58-3640-93BA-BED25FA859C8}"/>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B2235A1E-3259-5E4A-ADDD-70A99E4D3A0F}"/>
              </a:ext>
            </a:extLst>
          </p:cNvPr>
          <p:cNvPicPr>
            <a:picLocks noChangeAspect="1"/>
          </p:cNvPicPr>
          <p:nvPr/>
        </p:nvPicPr>
        <p:blipFill>
          <a:blip r:embed="rId2"/>
          <a:stretch>
            <a:fillRect/>
          </a:stretch>
        </p:blipFill>
        <p:spPr>
          <a:xfrm>
            <a:off x="10399495" y="685165"/>
            <a:ext cx="1587500" cy="622300"/>
          </a:xfrm>
          <a:prstGeom prst="rect">
            <a:avLst/>
          </a:prstGeom>
        </p:spPr>
      </p:pic>
    </p:spTree>
    <p:extLst>
      <p:ext uri="{BB962C8B-B14F-4D97-AF65-F5344CB8AC3E}">
        <p14:creationId xmlns:p14="http://schemas.microsoft.com/office/powerpoint/2010/main" val="2429114087"/>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12E24C-02AD-9142-A8BE-8EBB5DB75123}"/>
              </a:ext>
            </a:extLst>
          </p:cNvPr>
          <p:cNvSpPr>
            <a:spLocks noGrp="1"/>
          </p:cNvSpPr>
          <p:nvPr>
            <p:ph sz="half" idx="1"/>
          </p:nvPr>
        </p:nvSpPr>
        <p:spPr>
          <a:xfrm>
            <a:off x="671513" y="1679552"/>
            <a:ext cx="5348287" cy="4403235"/>
          </a:xfrm>
        </p:spPr>
        <p:txBody>
          <a:bodyPr/>
          <a:lstStyle>
            <a:lvl1pPr marL="0" indent="0">
              <a:buNone/>
              <a:defRPr sz="2400">
                <a:solidFill>
                  <a:srgbClr val="00C7B1"/>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994383B5-602B-D64A-B057-91B4427F77EE}"/>
              </a:ext>
            </a:extLst>
          </p:cNvPr>
          <p:cNvSpPr>
            <a:spLocks noGrp="1"/>
          </p:cNvSpPr>
          <p:nvPr>
            <p:ph sz="half" idx="2"/>
          </p:nvPr>
        </p:nvSpPr>
        <p:spPr>
          <a:xfrm>
            <a:off x="6005513" y="1679552"/>
            <a:ext cx="5348287" cy="4403235"/>
          </a:xfrm>
        </p:spPr>
        <p:txBody>
          <a:bodyPr/>
          <a:lstStyle>
            <a:lvl1pPr marL="0" indent="0">
              <a:buNone/>
              <a:defRPr sz="2400">
                <a:solidFill>
                  <a:srgbClr val="00C7B1"/>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C1CA7D3-F68B-2642-8F79-F2612C08D9EA}"/>
              </a:ext>
            </a:extLst>
          </p:cNvPr>
          <p:cNvSpPr>
            <a:spLocks noGrp="1"/>
          </p:cNvSpPr>
          <p:nvPr>
            <p:ph type="ftr" sz="quarter" idx="11"/>
          </p:nvPr>
        </p:nvSpPr>
        <p:spPr>
          <a:xfrm>
            <a:off x="3307749" y="6378122"/>
            <a:ext cx="6179918" cy="365125"/>
          </a:xfrm>
          <a:prstGeom prst="rect">
            <a:avLst/>
          </a:prstGeom>
        </p:spPr>
        <p:txBody>
          <a:bodyPr/>
          <a:lstStyle/>
          <a:p>
            <a:pPr>
              <a:defRPr/>
            </a:pPr>
            <a:r>
              <a:rPr lang="en-US" dirty="0"/>
              <a:t>Copyright 1992-2016, Leadership Strategies, Inc. V16.01</a:t>
            </a:r>
          </a:p>
          <a:p>
            <a:pPr>
              <a:defRPr/>
            </a:pPr>
            <a:endParaRPr lang="en-US" dirty="0"/>
          </a:p>
        </p:txBody>
      </p:sp>
      <p:sp>
        <p:nvSpPr>
          <p:cNvPr id="7" name="Slide Number Placeholder 6">
            <a:extLst>
              <a:ext uri="{FF2B5EF4-FFF2-40B4-BE49-F238E27FC236}">
                <a16:creationId xmlns:a16="http://schemas.microsoft.com/office/drawing/2014/main" id="{8B0B61FC-0DE4-CE4F-9337-C5453BBC927D}"/>
              </a:ext>
            </a:extLst>
          </p:cNvPr>
          <p:cNvSpPr>
            <a:spLocks noGrp="1"/>
          </p:cNvSpPr>
          <p:nvPr>
            <p:ph type="sldNum" sz="quarter" idx="12"/>
          </p:nvPr>
        </p:nvSpPr>
        <p:spPr>
          <a:xfrm>
            <a:off x="197069" y="6356350"/>
            <a:ext cx="2743200" cy="365125"/>
          </a:xfrm>
          <a:prstGeom prst="rect">
            <a:avLst/>
          </a:prstGeom>
        </p:spPr>
        <p:txBody>
          <a:bodyPr/>
          <a:lstStyle>
            <a:lvl1pPr>
              <a:defRPr>
                <a:solidFill>
                  <a:srgbClr val="00C7B1"/>
                </a:solidFill>
              </a:defRPr>
            </a:lvl1pPr>
          </a:lstStyle>
          <a:p>
            <a:pPr>
              <a:defRPr/>
            </a:pPr>
            <a:fld id="{29CD1F0A-61D8-4143-8167-D0E368EA036B}" type="slidenum">
              <a:rPr lang="en-US" altLang="en-US" smtClean="0"/>
              <a:pPr>
                <a:defRPr/>
              </a:pPr>
              <a:t>‹#›</a:t>
            </a:fld>
            <a:endParaRPr lang="en-US" altLang="en-US" dirty="0"/>
          </a:p>
        </p:txBody>
      </p:sp>
      <p:sp>
        <p:nvSpPr>
          <p:cNvPr id="15" name="Title 1">
            <a:extLst>
              <a:ext uri="{FF2B5EF4-FFF2-40B4-BE49-F238E27FC236}">
                <a16:creationId xmlns:a16="http://schemas.microsoft.com/office/drawing/2014/main" id="{CAB8D7C9-B784-9145-A3CF-178D77888E3C}"/>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6" name="Rectangle 15">
            <a:extLst>
              <a:ext uri="{FF2B5EF4-FFF2-40B4-BE49-F238E27FC236}">
                <a16:creationId xmlns:a16="http://schemas.microsoft.com/office/drawing/2014/main" id="{922D3676-3E10-D946-990C-0A0C75BB3851}"/>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a:extLst>
              <a:ext uri="{FF2B5EF4-FFF2-40B4-BE49-F238E27FC236}">
                <a16:creationId xmlns:a16="http://schemas.microsoft.com/office/drawing/2014/main" id="{122F40F6-84B6-8341-B69E-14C00F5D9363}"/>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98B41DE8-163F-844A-94C3-561D8CA8B419}"/>
              </a:ext>
            </a:extLst>
          </p:cNvPr>
          <p:cNvPicPr>
            <a:picLocks noChangeAspect="1"/>
          </p:cNvPicPr>
          <p:nvPr/>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201984319"/>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971701-43DD-5544-88E0-9D52CA5A5A85}"/>
              </a:ext>
            </a:extLst>
          </p:cNvPr>
          <p:cNvSpPr>
            <a:spLocks noGrp="1"/>
          </p:cNvSpPr>
          <p:nvPr>
            <p:ph type="body" idx="1"/>
          </p:nvPr>
        </p:nvSpPr>
        <p:spPr>
          <a:xfrm>
            <a:off x="628650" y="1718562"/>
            <a:ext cx="5368925" cy="476238"/>
          </a:xfrm>
        </p:spPr>
        <p:txBody>
          <a:bodyPr anchor="t">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7C40F6-0642-074F-8A70-0BFF9A34169D}"/>
              </a:ext>
            </a:extLst>
          </p:cNvPr>
          <p:cNvSpPr>
            <a:spLocks noGrp="1"/>
          </p:cNvSpPr>
          <p:nvPr>
            <p:ph sz="half" idx="2"/>
          </p:nvPr>
        </p:nvSpPr>
        <p:spPr>
          <a:xfrm>
            <a:off x="628650" y="2438400"/>
            <a:ext cx="5368925" cy="348297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434781C6-6D54-384F-84DD-BF21C4C341C7}"/>
              </a:ext>
            </a:extLst>
          </p:cNvPr>
          <p:cNvSpPr>
            <a:spLocks noGrp="1"/>
          </p:cNvSpPr>
          <p:nvPr>
            <p:ph type="body" sz="quarter" idx="3"/>
          </p:nvPr>
        </p:nvSpPr>
        <p:spPr>
          <a:xfrm>
            <a:off x="5960022" y="1718562"/>
            <a:ext cx="5395366" cy="476238"/>
          </a:xfrm>
        </p:spPr>
        <p:txBody>
          <a:bodyPr anchor="t">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978E81-3B9E-1C41-AE36-C449E9834ECE}"/>
              </a:ext>
            </a:extLst>
          </p:cNvPr>
          <p:cNvSpPr>
            <a:spLocks noGrp="1"/>
          </p:cNvSpPr>
          <p:nvPr>
            <p:ph sz="quarter" idx="4"/>
          </p:nvPr>
        </p:nvSpPr>
        <p:spPr>
          <a:xfrm>
            <a:off x="5960022" y="2438400"/>
            <a:ext cx="5395366" cy="348297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0E7805BC-BF08-CE4C-8511-E92F51E5942D}"/>
              </a:ext>
            </a:extLst>
          </p:cNvPr>
          <p:cNvSpPr>
            <a:spLocks noGrp="1"/>
          </p:cNvSpPr>
          <p:nvPr>
            <p:ph type="ftr" sz="quarter" idx="11"/>
          </p:nvPr>
        </p:nvSpPr>
        <p:spPr>
          <a:xfrm>
            <a:off x="3307749" y="6378122"/>
            <a:ext cx="6179918" cy="365125"/>
          </a:xfrm>
          <a:prstGeom prst="rect">
            <a:avLst/>
          </a:prstGeom>
        </p:spPr>
        <p:txBody>
          <a:bodyPr/>
          <a:lstStyle/>
          <a:p>
            <a:pPr>
              <a:defRPr/>
            </a:pPr>
            <a:r>
              <a:rPr lang="en-US" dirty="0"/>
              <a:t>Copyright 1992-2016, Leadership Strategies, Inc. V16.01</a:t>
            </a:r>
          </a:p>
          <a:p>
            <a:pPr>
              <a:defRPr/>
            </a:pPr>
            <a:endParaRPr lang="en-US" dirty="0"/>
          </a:p>
        </p:txBody>
      </p:sp>
      <p:sp>
        <p:nvSpPr>
          <p:cNvPr id="9" name="Slide Number Placeholder 8">
            <a:extLst>
              <a:ext uri="{FF2B5EF4-FFF2-40B4-BE49-F238E27FC236}">
                <a16:creationId xmlns:a16="http://schemas.microsoft.com/office/drawing/2014/main" id="{AB25755D-98A0-E64D-AEBE-8800C11E7EEE}"/>
              </a:ext>
            </a:extLst>
          </p:cNvPr>
          <p:cNvSpPr>
            <a:spLocks noGrp="1"/>
          </p:cNvSpPr>
          <p:nvPr>
            <p:ph type="sldNum" sz="quarter" idx="12"/>
          </p:nvPr>
        </p:nvSpPr>
        <p:spPr>
          <a:xfrm>
            <a:off x="197069" y="6356350"/>
            <a:ext cx="2743200" cy="365125"/>
          </a:xfrm>
          <a:prstGeom prst="rect">
            <a:avLst/>
          </a:prstGeom>
        </p:spPr>
        <p:txBody>
          <a:bodyPr/>
          <a:lstStyle>
            <a:lvl1pPr>
              <a:defRPr>
                <a:solidFill>
                  <a:srgbClr val="00C7B1"/>
                </a:solidFill>
              </a:defRPr>
            </a:lvl1pPr>
          </a:lstStyle>
          <a:p>
            <a:pPr>
              <a:defRPr/>
            </a:pPr>
            <a:fld id="{29CD1F0A-61D8-4143-8167-D0E368EA036B}" type="slidenum">
              <a:rPr lang="en-US" altLang="en-US" smtClean="0"/>
              <a:pPr>
                <a:defRPr/>
              </a:pPr>
              <a:t>‹#›</a:t>
            </a:fld>
            <a:endParaRPr lang="en-US" altLang="en-US" dirty="0"/>
          </a:p>
        </p:txBody>
      </p:sp>
      <p:sp>
        <p:nvSpPr>
          <p:cNvPr id="16" name="Title 1">
            <a:extLst>
              <a:ext uri="{FF2B5EF4-FFF2-40B4-BE49-F238E27FC236}">
                <a16:creationId xmlns:a16="http://schemas.microsoft.com/office/drawing/2014/main" id="{F6B56ABC-CABC-8B4C-892A-C5688F045538}"/>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8" name="Rectangle 17">
            <a:extLst>
              <a:ext uri="{FF2B5EF4-FFF2-40B4-BE49-F238E27FC236}">
                <a16:creationId xmlns:a16="http://schemas.microsoft.com/office/drawing/2014/main" id="{54403037-A994-994A-9046-27EB815FD196}"/>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Connector 18">
            <a:extLst>
              <a:ext uri="{FF2B5EF4-FFF2-40B4-BE49-F238E27FC236}">
                <a16:creationId xmlns:a16="http://schemas.microsoft.com/office/drawing/2014/main" id="{4C7073F5-5B19-5F4E-B795-D9BD741A6D45}"/>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F2D86DF7-39BE-6740-9B8F-F6A7EA98787C}"/>
              </a:ext>
            </a:extLst>
          </p:cNvPr>
          <p:cNvPicPr>
            <a:picLocks noChangeAspect="1"/>
          </p:cNvPicPr>
          <p:nvPr/>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214819094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971701-43DD-5544-88E0-9D52CA5A5A85}"/>
              </a:ext>
            </a:extLst>
          </p:cNvPr>
          <p:cNvSpPr>
            <a:spLocks noGrp="1"/>
          </p:cNvSpPr>
          <p:nvPr>
            <p:ph type="body" idx="1"/>
          </p:nvPr>
        </p:nvSpPr>
        <p:spPr>
          <a:xfrm>
            <a:off x="628650" y="1718562"/>
            <a:ext cx="5368925" cy="476238"/>
          </a:xfrm>
        </p:spPr>
        <p:txBody>
          <a:bodyPr anchor="t">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7C40F6-0642-074F-8A70-0BFF9A34169D}"/>
              </a:ext>
            </a:extLst>
          </p:cNvPr>
          <p:cNvSpPr>
            <a:spLocks noGrp="1"/>
          </p:cNvSpPr>
          <p:nvPr>
            <p:ph sz="half" idx="2"/>
          </p:nvPr>
        </p:nvSpPr>
        <p:spPr>
          <a:xfrm>
            <a:off x="628650" y="2438400"/>
            <a:ext cx="5368925" cy="348297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434781C6-6D54-384F-84DD-BF21C4C341C7}"/>
              </a:ext>
            </a:extLst>
          </p:cNvPr>
          <p:cNvSpPr>
            <a:spLocks noGrp="1"/>
          </p:cNvSpPr>
          <p:nvPr>
            <p:ph type="body" sz="quarter" idx="3"/>
          </p:nvPr>
        </p:nvSpPr>
        <p:spPr>
          <a:xfrm>
            <a:off x="5960022" y="1718562"/>
            <a:ext cx="5395366" cy="476238"/>
          </a:xfrm>
        </p:spPr>
        <p:txBody>
          <a:bodyPr anchor="t">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978E81-3B9E-1C41-AE36-C449E9834ECE}"/>
              </a:ext>
            </a:extLst>
          </p:cNvPr>
          <p:cNvSpPr>
            <a:spLocks noGrp="1"/>
          </p:cNvSpPr>
          <p:nvPr>
            <p:ph sz="quarter" idx="4"/>
          </p:nvPr>
        </p:nvSpPr>
        <p:spPr>
          <a:xfrm>
            <a:off x="5960022" y="2438400"/>
            <a:ext cx="5395366" cy="348297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0E7805BC-BF08-CE4C-8511-E92F51E5942D}"/>
              </a:ext>
            </a:extLst>
          </p:cNvPr>
          <p:cNvSpPr>
            <a:spLocks noGrp="1"/>
          </p:cNvSpPr>
          <p:nvPr>
            <p:ph type="ftr" sz="quarter" idx="11"/>
          </p:nvPr>
        </p:nvSpPr>
        <p:spPr/>
        <p:txBody>
          <a:bodyPr/>
          <a:lstStyle/>
          <a:p>
            <a:r>
              <a:rPr lang="en-US"/>
              <a:t>Copyright 1992-2015, Leadership Strategies, Inc. V15.03</a:t>
            </a:r>
            <a:endParaRPr lang="en-US" dirty="0"/>
          </a:p>
        </p:txBody>
      </p:sp>
      <p:sp>
        <p:nvSpPr>
          <p:cNvPr id="9" name="Slide Number Placeholder 8">
            <a:extLst>
              <a:ext uri="{FF2B5EF4-FFF2-40B4-BE49-F238E27FC236}">
                <a16:creationId xmlns:a16="http://schemas.microsoft.com/office/drawing/2014/main" id="{AB25755D-98A0-E64D-AEBE-8800C11E7EEE}"/>
              </a:ext>
            </a:extLst>
          </p:cNvPr>
          <p:cNvSpPr>
            <a:spLocks noGrp="1"/>
          </p:cNvSpPr>
          <p:nvPr>
            <p:ph type="sldNum" sz="quarter" idx="12"/>
          </p:nvPr>
        </p:nvSpPr>
        <p:spPr/>
        <p:txBody>
          <a:bodyPr/>
          <a:lstStyle>
            <a:lvl1pPr>
              <a:defRPr>
                <a:solidFill>
                  <a:srgbClr val="00C7B1"/>
                </a:solidFill>
              </a:defRPr>
            </a:lvl1pPr>
          </a:lstStyle>
          <a:p>
            <a:fld id="{F29FD61F-2294-5D42-A9D7-9928D42B3773}" type="slidenum">
              <a:rPr lang="en-US" smtClean="0"/>
              <a:pPr/>
              <a:t>‹#›</a:t>
            </a:fld>
            <a:endParaRPr lang="en-US" dirty="0"/>
          </a:p>
        </p:txBody>
      </p:sp>
      <p:sp>
        <p:nvSpPr>
          <p:cNvPr id="16" name="Title 1">
            <a:extLst>
              <a:ext uri="{FF2B5EF4-FFF2-40B4-BE49-F238E27FC236}">
                <a16:creationId xmlns:a16="http://schemas.microsoft.com/office/drawing/2014/main" id="{F6B56ABC-CABC-8B4C-892A-C5688F045538}"/>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8" name="Rectangle 17">
            <a:extLst>
              <a:ext uri="{FF2B5EF4-FFF2-40B4-BE49-F238E27FC236}">
                <a16:creationId xmlns:a16="http://schemas.microsoft.com/office/drawing/2014/main" id="{54403037-A994-994A-9046-27EB815FD196}"/>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4C7073F5-5B19-5F4E-B795-D9BD741A6D45}"/>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F2D86DF7-39BE-6740-9B8F-F6A7EA98787C}"/>
              </a:ext>
            </a:extLst>
          </p:cNvPr>
          <p:cNvPicPr>
            <a:picLocks noChangeAspect="1"/>
          </p:cNvPicPr>
          <p:nvPr/>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55112088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5A45A6-9194-E746-AAD2-70D550FFE587}"/>
              </a:ext>
            </a:extLst>
          </p:cNvPr>
          <p:cNvSpPr>
            <a:spLocks noGrp="1"/>
          </p:cNvSpPr>
          <p:nvPr>
            <p:ph type="ftr" sz="quarter" idx="11"/>
          </p:nvPr>
        </p:nvSpPr>
        <p:spPr>
          <a:xfrm>
            <a:off x="3307749" y="6378122"/>
            <a:ext cx="6179918" cy="365125"/>
          </a:xfrm>
          <a:prstGeom prst="rect">
            <a:avLst/>
          </a:prstGeom>
        </p:spPr>
        <p:txBody>
          <a:bodyPr/>
          <a:lstStyle>
            <a:lvl1pPr>
              <a:defRPr sz="1200">
                <a:solidFill>
                  <a:schemeClr val="bg1">
                    <a:lumMod val="65000"/>
                  </a:schemeClr>
                </a:solidFill>
              </a:defRPr>
            </a:lvl1pPr>
          </a:lstStyle>
          <a:p>
            <a:pPr>
              <a:defRPr/>
            </a:pPr>
            <a:r>
              <a:rPr lang="en-US" dirty="0"/>
              <a:t>Copyright 1992-2016, Leadership Strategies, Inc. V16.01</a:t>
            </a:r>
          </a:p>
          <a:p>
            <a:pPr>
              <a:defRPr/>
            </a:pPr>
            <a:endParaRPr lang="en-US" dirty="0"/>
          </a:p>
        </p:txBody>
      </p:sp>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a:xfrm>
            <a:off x="197069" y="6356350"/>
            <a:ext cx="2743200" cy="365125"/>
          </a:xfrm>
          <a:prstGeom prst="rect">
            <a:avLst/>
          </a:prstGeom>
        </p:spPr>
        <p:txBody>
          <a:bodyPr/>
          <a:lstStyle>
            <a:lvl1pPr>
              <a:defRPr sz="1200">
                <a:solidFill>
                  <a:srgbClr val="00C7B1"/>
                </a:solidFill>
              </a:defRPr>
            </a:lvl1pPr>
          </a:lstStyle>
          <a:p>
            <a:pPr>
              <a:defRPr/>
            </a:pPr>
            <a:fld id="{29CD1F0A-61D8-4143-8167-D0E368EA036B}" type="slidenum">
              <a:rPr lang="en-US" altLang="en-US" smtClean="0"/>
              <a:pPr>
                <a:defRPr/>
              </a:pPr>
              <a:t>‹#›</a:t>
            </a:fld>
            <a:endParaRPr lang="en-US" altLang="en-US" dirty="0"/>
          </a:p>
        </p:txBody>
      </p:sp>
      <p:sp>
        <p:nvSpPr>
          <p:cNvPr id="12" name="Title 1">
            <a:extLst>
              <a:ext uri="{FF2B5EF4-FFF2-40B4-BE49-F238E27FC236}">
                <a16:creationId xmlns:a16="http://schemas.microsoft.com/office/drawing/2014/main" id="{F0E86AA0-3ABC-D043-846C-4072B56B7481}"/>
              </a:ext>
            </a:extLst>
          </p:cNvPr>
          <p:cNvSpPr>
            <a:spLocks noGrp="1"/>
          </p:cNvSpPr>
          <p:nvPr>
            <p:ph type="title" hasCustomPrompt="1"/>
          </p:nvPr>
        </p:nvSpPr>
        <p:spPr>
          <a:xfrm>
            <a:off x="657225" y="522072"/>
            <a:ext cx="7429500" cy="690564"/>
          </a:xfrm>
        </p:spPr>
        <p:txBody>
          <a:bodyPr anchor="ctr" anchorCtr="0">
            <a:normAutofit/>
          </a:bodyPr>
          <a:lstStyle>
            <a:lvl1pPr>
              <a:defRPr sz="4000"/>
            </a:lvl1pPr>
          </a:lstStyle>
          <a:p>
            <a:r>
              <a:rPr lang="en-US" dirty="0"/>
              <a:t>Title</a:t>
            </a:r>
          </a:p>
        </p:txBody>
      </p:sp>
      <p:sp>
        <p:nvSpPr>
          <p:cNvPr id="14" name="Rectangle 13">
            <a:extLst>
              <a:ext uri="{FF2B5EF4-FFF2-40B4-BE49-F238E27FC236}">
                <a16:creationId xmlns:a16="http://schemas.microsoft.com/office/drawing/2014/main" id="{ACEAFB2F-4161-7E43-B6B7-52B5354D2D08}"/>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Connector 14">
            <a:extLst>
              <a:ext uri="{FF2B5EF4-FFF2-40B4-BE49-F238E27FC236}">
                <a16:creationId xmlns:a16="http://schemas.microsoft.com/office/drawing/2014/main" id="{17EDBD6A-8290-E845-9BC8-43C2DA201FD2}"/>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8C57742F-9260-5A40-9D93-2C06C3AED004}"/>
              </a:ext>
            </a:extLst>
          </p:cNvPr>
          <p:cNvPicPr>
            <a:picLocks noChangeAspect="1"/>
          </p:cNvPicPr>
          <p:nvPr/>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2770176922"/>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5_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5A45A6-9194-E746-AAD2-70D550FFE587}"/>
              </a:ext>
            </a:extLst>
          </p:cNvPr>
          <p:cNvSpPr>
            <a:spLocks noGrp="1"/>
          </p:cNvSpPr>
          <p:nvPr>
            <p:ph type="ftr" sz="quarter" idx="11"/>
          </p:nvPr>
        </p:nvSpPr>
        <p:spPr>
          <a:xfrm>
            <a:off x="5815014" y="6356352"/>
            <a:ext cx="6179919" cy="365125"/>
          </a:xfrm>
          <a:prstGeom prst="rect">
            <a:avLst/>
          </a:prstGeom>
        </p:spPr>
        <p:txBody>
          <a:bodyPr/>
          <a:lstStyle/>
          <a:p>
            <a:pPr>
              <a:defRPr/>
            </a:pPr>
            <a:r>
              <a:rPr lang="en-US" dirty="0"/>
              <a:t>Copyright 1992-2016, Leadership Strategies, Inc. V16.01</a:t>
            </a:r>
          </a:p>
          <a:p>
            <a:pPr>
              <a:defRPr/>
            </a:pPr>
            <a:endParaRPr lang="en-US" dirty="0"/>
          </a:p>
        </p:txBody>
      </p:sp>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a:xfrm>
            <a:off x="197069" y="6356350"/>
            <a:ext cx="2743200" cy="365125"/>
          </a:xfrm>
          <a:prstGeom prst="rect">
            <a:avLst/>
          </a:prstGeom>
        </p:spPr>
        <p:txBody>
          <a:bodyPr/>
          <a:lstStyle>
            <a:lvl1pPr>
              <a:defRPr>
                <a:solidFill>
                  <a:srgbClr val="00C7B1"/>
                </a:solidFill>
              </a:defRPr>
            </a:lvl1pPr>
          </a:lstStyle>
          <a:p>
            <a:pPr>
              <a:defRPr/>
            </a:pPr>
            <a:fld id="{29CD1F0A-61D8-4143-8167-D0E368EA036B}" type="slidenum">
              <a:rPr lang="en-US" altLang="en-US" smtClean="0"/>
              <a:pPr>
                <a:defRPr/>
              </a:pPr>
              <a:t>‹#›</a:t>
            </a:fld>
            <a:endParaRPr lang="en-US" altLang="en-US" dirty="0"/>
          </a:p>
        </p:txBody>
      </p:sp>
      <p:sp>
        <p:nvSpPr>
          <p:cNvPr id="12" name="Title 1">
            <a:extLst>
              <a:ext uri="{FF2B5EF4-FFF2-40B4-BE49-F238E27FC236}">
                <a16:creationId xmlns:a16="http://schemas.microsoft.com/office/drawing/2014/main" id="{F0E86AA0-3ABC-D043-846C-4072B56B7481}"/>
              </a:ext>
            </a:extLst>
          </p:cNvPr>
          <p:cNvSpPr>
            <a:spLocks noGrp="1"/>
          </p:cNvSpPr>
          <p:nvPr>
            <p:ph type="title" hasCustomPrompt="1"/>
          </p:nvPr>
        </p:nvSpPr>
        <p:spPr>
          <a:xfrm>
            <a:off x="657226" y="522072"/>
            <a:ext cx="7429500" cy="690564"/>
          </a:xfrm>
        </p:spPr>
        <p:txBody>
          <a:bodyPr anchor="b">
            <a:normAutofit/>
          </a:bodyPr>
          <a:lstStyle>
            <a:lvl1pPr>
              <a:defRPr sz="3000"/>
            </a:lvl1pPr>
          </a:lstStyle>
          <a:p>
            <a:r>
              <a:rPr lang="en-US" dirty="0"/>
              <a:t>Title</a:t>
            </a:r>
          </a:p>
        </p:txBody>
      </p:sp>
      <p:sp>
        <p:nvSpPr>
          <p:cNvPr id="14" name="Rectangle 13">
            <a:extLst>
              <a:ext uri="{FF2B5EF4-FFF2-40B4-BE49-F238E27FC236}">
                <a16:creationId xmlns:a16="http://schemas.microsoft.com/office/drawing/2014/main" id="{ACEAFB2F-4161-7E43-B6B7-52B5354D2D08}"/>
              </a:ext>
            </a:extLst>
          </p:cNvPr>
          <p:cNvSpPr/>
          <p:nvPr/>
        </p:nvSpPr>
        <p:spPr>
          <a:xfrm>
            <a:off x="-14288" y="-13836"/>
            <a:ext cx="400051"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8C57742F-9260-5A40-9D93-2C06C3AED004}"/>
              </a:ext>
            </a:extLst>
          </p:cNvPr>
          <p:cNvPicPr>
            <a:picLocks noChangeAspect="1"/>
          </p:cNvPicPr>
          <p:nvPr/>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792306260"/>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67328-D22E-C94E-85B0-CCCA49C74591}"/>
              </a:ext>
            </a:extLst>
          </p:cNvPr>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D19AFE9-148E-5340-8284-F58404F32346}"/>
              </a:ext>
            </a:extLst>
          </p:cNvPr>
          <p:cNvSpPr>
            <a:spLocks noGrp="1"/>
          </p:cNvSpPr>
          <p:nvPr>
            <p:ph idx="1"/>
          </p:nvPr>
        </p:nvSpPr>
        <p:spPr>
          <a:xfrm>
            <a:off x="5183188" y="1319213"/>
            <a:ext cx="6172200" cy="4541838"/>
          </a:xfrm>
        </p:spPr>
        <p:txBody>
          <a:bodyPr/>
          <a:lstStyle>
            <a:lvl1pPr marL="0" indent="0">
              <a:buNone/>
              <a:defRPr sz="3200">
                <a:solidFill>
                  <a:srgbClr val="00C7B1"/>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9F154CF-BC9A-D34C-BD57-474C59B99E9F}"/>
              </a:ext>
            </a:extLst>
          </p:cNvPr>
          <p:cNvSpPr>
            <a:spLocks noGrp="1"/>
          </p:cNvSpPr>
          <p:nvPr>
            <p:ph type="body" sz="half" idx="2"/>
          </p:nvPr>
        </p:nvSpPr>
        <p:spPr>
          <a:xfrm>
            <a:off x="836612" y="2486032"/>
            <a:ext cx="3935413" cy="3382956"/>
          </a:xfrm>
        </p:spPr>
        <p:txBody>
          <a:bodyPr/>
          <a:lstStyle>
            <a:lvl1pPr marL="0" indent="0">
              <a:buNone/>
              <a:defRPr sz="1600">
                <a:solidFill>
                  <a:srgbClr val="00C7B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A6B18280-8B58-A643-944B-89338F62E0E1}"/>
              </a:ext>
            </a:extLst>
          </p:cNvPr>
          <p:cNvSpPr>
            <a:spLocks noGrp="1"/>
          </p:cNvSpPr>
          <p:nvPr>
            <p:ph type="ftr" sz="quarter" idx="11"/>
          </p:nvPr>
        </p:nvSpPr>
        <p:spPr>
          <a:xfrm>
            <a:off x="3307749" y="6378122"/>
            <a:ext cx="6179918" cy="365125"/>
          </a:xfrm>
          <a:prstGeom prst="rect">
            <a:avLst/>
          </a:prstGeom>
        </p:spPr>
        <p:txBody>
          <a:bodyPr/>
          <a:lstStyle/>
          <a:p>
            <a:pPr>
              <a:defRPr/>
            </a:pPr>
            <a:r>
              <a:rPr lang="en-US" dirty="0"/>
              <a:t>Copyright 1992-2016, Leadership Strategies, Inc. V16.01</a:t>
            </a:r>
          </a:p>
          <a:p>
            <a:pPr>
              <a:defRPr/>
            </a:pPr>
            <a:endParaRPr lang="en-US" dirty="0"/>
          </a:p>
        </p:txBody>
      </p:sp>
      <p:sp>
        <p:nvSpPr>
          <p:cNvPr id="7" name="Slide Number Placeholder 6">
            <a:extLst>
              <a:ext uri="{FF2B5EF4-FFF2-40B4-BE49-F238E27FC236}">
                <a16:creationId xmlns:a16="http://schemas.microsoft.com/office/drawing/2014/main" id="{DBDBCE79-FD0F-2B44-881B-8E95263187D6}"/>
              </a:ext>
            </a:extLst>
          </p:cNvPr>
          <p:cNvSpPr>
            <a:spLocks noGrp="1"/>
          </p:cNvSpPr>
          <p:nvPr>
            <p:ph type="sldNum" sz="quarter" idx="12"/>
          </p:nvPr>
        </p:nvSpPr>
        <p:spPr>
          <a:xfrm>
            <a:off x="197069" y="6356350"/>
            <a:ext cx="2743200" cy="365125"/>
          </a:xfrm>
          <a:prstGeom prst="rect">
            <a:avLst/>
          </a:prstGeom>
        </p:spPr>
        <p:txBody>
          <a:bodyPr/>
          <a:lstStyle>
            <a:lvl1pPr>
              <a:defRPr>
                <a:solidFill>
                  <a:srgbClr val="00C7B1"/>
                </a:solidFill>
              </a:defRPr>
            </a:lvl1pPr>
          </a:lstStyle>
          <a:p>
            <a:pPr>
              <a:defRPr/>
            </a:pPr>
            <a:fld id="{29CD1F0A-61D8-4143-8167-D0E368EA036B}" type="slidenum">
              <a:rPr lang="en-US" altLang="en-US" smtClean="0"/>
              <a:pPr>
                <a:defRPr/>
              </a:pPr>
              <a:t>‹#›</a:t>
            </a:fld>
            <a:endParaRPr lang="en-US" altLang="en-US" dirty="0"/>
          </a:p>
        </p:txBody>
      </p:sp>
      <p:pic>
        <p:nvPicPr>
          <p:cNvPr id="12" name="Picture 11">
            <a:extLst>
              <a:ext uri="{FF2B5EF4-FFF2-40B4-BE49-F238E27FC236}">
                <a16:creationId xmlns:a16="http://schemas.microsoft.com/office/drawing/2014/main" id="{63BC6FEF-E7D2-8E40-A578-9503D64D93AB}"/>
              </a:ext>
            </a:extLst>
          </p:cNvPr>
          <p:cNvPicPr>
            <a:picLocks noChangeAspect="1"/>
          </p:cNvPicPr>
          <p:nvPr/>
        </p:nvPicPr>
        <p:blipFill>
          <a:blip r:embed="rId2"/>
          <a:stretch>
            <a:fillRect/>
          </a:stretch>
        </p:blipFill>
        <p:spPr>
          <a:xfrm>
            <a:off x="10399495" y="260349"/>
            <a:ext cx="1587500" cy="622300"/>
          </a:xfrm>
          <a:prstGeom prst="rect">
            <a:avLst/>
          </a:prstGeom>
        </p:spPr>
      </p:pic>
    </p:spTree>
    <p:extLst>
      <p:ext uri="{BB962C8B-B14F-4D97-AF65-F5344CB8AC3E}">
        <p14:creationId xmlns:p14="http://schemas.microsoft.com/office/powerpoint/2010/main" val="1480492128"/>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DC3E952-A644-2944-B340-DE59CBFB7D5F}"/>
              </a:ext>
            </a:extLst>
          </p:cNvPr>
          <p:cNvSpPr>
            <a:spLocks noGrp="1"/>
          </p:cNvSpPr>
          <p:nvPr>
            <p:ph type="pic" idx="1"/>
          </p:nvPr>
        </p:nvSpPr>
        <p:spPr>
          <a:xfrm>
            <a:off x="5183188" y="1319210"/>
            <a:ext cx="6172200" cy="45418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Footer Placeholder 5">
            <a:extLst>
              <a:ext uri="{FF2B5EF4-FFF2-40B4-BE49-F238E27FC236}">
                <a16:creationId xmlns:a16="http://schemas.microsoft.com/office/drawing/2014/main" id="{4EB17DDD-F289-D84F-B921-81C3614BF0DB}"/>
              </a:ext>
            </a:extLst>
          </p:cNvPr>
          <p:cNvSpPr>
            <a:spLocks noGrp="1"/>
          </p:cNvSpPr>
          <p:nvPr>
            <p:ph type="ftr" sz="quarter" idx="11"/>
          </p:nvPr>
        </p:nvSpPr>
        <p:spPr>
          <a:xfrm>
            <a:off x="3307749" y="6378122"/>
            <a:ext cx="6179918" cy="365125"/>
          </a:xfrm>
          <a:prstGeom prst="rect">
            <a:avLst/>
          </a:prstGeom>
        </p:spPr>
        <p:txBody>
          <a:bodyPr/>
          <a:lstStyle/>
          <a:p>
            <a:pPr>
              <a:defRPr/>
            </a:pPr>
            <a:r>
              <a:rPr lang="en-US" dirty="0"/>
              <a:t>Copyright 1992-2016, Leadership Strategies, Inc. V16.01</a:t>
            </a:r>
          </a:p>
          <a:p>
            <a:pPr>
              <a:defRPr/>
            </a:pPr>
            <a:endParaRPr lang="en-US" dirty="0"/>
          </a:p>
        </p:txBody>
      </p:sp>
      <p:sp>
        <p:nvSpPr>
          <p:cNvPr id="7" name="Slide Number Placeholder 6">
            <a:extLst>
              <a:ext uri="{FF2B5EF4-FFF2-40B4-BE49-F238E27FC236}">
                <a16:creationId xmlns:a16="http://schemas.microsoft.com/office/drawing/2014/main" id="{FB695446-E5FA-5F44-8D50-6594722125C4}"/>
              </a:ext>
            </a:extLst>
          </p:cNvPr>
          <p:cNvSpPr>
            <a:spLocks noGrp="1"/>
          </p:cNvSpPr>
          <p:nvPr>
            <p:ph type="sldNum" sz="quarter" idx="12"/>
          </p:nvPr>
        </p:nvSpPr>
        <p:spPr>
          <a:xfrm>
            <a:off x="197069" y="6356350"/>
            <a:ext cx="2743200" cy="365125"/>
          </a:xfrm>
          <a:prstGeom prst="rect">
            <a:avLst/>
          </a:prstGeom>
        </p:spPr>
        <p:txBody>
          <a:bodyPr/>
          <a:lstStyle>
            <a:lvl1pPr>
              <a:defRPr>
                <a:solidFill>
                  <a:srgbClr val="00C7B1"/>
                </a:solidFill>
              </a:defRPr>
            </a:lvl1pPr>
          </a:lstStyle>
          <a:p>
            <a:pPr>
              <a:defRPr/>
            </a:pPr>
            <a:fld id="{29CD1F0A-61D8-4143-8167-D0E368EA036B}" type="slidenum">
              <a:rPr lang="en-US" altLang="en-US" smtClean="0"/>
              <a:pPr>
                <a:defRPr/>
              </a:pPr>
              <a:t>‹#›</a:t>
            </a:fld>
            <a:endParaRPr lang="en-US" altLang="en-US" dirty="0"/>
          </a:p>
        </p:txBody>
      </p:sp>
      <p:sp>
        <p:nvSpPr>
          <p:cNvPr id="8" name="Title 1">
            <a:extLst>
              <a:ext uri="{FF2B5EF4-FFF2-40B4-BE49-F238E27FC236}">
                <a16:creationId xmlns:a16="http://schemas.microsoft.com/office/drawing/2014/main" id="{2262D5A3-3EE0-394E-8616-1A60752FD88D}"/>
              </a:ext>
            </a:extLst>
          </p:cNvPr>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9" name="Text Placeholder 3">
            <a:extLst>
              <a:ext uri="{FF2B5EF4-FFF2-40B4-BE49-F238E27FC236}">
                <a16:creationId xmlns:a16="http://schemas.microsoft.com/office/drawing/2014/main" id="{4CBDD242-89AC-9B4E-93CB-02A5F948F785}"/>
              </a:ext>
            </a:extLst>
          </p:cNvPr>
          <p:cNvSpPr>
            <a:spLocks noGrp="1"/>
          </p:cNvSpPr>
          <p:nvPr>
            <p:ph type="body" sz="half" idx="2"/>
          </p:nvPr>
        </p:nvSpPr>
        <p:spPr>
          <a:xfrm>
            <a:off x="836612" y="2486032"/>
            <a:ext cx="3935413" cy="3382956"/>
          </a:xfrm>
        </p:spPr>
        <p:txBody>
          <a:bodyPr/>
          <a:lstStyle>
            <a:lvl1pPr marL="0" indent="0">
              <a:buNone/>
              <a:defRPr sz="1600">
                <a:solidFill>
                  <a:srgbClr val="00C7B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a:extLst>
              <a:ext uri="{FF2B5EF4-FFF2-40B4-BE49-F238E27FC236}">
                <a16:creationId xmlns:a16="http://schemas.microsoft.com/office/drawing/2014/main" id="{BA04D804-5413-1649-9706-AB5BB7D6EA1C}"/>
              </a:ext>
            </a:extLst>
          </p:cNvPr>
          <p:cNvPicPr>
            <a:picLocks noChangeAspect="1"/>
          </p:cNvPicPr>
          <p:nvPr/>
        </p:nvPicPr>
        <p:blipFill>
          <a:blip r:embed="rId2"/>
          <a:stretch>
            <a:fillRect/>
          </a:stretch>
        </p:blipFill>
        <p:spPr>
          <a:xfrm>
            <a:off x="10399495" y="260349"/>
            <a:ext cx="1587500" cy="622300"/>
          </a:xfrm>
          <a:prstGeom prst="rect">
            <a:avLst/>
          </a:prstGeom>
        </p:spPr>
      </p:pic>
    </p:spTree>
    <p:extLst>
      <p:ext uri="{BB962C8B-B14F-4D97-AF65-F5344CB8AC3E}">
        <p14:creationId xmlns:p14="http://schemas.microsoft.com/office/powerpoint/2010/main" val="2234289450"/>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ADA5A-9710-4AFD-A93B-F92124EB4250}"/>
              </a:ext>
            </a:extLst>
          </p:cNvPr>
          <p:cNvSpPr/>
          <p:nvPr userDrawn="1"/>
        </p:nvSpPr>
        <p:spPr>
          <a:xfrm>
            <a:off x="0" y="0"/>
            <a:ext cx="121920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3800" dirty="0"/>
          </a:p>
        </p:txBody>
      </p:sp>
      <p:pic>
        <p:nvPicPr>
          <p:cNvPr id="4" name="Picture 8">
            <a:extLst>
              <a:ext uri="{FF2B5EF4-FFF2-40B4-BE49-F238E27FC236}">
                <a16:creationId xmlns:a16="http://schemas.microsoft.com/office/drawing/2014/main" id="{DE30349B-C163-4447-994E-3E823C42441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67751" y="6356351"/>
            <a:ext cx="3139016"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FDE4549-7E8D-4DA0-8315-179889E87D6D}"/>
              </a:ext>
            </a:extLst>
          </p:cNvPr>
          <p:cNvSpPr txBox="1">
            <a:spLocks noChangeArrowheads="1"/>
          </p:cNvSpPr>
          <p:nvPr userDrawn="1"/>
        </p:nvSpPr>
        <p:spPr bwMode="auto">
          <a:xfrm>
            <a:off x="478367" y="6565901"/>
            <a:ext cx="32928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chemeClr val="bg1"/>
                </a:solidFill>
                <a:latin typeface="Franklin Gothic Book" panose="020B0503020102020204" pitchFamily="34" charset="0"/>
              </a:rPr>
              <a:t>Copyright 1992-2016, Leadership Strategies, Inc. V16.01</a:t>
            </a:r>
          </a:p>
        </p:txBody>
      </p:sp>
      <p:sp>
        <p:nvSpPr>
          <p:cNvPr id="6" name="TextBox 5">
            <a:extLst>
              <a:ext uri="{FF2B5EF4-FFF2-40B4-BE49-F238E27FC236}">
                <a16:creationId xmlns:a16="http://schemas.microsoft.com/office/drawing/2014/main" id="{35ECE3B8-AB68-4EDE-90DC-E99939EADC80}"/>
              </a:ext>
            </a:extLst>
          </p:cNvPr>
          <p:cNvSpPr txBox="1">
            <a:spLocks noChangeArrowheads="1"/>
          </p:cNvSpPr>
          <p:nvPr userDrawn="1"/>
        </p:nvSpPr>
        <p:spPr bwMode="auto">
          <a:xfrm>
            <a:off x="5306033" y="6565901"/>
            <a:ext cx="23038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chemeClr val="bg1"/>
                </a:solidFill>
                <a:latin typeface="Franklin Gothic Book" panose="020B0503020102020204" pitchFamily="34" charset="0"/>
              </a:rPr>
              <a:t>Duplication prohibited without consent.</a:t>
            </a:r>
          </a:p>
        </p:txBody>
      </p:sp>
      <p:sp>
        <p:nvSpPr>
          <p:cNvPr id="8" name="Title 7"/>
          <p:cNvSpPr>
            <a:spLocks noGrp="1"/>
          </p:cNvSpPr>
          <p:nvPr>
            <p:ph type="title"/>
          </p:nvPr>
        </p:nvSpPr>
        <p:spPr>
          <a:xfrm>
            <a:off x="1044520" y="2412474"/>
            <a:ext cx="10761720" cy="1694614"/>
          </a:xfrm>
        </p:spPr>
        <p:txBody>
          <a:bodyP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2924B549-295A-42D7-842E-8A16090BD6BB}"/>
              </a:ext>
            </a:extLst>
          </p:cNvPr>
          <p:cNvSpPr>
            <a:spLocks noGrp="1"/>
          </p:cNvSpPr>
          <p:nvPr>
            <p:ph type="sldNum" sz="quarter" idx="10"/>
          </p:nvPr>
        </p:nvSpPr>
        <p:spPr>
          <a:xfrm>
            <a:off x="0" y="6446839"/>
            <a:ext cx="711200" cy="365125"/>
          </a:xfrm>
          <a:prstGeom prst="rect">
            <a:avLst/>
          </a:prstGeom>
        </p:spPr>
        <p:txBody>
          <a:bodyPr anchor="b"/>
          <a:lstStyle>
            <a:lvl1pPr algn="ctr">
              <a:defRPr sz="1000">
                <a:solidFill>
                  <a:schemeClr val="bg1"/>
                </a:solidFill>
              </a:defRPr>
            </a:lvl1pPr>
          </a:lstStyle>
          <a:p>
            <a:pPr>
              <a:defRPr/>
            </a:pPr>
            <a:fld id="{29759502-F308-4685-900C-9AB1871C3514}" type="slidenum">
              <a:rPr lang="en-US" altLang="en-US"/>
              <a:pPr>
                <a:defRPr/>
              </a:pPr>
              <a:t>‹#›</a:t>
            </a:fld>
            <a:endParaRPr lang="en-US" altLang="en-US" dirty="0"/>
          </a:p>
        </p:txBody>
      </p:sp>
    </p:spTree>
    <p:extLst>
      <p:ext uri="{BB962C8B-B14F-4D97-AF65-F5344CB8AC3E}">
        <p14:creationId xmlns:p14="http://schemas.microsoft.com/office/powerpoint/2010/main" val="2377596992"/>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Ques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33C0EA-8872-493C-989B-B93ED3618E67}"/>
              </a:ext>
            </a:extLst>
          </p:cNvPr>
          <p:cNvSpPr/>
          <p:nvPr userDrawn="1"/>
        </p:nvSpPr>
        <p:spPr>
          <a:xfrm>
            <a:off x="0" y="0"/>
            <a:ext cx="121920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3800" dirty="0"/>
          </a:p>
        </p:txBody>
      </p:sp>
      <p:pic>
        <p:nvPicPr>
          <p:cNvPr id="5" name="Picture 8">
            <a:extLst>
              <a:ext uri="{FF2B5EF4-FFF2-40B4-BE49-F238E27FC236}">
                <a16:creationId xmlns:a16="http://schemas.microsoft.com/office/drawing/2014/main" id="{8F96B3F4-A702-476B-9C61-B3A52185553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67751" y="6356351"/>
            <a:ext cx="3139016"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BAFB3789-DED8-48A7-A995-25C5E7DD2838}"/>
              </a:ext>
            </a:extLst>
          </p:cNvPr>
          <p:cNvSpPr txBox="1">
            <a:spLocks noChangeArrowheads="1"/>
          </p:cNvSpPr>
          <p:nvPr userDrawn="1"/>
        </p:nvSpPr>
        <p:spPr bwMode="auto">
          <a:xfrm>
            <a:off x="478367" y="6565901"/>
            <a:ext cx="32928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defRPr/>
            </a:pPr>
            <a:r>
              <a:rPr lang="en-US" altLang="en-US" sz="1000" b="0" dirty="0">
                <a:solidFill>
                  <a:schemeClr val="bg1"/>
                </a:solidFill>
                <a:latin typeface="Franklin Gothic Book" panose="020B0503020102020204" pitchFamily="34" charset="0"/>
              </a:rPr>
              <a:t>Copyright 1992-2016, Leadership Strategies, Inc. V16.01</a:t>
            </a:r>
          </a:p>
        </p:txBody>
      </p:sp>
      <p:sp>
        <p:nvSpPr>
          <p:cNvPr id="7" name="TextBox 6">
            <a:extLst>
              <a:ext uri="{FF2B5EF4-FFF2-40B4-BE49-F238E27FC236}">
                <a16:creationId xmlns:a16="http://schemas.microsoft.com/office/drawing/2014/main" id="{4582E908-7819-4B6D-8E7F-B8A70508BE6F}"/>
              </a:ext>
            </a:extLst>
          </p:cNvPr>
          <p:cNvSpPr txBox="1">
            <a:spLocks noChangeArrowheads="1"/>
          </p:cNvSpPr>
          <p:nvPr userDrawn="1"/>
        </p:nvSpPr>
        <p:spPr bwMode="auto">
          <a:xfrm>
            <a:off x="5306033" y="6565901"/>
            <a:ext cx="23038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rgbClr val="104A73"/>
                </a:solidFill>
                <a:latin typeface="Arial" panose="020B0604020202020204" pitchFamily="34" charset="0"/>
                <a:cs typeface="Arial" panose="020B0604020202020204" pitchFamily="34" charset="0"/>
              </a:defRPr>
            </a:lvl1pPr>
            <a:lvl2pPr marL="742950" indent="-285750">
              <a:defRPr sz="3800" b="1">
                <a:solidFill>
                  <a:srgbClr val="104A73"/>
                </a:solidFill>
                <a:latin typeface="Arial" panose="020B0604020202020204" pitchFamily="34" charset="0"/>
                <a:cs typeface="Arial" panose="020B0604020202020204" pitchFamily="34" charset="0"/>
              </a:defRPr>
            </a:lvl2pPr>
            <a:lvl3pPr marL="1143000" indent="-228600">
              <a:defRPr sz="3800" b="1">
                <a:solidFill>
                  <a:srgbClr val="104A73"/>
                </a:solidFill>
                <a:latin typeface="Arial" panose="020B0604020202020204" pitchFamily="34" charset="0"/>
                <a:cs typeface="Arial" panose="020B0604020202020204" pitchFamily="34" charset="0"/>
              </a:defRPr>
            </a:lvl3pPr>
            <a:lvl4pPr marL="1600200" indent="-228600">
              <a:defRPr sz="3800" b="1">
                <a:solidFill>
                  <a:srgbClr val="104A73"/>
                </a:solidFill>
                <a:latin typeface="Arial" panose="020B0604020202020204" pitchFamily="34" charset="0"/>
                <a:cs typeface="Arial" panose="020B0604020202020204" pitchFamily="34" charset="0"/>
              </a:defRPr>
            </a:lvl4pPr>
            <a:lvl5pPr marL="2057400" indent="-228600">
              <a:defRPr sz="3800" b="1">
                <a:solidFill>
                  <a:srgbClr val="104A73"/>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800" b="1">
                <a:solidFill>
                  <a:srgbClr val="104A73"/>
                </a:solidFill>
                <a:latin typeface="Arial" panose="020B0604020202020204" pitchFamily="34" charset="0"/>
                <a:cs typeface="Arial" panose="020B0604020202020204" pitchFamily="34" charset="0"/>
              </a:defRPr>
            </a:lvl9pPr>
          </a:lstStyle>
          <a:p>
            <a:pPr algn="ctr">
              <a:defRPr/>
            </a:pPr>
            <a:r>
              <a:rPr lang="en-US" altLang="en-US" sz="1000" b="0" dirty="0">
                <a:solidFill>
                  <a:schemeClr val="bg1"/>
                </a:solidFill>
                <a:latin typeface="Franklin Gothic Book" panose="020B0503020102020204" pitchFamily="34" charset="0"/>
              </a:rPr>
              <a:t>Duplication prohibited without consent.</a:t>
            </a:r>
          </a:p>
        </p:txBody>
      </p:sp>
      <p:grpSp>
        <p:nvGrpSpPr>
          <p:cNvPr id="8" name="Group 22">
            <a:extLst>
              <a:ext uri="{FF2B5EF4-FFF2-40B4-BE49-F238E27FC236}">
                <a16:creationId xmlns:a16="http://schemas.microsoft.com/office/drawing/2014/main" id="{EBE0F8D7-A557-403B-9015-41553F92493D}"/>
              </a:ext>
            </a:extLst>
          </p:cNvPr>
          <p:cNvGrpSpPr>
            <a:grpSpLocks/>
          </p:cNvGrpSpPr>
          <p:nvPr userDrawn="1"/>
        </p:nvGrpSpPr>
        <p:grpSpPr bwMode="auto">
          <a:xfrm>
            <a:off x="101600" y="381000"/>
            <a:ext cx="11988800" cy="6247864"/>
            <a:chOff x="76200" y="381000"/>
            <a:chExt cx="8991600" cy="6247864"/>
          </a:xfrm>
        </p:grpSpPr>
        <p:sp>
          <p:nvSpPr>
            <p:cNvPr id="9" name="Rectangle 8">
              <a:extLst>
                <a:ext uri="{FF2B5EF4-FFF2-40B4-BE49-F238E27FC236}">
                  <a16:creationId xmlns:a16="http://schemas.microsoft.com/office/drawing/2014/main" id="{3EB8B1B1-0AC6-4043-BE13-5EB5099B722D}"/>
                </a:ext>
              </a:extLst>
            </p:cNvPr>
            <p:cNvSpPr/>
            <p:nvPr userDrawn="1"/>
          </p:nvSpPr>
          <p:spPr>
            <a:xfrm>
              <a:off x="5567829" y="381000"/>
              <a:ext cx="2488903" cy="6247864"/>
            </a:xfrm>
            <a:prstGeom prst="rect">
              <a:avLst/>
            </a:prstGeom>
            <a:noFill/>
          </p:spPr>
          <p:txBody>
            <a:bodyPr wrap="none">
              <a:spAutoFit/>
            </a:bodyPr>
            <a:lstStyle/>
            <a:p>
              <a:pPr algn="ctr">
                <a:defRPr/>
              </a:pPr>
              <a:r>
                <a:rPr lang="en-US" sz="40000" b="0" dirty="0">
                  <a:ln w="152400" cmpd="sng">
                    <a:solidFill>
                      <a:schemeClr val="bg1"/>
                    </a:solidFill>
                    <a:prstDash val="solid"/>
                  </a:ln>
                  <a:noFill/>
                  <a:latin typeface="Arial Black" pitchFamily="34" charset="0"/>
                  <a:cs typeface="+mn-cs"/>
                </a:rPr>
                <a:t>?</a:t>
              </a:r>
            </a:p>
          </p:txBody>
        </p:sp>
        <p:grpSp>
          <p:nvGrpSpPr>
            <p:cNvPr id="10" name="Group 73">
              <a:extLst>
                <a:ext uri="{FF2B5EF4-FFF2-40B4-BE49-F238E27FC236}">
                  <a16:creationId xmlns:a16="http://schemas.microsoft.com/office/drawing/2014/main" id="{1B21599B-68E8-45E3-AB29-92018B1D14E7}"/>
                </a:ext>
              </a:extLst>
            </p:cNvPr>
            <p:cNvGrpSpPr>
              <a:grpSpLocks/>
            </p:cNvGrpSpPr>
            <p:nvPr userDrawn="1"/>
          </p:nvGrpSpPr>
          <p:grpSpPr bwMode="auto">
            <a:xfrm>
              <a:off x="76200" y="4191000"/>
              <a:ext cx="8991600" cy="1219200"/>
              <a:chOff x="76200" y="4191000"/>
              <a:chExt cx="8991600" cy="1219200"/>
            </a:xfrm>
          </p:grpSpPr>
          <p:sp>
            <p:nvSpPr>
              <p:cNvPr id="11" name="Rectangle 10">
                <a:extLst>
                  <a:ext uri="{FF2B5EF4-FFF2-40B4-BE49-F238E27FC236}">
                    <a16:creationId xmlns:a16="http://schemas.microsoft.com/office/drawing/2014/main" id="{36E59DD3-0856-4386-A424-48F194111520}"/>
                  </a:ext>
                </a:extLst>
              </p:cNvPr>
              <p:cNvSpPr/>
              <p:nvPr userDrawn="1"/>
            </p:nvSpPr>
            <p:spPr>
              <a:xfrm>
                <a:off x="6096000" y="4191000"/>
                <a:ext cx="1295400" cy="12192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3800" dirty="0"/>
              </a:p>
            </p:txBody>
          </p:sp>
          <p:grpSp>
            <p:nvGrpSpPr>
              <p:cNvPr id="12" name="Group 70">
                <a:extLst>
                  <a:ext uri="{FF2B5EF4-FFF2-40B4-BE49-F238E27FC236}">
                    <a16:creationId xmlns:a16="http://schemas.microsoft.com/office/drawing/2014/main" id="{78341244-5782-4F2B-9349-BF70444C7590}"/>
                  </a:ext>
                </a:extLst>
              </p:cNvPr>
              <p:cNvGrpSpPr>
                <a:grpSpLocks/>
              </p:cNvGrpSpPr>
              <p:nvPr userDrawn="1"/>
            </p:nvGrpSpPr>
            <p:grpSpPr bwMode="auto">
              <a:xfrm>
                <a:off x="76200" y="4288536"/>
                <a:ext cx="8991600" cy="893064"/>
                <a:chOff x="76200" y="4288536"/>
                <a:chExt cx="8991600" cy="893064"/>
              </a:xfrm>
            </p:grpSpPr>
            <p:grpSp>
              <p:nvGrpSpPr>
                <p:cNvPr id="13" name="Group 69">
                  <a:extLst>
                    <a:ext uri="{FF2B5EF4-FFF2-40B4-BE49-F238E27FC236}">
                      <a16:creationId xmlns:a16="http://schemas.microsoft.com/office/drawing/2014/main" id="{BF51F6D5-35DD-4EE8-BC1A-A774B74EE397}"/>
                    </a:ext>
                  </a:extLst>
                </p:cNvPr>
                <p:cNvGrpSpPr>
                  <a:grpSpLocks/>
                </p:cNvGrpSpPr>
                <p:nvPr userDrawn="1"/>
              </p:nvGrpSpPr>
              <p:grpSpPr bwMode="auto">
                <a:xfrm>
                  <a:off x="6236208" y="4288536"/>
                  <a:ext cx="1014984" cy="886968"/>
                  <a:chOff x="6236208" y="4288536"/>
                  <a:chExt cx="1014984" cy="886968"/>
                </a:xfrm>
              </p:grpSpPr>
              <p:cxnSp>
                <p:nvCxnSpPr>
                  <p:cNvPr id="20" name="Straight Connector 19">
                    <a:extLst>
                      <a:ext uri="{FF2B5EF4-FFF2-40B4-BE49-F238E27FC236}">
                        <a16:creationId xmlns:a16="http://schemas.microsoft.com/office/drawing/2014/main" id="{9C618CF9-2BA4-4C80-AF2B-F521C09089D2}"/>
                      </a:ext>
                    </a:extLst>
                  </p:cNvPr>
                  <p:cNvCxnSpPr/>
                  <p:nvPr userDrawn="1"/>
                </p:nvCxnSpPr>
                <p:spPr>
                  <a:xfrm>
                    <a:off x="6235700" y="4287838"/>
                    <a:ext cx="1016000" cy="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E8600789-C26D-4C7C-939E-9117F6828B24}"/>
                      </a:ext>
                    </a:extLst>
                  </p:cNvPr>
                  <p:cNvCxnSpPr/>
                  <p:nvPr userDrawn="1"/>
                </p:nvCxnSpPr>
                <p:spPr>
                  <a:xfrm>
                    <a:off x="6235700" y="4324350"/>
                    <a:ext cx="0" cy="85090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385E437A-8616-4D0F-BD9A-BA3CF438A6C7}"/>
                      </a:ext>
                    </a:extLst>
                  </p:cNvPr>
                  <p:cNvCxnSpPr/>
                  <p:nvPr userDrawn="1"/>
                </p:nvCxnSpPr>
                <p:spPr>
                  <a:xfrm>
                    <a:off x="7251700" y="4324350"/>
                    <a:ext cx="0" cy="85090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grpSp>
            <p:grpSp>
              <p:nvGrpSpPr>
                <p:cNvPr id="14" name="Group 68">
                  <a:extLst>
                    <a:ext uri="{FF2B5EF4-FFF2-40B4-BE49-F238E27FC236}">
                      <a16:creationId xmlns:a16="http://schemas.microsoft.com/office/drawing/2014/main" id="{FE9FAB4B-E76C-4442-9198-8E3B7C64A8FE}"/>
                    </a:ext>
                  </a:extLst>
                </p:cNvPr>
                <p:cNvGrpSpPr>
                  <a:grpSpLocks/>
                </p:cNvGrpSpPr>
                <p:nvPr userDrawn="1"/>
              </p:nvGrpSpPr>
              <p:grpSpPr bwMode="auto">
                <a:xfrm>
                  <a:off x="76200" y="5175504"/>
                  <a:ext cx="6120384" cy="0"/>
                  <a:chOff x="76200" y="5175504"/>
                  <a:chExt cx="6120384" cy="0"/>
                </a:xfrm>
              </p:grpSpPr>
              <p:cxnSp>
                <p:nvCxnSpPr>
                  <p:cNvPr id="18" name="Straight Connector 17">
                    <a:extLst>
                      <a:ext uri="{FF2B5EF4-FFF2-40B4-BE49-F238E27FC236}">
                        <a16:creationId xmlns:a16="http://schemas.microsoft.com/office/drawing/2014/main" id="{E6DE0E9A-E434-41BA-BDE5-F68341995F6B}"/>
                      </a:ext>
                    </a:extLst>
                  </p:cNvPr>
                  <p:cNvCxnSpPr/>
                  <p:nvPr userDrawn="1"/>
                </p:nvCxnSpPr>
                <p:spPr>
                  <a:xfrm>
                    <a:off x="1066800" y="2147483647"/>
                    <a:ext cx="5129213" cy="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F70EBB0-D6C4-43B4-A8C8-144528DE610B}"/>
                      </a:ext>
                    </a:extLst>
                  </p:cNvPr>
                  <p:cNvCxnSpPr/>
                  <p:nvPr userDrawn="1"/>
                </p:nvCxnSpPr>
                <p:spPr>
                  <a:xfrm>
                    <a:off x="76200" y="2147483647"/>
                    <a:ext cx="1066800" cy="0"/>
                  </a:xfrm>
                  <a:prstGeom prst="line">
                    <a:avLst/>
                  </a:prstGeom>
                  <a:ln w="152400" cap="sq">
                    <a:solidFill>
                      <a:schemeClr val="bg1"/>
                    </a:solidFill>
                  </a:ln>
                  <a:effectLst/>
                </p:spPr>
                <p:style>
                  <a:lnRef idx="2">
                    <a:schemeClr val="accent1"/>
                  </a:lnRef>
                  <a:fillRef idx="0">
                    <a:schemeClr val="accent1"/>
                  </a:fillRef>
                  <a:effectRef idx="1">
                    <a:schemeClr val="accent1"/>
                  </a:effectRef>
                  <a:fontRef idx="minor">
                    <a:schemeClr val="tx1"/>
                  </a:fontRef>
                </p:style>
              </p:cxnSp>
            </p:grpSp>
            <p:grpSp>
              <p:nvGrpSpPr>
                <p:cNvPr id="15" name="Group 67">
                  <a:extLst>
                    <a:ext uri="{FF2B5EF4-FFF2-40B4-BE49-F238E27FC236}">
                      <a16:creationId xmlns:a16="http://schemas.microsoft.com/office/drawing/2014/main" id="{0CC1634E-B0C2-4F0A-A645-F3A7D8CC5CF4}"/>
                    </a:ext>
                  </a:extLst>
                </p:cNvPr>
                <p:cNvGrpSpPr>
                  <a:grpSpLocks/>
                </p:cNvGrpSpPr>
                <p:nvPr userDrawn="1"/>
              </p:nvGrpSpPr>
              <p:grpSpPr bwMode="auto">
                <a:xfrm>
                  <a:off x="7251192" y="5175504"/>
                  <a:ext cx="1816608" cy="6096"/>
                  <a:chOff x="7251192" y="5175504"/>
                  <a:chExt cx="1816608" cy="6096"/>
                </a:xfrm>
              </p:grpSpPr>
              <p:cxnSp>
                <p:nvCxnSpPr>
                  <p:cNvPr id="16" name="Straight Connector 15">
                    <a:extLst>
                      <a:ext uri="{FF2B5EF4-FFF2-40B4-BE49-F238E27FC236}">
                        <a16:creationId xmlns:a16="http://schemas.microsoft.com/office/drawing/2014/main" id="{2267A874-9CFE-49BA-9EB5-929F0F869374}"/>
                      </a:ext>
                    </a:extLst>
                  </p:cNvPr>
                  <p:cNvCxnSpPr/>
                  <p:nvPr userDrawn="1"/>
                </p:nvCxnSpPr>
                <p:spPr>
                  <a:xfrm flipV="1">
                    <a:off x="7251700" y="5175250"/>
                    <a:ext cx="1014413" cy="635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AA265FD-E905-4346-9FF0-65368AC14AD1}"/>
                      </a:ext>
                    </a:extLst>
                  </p:cNvPr>
                  <p:cNvCxnSpPr/>
                  <p:nvPr userDrawn="1"/>
                </p:nvCxnSpPr>
                <p:spPr>
                  <a:xfrm>
                    <a:off x="8001000" y="5175250"/>
                    <a:ext cx="1066800" cy="0"/>
                  </a:xfrm>
                  <a:prstGeom prst="line">
                    <a:avLst/>
                  </a:prstGeom>
                  <a:ln w="152400" cap="sq">
                    <a:solidFill>
                      <a:schemeClr val="bg1"/>
                    </a:solidFill>
                  </a:ln>
                  <a:effectLst/>
                </p:spPr>
                <p:style>
                  <a:lnRef idx="2">
                    <a:schemeClr val="accent1"/>
                  </a:lnRef>
                  <a:fillRef idx="0">
                    <a:schemeClr val="accent1"/>
                  </a:fillRef>
                  <a:effectRef idx="1">
                    <a:schemeClr val="accent1"/>
                  </a:effectRef>
                  <a:fontRef idx="minor">
                    <a:schemeClr val="tx1"/>
                  </a:fontRef>
                </p:style>
              </p:cxnSp>
            </p:grpSp>
          </p:grpSp>
        </p:grpSp>
      </p:grpSp>
      <p:cxnSp>
        <p:nvCxnSpPr>
          <p:cNvPr id="23" name="Straight Connector 22">
            <a:extLst>
              <a:ext uri="{FF2B5EF4-FFF2-40B4-BE49-F238E27FC236}">
                <a16:creationId xmlns:a16="http://schemas.microsoft.com/office/drawing/2014/main" id="{A18E5110-6F7B-4BF1-B232-CA68983635A6}"/>
              </a:ext>
            </a:extLst>
          </p:cNvPr>
          <p:cNvCxnSpPr/>
          <p:nvPr userDrawn="1"/>
        </p:nvCxnSpPr>
        <p:spPr bwMode="auto">
          <a:xfrm>
            <a:off x="812801" y="5181600"/>
            <a:ext cx="7448551" cy="0"/>
          </a:xfrm>
          <a:prstGeom prst="line">
            <a:avLst/>
          </a:prstGeom>
          <a:ln w="152400" cap="rnd">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EDB15808-FF97-464D-A609-163004CE8380}"/>
              </a:ext>
            </a:extLst>
          </p:cNvPr>
          <p:cNvCxnSpPr/>
          <p:nvPr userDrawn="1"/>
        </p:nvCxnSpPr>
        <p:spPr bwMode="auto">
          <a:xfrm>
            <a:off x="101600" y="5181600"/>
            <a:ext cx="1016000" cy="0"/>
          </a:xfrm>
          <a:prstGeom prst="line">
            <a:avLst/>
          </a:prstGeom>
          <a:ln w="152400" cap="sq">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6" name="Title 7"/>
          <p:cNvSpPr>
            <a:spLocks noGrp="1"/>
          </p:cNvSpPr>
          <p:nvPr>
            <p:ph type="title"/>
          </p:nvPr>
        </p:nvSpPr>
        <p:spPr>
          <a:xfrm>
            <a:off x="1011936" y="1298448"/>
            <a:ext cx="5998464" cy="1197864"/>
          </a:xfrm>
        </p:spPr>
        <p:txBody>
          <a:bodyPr>
            <a:noAutofit/>
          </a:bodyPr>
          <a:lstStyle>
            <a:lvl1pPr>
              <a:defRPr sz="3600">
                <a:solidFill>
                  <a:schemeClr val="bg1"/>
                </a:solidFill>
                <a:latin typeface="Franklin Gothic Book" pitchFamily="34" charset="0"/>
                <a:cs typeface="Franklin Gothic Book" pitchFamily="34" charset="0"/>
              </a:defRPr>
            </a:lvl1pPr>
          </a:lstStyle>
          <a:p>
            <a:r>
              <a:rPr lang="en-US" dirty="0"/>
              <a:t>Click to edit Master title style</a:t>
            </a:r>
          </a:p>
        </p:txBody>
      </p:sp>
      <p:sp>
        <p:nvSpPr>
          <p:cNvPr id="27" name="Text Placeholder 9"/>
          <p:cNvSpPr>
            <a:spLocks noGrp="1"/>
          </p:cNvSpPr>
          <p:nvPr>
            <p:ph type="body" sz="quarter" idx="13"/>
          </p:nvPr>
        </p:nvSpPr>
        <p:spPr>
          <a:xfrm>
            <a:off x="1011936" y="2514600"/>
            <a:ext cx="5961888" cy="2587752"/>
          </a:xfrm>
        </p:spPr>
        <p:txBody>
          <a:bodyPr>
            <a:noAutofit/>
          </a:bodyPr>
          <a:lstStyle>
            <a:lvl1pPr marL="0" indent="0">
              <a:spcBef>
                <a:spcPts val="0"/>
              </a:spcBef>
              <a:buFont typeface="Arial" pitchFamily="34" charset="0"/>
              <a:buNone/>
              <a:defRPr sz="2400">
                <a:solidFill>
                  <a:schemeClr val="bg1"/>
                </a:solidFill>
                <a:latin typeface="Franklin Gothic Book" pitchFamily="34" charset="0"/>
              </a:defRPr>
            </a:lvl1pPr>
            <a:lvl2pPr marL="0" indent="0">
              <a:spcBef>
                <a:spcPts val="0"/>
              </a:spcBef>
              <a:buFont typeface="Arial" pitchFamily="34" charset="0"/>
              <a:buNone/>
              <a:defRPr sz="2400">
                <a:solidFill>
                  <a:schemeClr val="bg1"/>
                </a:solidFill>
                <a:latin typeface="Franklin Gothic Book" pitchFamily="34" charset="0"/>
              </a:defRPr>
            </a:lvl2pPr>
            <a:lvl3pPr marL="0" indent="0">
              <a:spcBef>
                <a:spcPts val="0"/>
              </a:spcBef>
              <a:buFont typeface="Arial" pitchFamily="34" charset="0"/>
              <a:buNone/>
              <a:defRPr sz="2400">
                <a:solidFill>
                  <a:schemeClr val="bg1"/>
                </a:solidFill>
                <a:latin typeface="Franklin Gothic Book" pitchFamily="34" charset="0"/>
              </a:defRPr>
            </a:lvl3pPr>
            <a:lvl4pPr marL="0" indent="0">
              <a:spcBef>
                <a:spcPts val="0"/>
              </a:spcBef>
              <a:buFont typeface="Arial" pitchFamily="34" charset="0"/>
              <a:buNone/>
              <a:defRPr sz="2400">
                <a:solidFill>
                  <a:schemeClr val="bg1"/>
                </a:solidFill>
                <a:latin typeface="Franklin Gothic Book" pitchFamily="34" charset="0"/>
              </a:defRPr>
            </a:lvl4pPr>
            <a:lvl5pPr marL="0" indent="0">
              <a:spcBef>
                <a:spcPts val="0"/>
              </a:spcBef>
              <a:buFont typeface="Arial" pitchFamily="34" charset="0"/>
              <a:buNone/>
              <a:defRPr sz="2400">
                <a:solidFill>
                  <a:schemeClr val="bg1"/>
                </a:solidFill>
                <a:latin typeface="Franklin Gothic Book"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Slide Number Placeholder 5">
            <a:extLst>
              <a:ext uri="{FF2B5EF4-FFF2-40B4-BE49-F238E27FC236}">
                <a16:creationId xmlns:a16="http://schemas.microsoft.com/office/drawing/2014/main" id="{CBC05CFC-CC21-4064-9E49-942E56A7434B}"/>
              </a:ext>
            </a:extLst>
          </p:cNvPr>
          <p:cNvSpPr>
            <a:spLocks noGrp="1"/>
          </p:cNvSpPr>
          <p:nvPr>
            <p:ph type="sldNum" sz="quarter" idx="14"/>
          </p:nvPr>
        </p:nvSpPr>
        <p:spPr>
          <a:xfrm>
            <a:off x="0" y="6446839"/>
            <a:ext cx="711200" cy="365125"/>
          </a:xfrm>
          <a:prstGeom prst="rect">
            <a:avLst/>
          </a:prstGeom>
        </p:spPr>
        <p:txBody>
          <a:bodyPr anchor="b"/>
          <a:lstStyle>
            <a:lvl1pPr algn="ctr">
              <a:defRPr sz="1000">
                <a:solidFill>
                  <a:schemeClr val="bg1"/>
                </a:solidFill>
              </a:defRPr>
            </a:lvl1pPr>
          </a:lstStyle>
          <a:p>
            <a:pPr>
              <a:defRPr/>
            </a:pPr>
            <a:fld id="{7491B55D-5098-4168-823A-71A784365ADB}" type="slidenum">
              <a:rPr lang="en-US" altLang="en-US"/>
              <a:pPr>
                <a:defRPr/>
              </a:pPr>
              <a:t>‹#›</a:t>
            </a:fld>
            <a:endParaRPr lang="en-US" altLang="en-US" dirty="0"/>
          </a:p>
        </p:txBody>
      </p:sp>
    </p:spTree>
    <p:extLst>
      <p:ext uri="{BB962C8B-B14F-4D97-AF65-F5344CB8AC3E}">
        <p14:creationId xmlns:p14="http://schemas.microsoft.com/office/powerpoint/2010/main" val="2398734506"/>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4_Title Only">
    <p:bg>
      <p:bgPr>
        <a:solidFill>
          <a:srgbClr val="009383"/>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a:xfrm>
            <a:off x="197069" y="6356350"/>
            <a:ext cx="2743200" cy="365125"/>
          </a:xfrm>
          <a:prstGeom prst="rect">
            <a:avLst/>
          </a:prstGeom>
        </p:spPr>
        <p:txBody>
          <a:bodyPr wrap="none" anchor="ctr" anchorCtr="0"/>
          <a:lstStyle>
            <a:lvl1pPr>
              <a:defRPr sz="1200">
                <a:solidFill>
                  <a:schemeClr val="bg1"/>
                </a:solidFill>
                <a:latin typeface="Arial" panose="020B0604020202020204" pitchFamily="34" charset="0"/>
                <a:cs typeface="Arial" panose="020B0604020202020204" pitchFamily="34" charset="0"/>
              </a:defRPr>
            </a:lvl1pPr>
          </a:lstStyle>
          <a:p>
            <a:fld id="{FB18ED99-006D-46A3-9306-FF6381D259D1}" type="slidenum">
              <a:rPr lang="en-US" smtClean="0"/>
              <a:pPr/>
              <a:t>‹#›</a:t>
            </a:fld>
            <a:endParaRPr lang="en-US" dirty="0"/>
          </a:p>
        </p:txBody>
      </p:sp>
      <p:pic>
        <p:nvPicPr>
          <p:cNvPr id="8" name="Picture 7">
            <a:extLst>
              <a:ext uri="{FF2B5EF4-FFF2-40B4-BE49-F238E27FC236}">
                <a16:creationId xmlns:a16="http://schemas.microsoft.com/office/drawing/2014/main" id="{19B32C47-E29E-6F45-9863-175137A324EE}"/>
              </a:ext>
            </a:extLst>
          </p:cNvPr>
          <p:cNvPicPr>
            <a:picLocks noChangeAspect="1"/>
          </p:cNvPicPr>
          <p:nvPr/>
        </p:nvPicPr>
        <p:blipFill>
          <a:blip r:embed="rId2"/>
          <a:stretch>
            <a:fillRect/>
          </a:stretch>
        </p:blipFill>
        <p:spPr>
          <a:xfrm>
            <a:off x="10407431" y="1000123"/>
            <a:ext cx="1587500" cy="622300"/>
          </a:xfrm>
          <a:prstGeom prst="rect">
            <a:avLst/>
          </a:prstGeom>
        </p:spPr>
      </p:pic>
      <p:sp>
        <p:nvSpPr>
          <p:cNvPr id="10" name="Title 1">
            <a:extLst>
              <a:ext uri="{FF2B5EF4-FFF2-40B4-BE49-F238E27FC236}">
                <a16:creationId xmlns:a16="http://schemas.microsoft.com/office/drawing/2014/main" id="{931268D7-4F9C-2246-B5B2-F7683605B295}"/>
              </a:ext>
            </a:extLst>
          </p:cNvPr>
          <p:cNvSpPr>
            <a:spLocks noGrp="1"/>
          </p:cNvSpPr>
          <p:nvPr>
            <p:ph type="title" hasCustomPrompt="1"/>
          </p:nvPr>
        </p:nvSpPr>
        <p:spPr>
          <a:xfrm>
            <a:off x="685800" y="689771"/>
            <a:ext cx="7400925" cy="1243007"/>
          </a:xfrm>
        </p:spPr>
        <p:txBody>
          <a:bodyPr anchor="ctr">
            <a:normAutofit/>
          </a:bodyPr>
          <a:lstStyle>
            <a:lvl1pPr>
              <a:defRPr sz="5600">
                <a:solidFill>
                  <a:schemeClr val="bg1"/>
                </a:solidFill>
              </a:defRPr>
            </a:lvl1pPr>
          </a:lstStyle>
          <a:p>
            <a:r>
              <a:rPr lang="en-US" dirty="0"/>
              <a:t>Title</a:t>
            </a:r>
          </a:p>
        </p:txBody>
      </p:sp>
      <p:sp>
        <p:nvSpPr>
          <p:cNvPr id="11" name="Rectangle 10">
            <a:extLst>
              <a:ext uri="{FF2B5EF4-FFF2-40B4-BE49-F238E27FC236}">
                <a16:creationId xmlns:a16="http://schemas.microsoft.com/office/drawing/2014/main" id="{C180C2B9-17F2-8D44-A8DA-00932EC35E1C}"/>
              </a:ext>
            </a:extLst>
          </p:cNvPr>
          <p:cNvSpPr/>
          <p:nvPr/>
        </p:nvSpPr>
        <p:spPr>
          <a:xfrm>
            <a:off x="-14288" y="518317"/>
            <a:ext cx="400050" cy="1585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ooter Placeholder 2">
            <a:extLst>
              <a:ext uri="{FF2B5EF4-FFF2-40B4-BE49-F238E27FC236}">
                <a16:creationId xmlns:a16="http://schemas.microsoft.com/office/drawing/2014/main" id="{970705DE-0D8F-41DB-8A35-EB8C047AA091}"/>
              </a:ext>
            </a:extLst>
          </p:cNvPr>
          <p:cNvSpPr>
            <a:spLocks noGrp="1"/>
          </p:cNvSpPr>
          <p:nvPr>
            <p:ph type="ftr" sz="quarter" idx="11"/>
          </p:nvPr>
        </p:nvSpPr>
        <p:spPr>
          <a:xfrm>
            <a:off x="3307749" y="6378122"/>
            <a:ext cx="6179918"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r>
              <a:rPr lang="en-US" dirty="0"/>
              <a:t>Copyright 1992-2015, Leadership Strategies, Inc. V15.02 </a:t>
            </a:r>
          </a:p>
        </p:txBody>
      </p:sp>
      <p:sp>
        <p:nvSpPr>
          <p:cNvPr id="12" name="Footer Placeholder 4">
            <a:extLst>
              <a:ext uri="{FF2B5EF4-FFF2-40B4-BE49-F238E27FC236}">
                <a16:creationId xmlns:a16="http://schemas.microsoft.com/office/drawing/2014/main" id="{1DDB3A18-9523-435D-8E0E-D20868A7B4FC}"/>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24921470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3_Title Only">
    <p:bg>
      <p:bgPr>
        <a:solidFill>
          <a:srgbClr val="F2652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a:xfrm>
            <a:off x="197069" y="6356350"/>
            <a:ext cx="2743200" cy="365125"/>
          </a:xfrm>
          <a:prstGeom prst="rect">
            <a:avLst/>
          </a:prstGeom>
        </p:spPr>
        <p:txBody>
          <a:bodyPr wrap="none" anchor="ctr" anchorCtr="0"/>
          <a:lstStyle>
            <a:lvl1pPr>
              <a:defRPr sz="1200">
                <a:solidFill>
                  <a:schemeClr val="bg1"/>
                </a:solidFill>
                <a:latin typeface="Arial" panose="020B0604020202020204" pitchFamily="34" charset="0"/>
                <a:cs typeface="Arial" panose="020B0604020202020204" pitchFamily="34" charset="0"/>
              </a:defRPr>
            </a:lvl1pPr>
          </a:lstStyle>
          <a:p>
            <a:fld id="{FB18ED99-006D-46A3-9306-FF6381D259D1}" type="slidenum">
              <a:rPr lang="en-US" smtClean="0"/>
              <a:pPr/>
              <a:t>‹#›</a:t>
            </a:fld>
            <a:endParaRPr lang="en-US" dirty="0"/>
          </a:p>
        </p:txBody>
      </p:sp>
      <p:pic>
        <p:nvPicPr>
          <p:cNvPr id="10" name="Picture 9">
            <a:extLst>
              <a:ext uri="{FF2B5EF4-FFF2-40B4-BE49-F238E27FC236}">
                <a16:creationId xmlns:a16="http://schemas.microsoft.com/office/drawing/2014/main" id="{C10CD979-CF77-6C4D-B950-87DB25FCF31B}"/>
              </a:ext>
            </a:extLst>
          </p:cNvPr>
          <p:cNvPicPr>
            <a:picLocks noChangeAspect="1"/>
          </p:cNvPicPr>
          <p:nvPr/>
        </p:nvPicPr>
        <p:blipFill>
          <a:blip r:embed="rId2"/>
          <a:stretch>
            <a:fillRect/>
          </a:stretch>
        </p:blipFill>
        <p:spPr>
          <a:xfrm>
            <a:off x="10404554" y="1001115"/>
            <a:ext cx="1590377" cy="620313"/>
          </a:xfrm>
          <a:prstGeom prst="rect">
            <a:avLst/>
          </a:prstGeom>
        </p:spPr>
      </p:pic>
      <p:sp>
        <p:nvSpPr>
          <p:cNvPr id="16" name="Rectangle 15">
            <a:extLst>
              <a:ext uri="{FF2B5EF4-FFF2-40B4-BE49-F238E27FC236}">
                <a16:creationId xmlns:a16="http://schemas.microsoft.com/office/drawing/2014/main" id="{B414C3F6-9996-9C43-A365-D96A61CD33EC}"/>
              </a:ext>
            </a:extLst>
          </p:cNvPr>
          <p:cNvSpPr/>
          <p:nvPr/>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8">
            <a:extLst>
              <a:ext uri="{FF2B5EF4-FFF2-40B4-BE49-F238E27FC236}">
                <a16:creationId xmlns:a16="http://schemas.microsoft.com/office/drawing/2014/main" id="{F95F6B4E-5412-EF43-9186-2771E2954436}"/>
              </a:ext>
            </a:extLst>
          </p:cNvPr>
          <p:cNvSpPr>
            <a:spLocks noGrp="1"/>
          </p:cNvSpPr>
          <p:nvPr>
            <p:ph type="title" hasCustomPrompt="1"/>
          </p:nvPr>
        </p:nvSpPr>
        <p:spPr>
          <a:xfrm>
            <a:off x="685800" y="648491"/>
            <a:ext cx="10515600" cy="1325563"/>
          </a:xfrm>
        </p:spPr>
        <p:txBody>
          <a:bodyPr>
            <a:normAutofit/>
          </a:bodyPr>
          <a:lstStyle>
            <a:lvl1pPr>
              <a:defRPr sz="5600">
                <a:solidFill>
                  <a:schemeClr val="bg1"/>
                </a:solidFill>
              </a:defRPr>
            </a:lvl1pPr>
          </a:lstStyle>
          <a:p>
            <a:r>
              <a:rPr lang="en-US" dirty="0"/>
              <a:t>Title</a:t>
            </a:r>
          </a:p>
        </p:txBody>
      </p:sp>
      <p:sp>
        <p:nvSpPr>
          <p:cNvPr id="8" name="Footer Placeholder 2">
            <a:extLst>
              <a:ext uri="{FF2B5EF4-FFF2-40B4-BE49-F238E27FC236}">
                <a16:creationId xmlns:a16="http://schemas.microsoft.com/office/drawing/2014/main" id="{982F5C2C-9F57-4764-8DAC-1207027C2507}"/>
              </a:ext>
            </a:extLst>
          </p:cNvPr>
          <p:cNvSpPr>
            <a:spLocks noGrp="1"/>
          </p:cNvSpPr>
          <p:nvPr>
            <p:ph type="ftr" sz="quarter" idx="11"/>
          </p:nvPr>
        </p:nvSpPr>
        <p:spPr>
          <a:xfrm>
            <a:off x="3307749" y="6378122"/>
            <a:ext cx="6179918"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r>
              <a:rPr lang="en-US" dirty="0"/>
              <a:t>Copyright 1992-2015, Leadership Strategies, Inc. V15.02 </a:t>
            </a:r>
          </a:p>
        </p:txBody>
      </p:sp>
      <p:sp>
        <p:nvSpPr>
          <p:cNvPr id="11" name="Footer Placeholder 4">
            <a:extLst>
              <a:ext uri="{FF2B5EF4-FFF2-40B4-BE49-F238E27FC236}">
                <a16:creationId xmlns:a16="http://schemas.microsoft.com/office/drawing/2014/main" id="{6079D9A8-D022-4809-AF46-D5B6225C897D}"/>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379632984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33820-4019-3F49-9783-49790C9BBF11}"/>
              </a:ext>
            </a:extLst>
          </p:cNvPr>
          <p:cNvSpPr>
            <a:spLocks noGrp="1"/>
          </p:cNvSpPr>
          <p:nvPr>
            <p:ph type="title" hasCustomPrompt="1"/>
          </p:nvPr>
        </p:nvSpPr>
        <p:spPr>
          <a:xfrm>
            <a:off x="392328" y="-13838"/>
            <a:ext cx="9477375" cy="1004436"/>
          </a:xfrm>
          <a:solidFill>
            <a:schemeClr val="accent2"/>
          </a:solidFill>
        </p:spPr>
        <p:txBody>
          <a:bodyPr anchor="ctr" anchorCtr="0">
            <a:normAutofit/>
          </a:bodyPr>
          <a:lstStyle>
            <a:lvl1pPr>
              <a:defRPr sz="4000">
                <a:solidFill>
                  <a:schemeClr val="bg1"/>
                </a:solidFill>
              </a:defRPr>
            </a:lvl1pPr>
          </a:lstStyle>
          <a:p>
            <a:r>
              <a:rPr lang="en-US" dirty="0"/>
              <a:t>Title</a:t>
            </a:r>
          </a:p>
        </p:txBody>
      </p:sp>
      <p:sp>
        <p:nvSpPr>
          <p:cNvPr id="6" name="Slide Number Placeholder 5">
            <a:extLst>
              <a:ext uri="{FF2B5EF4-FFF2-40B4-BE49-F238E27FC236}">
                <a16:creationId xmlns:a16="http://schemas.microsoft.com/office/drawing/2014/main" id="{332F7065-ED30-AF47-96A7-1874B75EE5E9}"/>
              </a:ext>
            </a:extLst>
          </p:cNvPr>
          <p:cNvSpPr>
            <a:spLocks noGrp="1"/>
          </p:cNvSpPr>
          <p:nvPr>
            <p:ph type="sldNum" sz="quarter" idx="12"/>
          </p:nvPr>
        </p:nvSpPr>
        <p:spPr>
          <a:xfrm>
            <a:off x="197069" y="6356350"/>
            <a:ext cx="2743200" cy="365125"/>
          </a:xfrm>
          <a:prstGeom prst="rect">
            <a:avLst/>
          </a:prstGeom>
        </p:spPr>
        <p:txBody>
          <a:bodyPr/>
          <a:lstStyle>
            <a:lvl1pPr>
              <a:defRPr>
                <a:solidFill>
                  <a:schemeClr val="bg1">
                    <a:lumMod val="75000"/>
                  </a:schemeClr>
                </a:solidFill>
              </a:defRPr>
            </a:lvl1pPr>
          </a:lstStyle>
          <a:p>
            <a:pPr>
              <a:defRPr/>
            </a:pPr>
            <a:fld id="{29CD1F0A-61D8-4143-8167-D0E368EA036B}" type="slidenum">
              <a:rPr lang="en-US" altLang="en-US" smtClean="0"/>
              <a:pPr>
                <a:defRPr/>
              </a:pPr>
              <a:t>‹#›</a:t>
            </a:fld>
            <a:endParaRPr lang="en-US" altLang="en-US" dirty="0"/>
          </a:p>
        </p:txBody>
      </p:sp>
      <p:sp>
        <p:nvSpPr>
          <p:cNvPr id="7" name="Rectangle 6">
            <a:extLst>
              <a:ext uri="{FF2B5EF4-FFF2-40B4-BE49-F238E27FC236}">
                <a16:creationId xmlns:a16="http://schemas.microsoft.com/office/drawing/2014/main" id="{C8FB4799-D399-4344-90BD-BAAB15A0D625}"/>
              </a:ext>
            </a:extLst>
          </p:cNvPr>
          <p:cNvSpPr/>
          <p:nvPr/>
        </p:nvSpPr>
        <p:spPr>
          <a:xfrm>
            <a:off x="-14288" y="-13836"/>
            <a:ext cx="406616" cy="10044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F2E3FEC1-572B-D04E-A6CE-92A816670E40}"/>
              </a:ext>
            </a:extLst>
          </p:cNvPr>
          <p:cNvCxnSpPr>
            <a:cxnSpLocks/>
          </p:cNvCxnSpPr>
          <p:nvPr/>
        </p:nvCxnSpPr>
        <p:spPr>
          <a:xfrm>
            <a:off x="400050" y="1143000"/>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E6842720-7EDC-C744-911C-1767A71BE2DF}"/>
              </a:ext>
            </a:extLst>
          </p:cNvPr>
          <p:cNvPicPr>
            <a:picLocks noChangeAspect="1"/>
          </p:cNvPicPr>
          <p:nvPr/>
        </p:nvPicPr>
        <p:blipFill>
          <a:blip r:embed="rId2"/>
          <a:stretch>
            <a:fillRect/>
          </a:stretch>
        </p:blipFill>
        <p:spPr>
          <a:xfrm>
            <a:off x="10399495" y="294482"/>
            <a:ext cx="1587500" cy="622300"/>
          </a:xfrm>
          <a:prstGeom prst="rect">
            <a:avLst/>
          </a:prstGeom>
        </p:spPr>
      </p:pic>
      <p:sp>
        <p:nvSpPr>
          <p:cNvPr id="8" name="Text Placeholder 7">
            <a:extLst>
              <a:ext uri="{FF2B5EF4-FFF2-40B4-BE49-F238E27FC236}">
                <a16:creationId xmlns:a16="http://schemas.microsoft.com/office/drawing/2014/main" id="{09E398AC-F708-432B-AAA3-12C141C853DC}"/>
              </a:ext>
            </a:extLst>
          </p:cNvPr>
          <p:cNvSpPr>
            <a:spLocks noGrp="1"/>
          </p:cNvSpPr>
          <p:nvPr>
            <p:ph type="body" sz="quarter" idx="13"/>
          </p:nvPr>
        </p:nvSpPr>
        <p:spPr>
          <a:xfrm>
            <a:off x="560388" y="1417256"/>
            <a:ext cx="11426825" cy="4602544"/>
          </a:xfrm>
        </p:spPr>
        <p:txBody>
          <a:bodyPr/>
          <a:lstStyle>
            <a:lvl1pPr marL="285750" indent="-285750">
              <a:spcBef>
                <a:spcPts val="1600"/>
              </a:spcBef>
              <a:buClr>
                <a:srgbClr val="009383"/>
              </a:buClr>
              <a:buFont typeface="Arial" panose="020B0604020202020204" pitchFamily="34" charset="0"/>
              <a:buChar char="•"/>
              <a:defRPr sz="2800" b="0">
                <a:solidFill>
                  <a:schemeClr val="tx1"/>
                </a:solidFill>
              </a:defRPr>
            </a:lvl1pPr>
            <a:lvl2pPr marL="569913" indent="-228600">
              <a:spcBef>
                <a:spcPts val="800"/>
              </a:spcBef>
              <a:defRPr sz="2400"/>
            </a:lvl2pPr>
            <a:lvl3pPr marL="855663" indent="-228600">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a:extLst>
              <a:ext uri="{FF2B5EF4-FFF2-40B4-BE49-F238E27FC236}">
                <a16:creationId xmlns:a16="http://schemas.microsoft.com/office/drawing/2014/main" id="{FF11683E-2DC7-4B04-B01D-AABDCD90FAAE}"/>
              </a:ext>
            </a:extLst>
          </p:cNvPr>
          <p:cNvSpPr>
            <a:spLocks noGrp="1"/>
          </p:cNvSpPr>
          <p:nvPr>
            <p:ph type="ftr" sz="quarter" idx="11"/>
          </p:nvPr>
        </p:nvSpPr>
        <p:spPr>
          <a:xfrm>
            <a:off x="3307749" y="6378122"/>
            <a:ext cx="6179918" cy="365125"/>
          </a:xfrm>
          <a:prstGeom prst="rect">
            <a:avLst/>
          </a:prstGeom>
        </p:spPr>
        <p:txBody>
          <a:bodyPr/>
          <a:lstStyle>
            <a:lvl1pPr>
              <a:defRPr sz="1200" b="0">
                <a:solidFill>
                  <a:schemeClr val="bg1">
                    <a:lumMod val="75000"/>
                  </a:schemeClr>
                </a:solidFill>
              </a:defRPr>
            </a:lvl1pPr>
          </a:lstStyle>
          <a:p>
            <a:pPr>
              <a:defRPr/>
            </a:pPr>
            <a:r>
              <a:rPr lang="en-US" dirty="0"/>
              <a:t>Copyright 1992-2020, Leadership Strategies, Inc. V20.04</a:t>
            </a:r>
          </a:p>
          <a:p>
            <a:pPr>
              <a:defRPr/>
            </a:pPr>
            <a:endParaRPr lang="en-US" dirty="0"/>
          </a:p>
        </p:txBody>
      </p:sp>
    </p:spTree>
    <p:extLst>
      <p:ext uri="{BB962C8B-B14F-4D97-AF65-F5344CB8AC3E}">
        <p14:creationId xmlns:p14="http://schemas.microsoft.com/office/powerpoint/2010/main" val="8170718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pic>
        <p:nvPicPr>
          <p:cNvPr id="6" name="Picture 5" descr="background_standard_screen.jpg"/>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1044520" y="132198"/>
            <a:ext cx="10761720" cy="1143000"/>
          </a:xfrm>
        </p:spPr>
        <p:txBody>
          <a:bodyPr>
            <a:normAutofit/>
          </a:bodyPr>
          <a:lstStyle>
            <a:lvl1pPr algn="l">
              <a:defRPr sz="4800" cap="none">
                <a:solidFill>
                  <a:srgbClr val="00467F"/>
                </a:solidFill>
                <a:latin typeface="Franklin Gothic Medium"/>
                <a:cs typeface="Franklin Gothic Medium"/>
              </a:defRPr>
            </a:lvl1pPr>
          </a:lstStyle>
          <a:p>
            <a:r>
              <a:rPr lang="en-US" dirty="0"/>
              <a:t>Click to edit Master title style</a:t>
            </a:r>
          </a:p>
        </p:txBody>
      </p:sp>
      <p:sp>
        <p:nvSpPr>
          <p:cNvPr id="3" name="Content Placeholder 2"/>
          <p:cNvSpPr>
            <a:spLocks noGrp="1"/>
          </p:cNvSpPr>
          <p:nvPr>
            <p:ph idx="1"/>
          </p:nvPr>
        </p:nvSpPr>
        <p:spPr>
          <a:xfrm>
            <a:off x="1044520" y="1457760"/>
            <a:ext cx="10761720" cy="4898590"/>
          </a:xfrm>
        </p:spPr>
        <p:txBody>
          <a:bodyPr/>
          <a:lstStyle>
            <a:lvl1pPr>
              <a:buClr>
                <a:srgbClr val="99AB21"/>
              </a:buClr>
              <a:defRPr>
                <a:solidFill>
                  <a:srgbClr val="00467F"/>
                </a:solidFill>
                <a:latin typeface="Franklin Gothic Book"/>
                <a:cs typeface="Franklin Gothic Book"/>
              </a:defRPr>
            </a:lvl1pPr>
            <a:lvl2pPr>
              <a:buClr>
                <a:srgbClr val="F26522"/>
              </a:buClr>
              <a:defRPr>
                <a:solidFill>
                  <a:srgbClr val="F265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1" y="0"/>
            <a:ext cx="457256"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800" dirty="0"/>
          </a:p>
        </p:txBody>
      </p:sp>
      <p:sp>
        <p:nvSpPr>
          <p:cNvPr id="5" name="Rectangle 4"/>
          <p:cNvSpPr/>
          <p:nvPr userDrawn="1"/>
        </p:nvSpPr>
        <p:spPr>
          <a:xfrm>
            <a:off x="443601" y="0"/>
            <a:ext cx="123324"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800" dirty="0"/>
          </a:p>
        </p:txBody>
      </p:sp>
      <p:sp>
        <p:nvSpPr>
          <p:cNvPr id="8" name="Slide Number Placeholder 5"/>
          <p:cNvSpPr>
            <a:spLocks noGrp="1"/>
          </p:cNvSpPr>
          <p:nvPr>
            <p:ph type="sldNum" sz="quarter" idx="12"/>
          </p:nvPr>
        </p:nvSpPr>
        <p:spPr>
          <a:xfrm>
            <a:off x="1" y="6446709"/>
            <a:ext cx="457257" cy="365125"/>
          </a:xfrm>
        </p:spPr>
        <p:txBody>
          <a:bodyPr anchor="b"/>
          <a:lstStyle>
            <a:lvl1pPr algn="ctr">
              <a:defRPr sz="1000">
                <a:solidFill>
                  <a:schemeClr val="bg1"/>
                </a:solidFill>
              </a:defRPr>
            </a:lvl1pPr>
          </a:lstStyle>
          <a:p>
            <a:fld id="{F29FD61F-2294-5D42-A9D7-9928D42B3773}" type="slidenum">
              <a:rPr lang="en-US" smtClean="0"/>
              <a:pPr/>
              <a:t>‹#›</a:t>
            </a:fld>
            <a:endParaRPr lang="en-US" dirty="0"/>
          </a:p>
        </p:txBody>
      </p:sp>
      <p:sp>
        <p:nvSpPr>
          <p:cNvPr id="9" name="TextBox 8"/>
          <p:cNvSpPr txBox="1"/>
          <p:nvPr userDrawn="1"/>
        </p:nvSpPr>
        <p:spPr>
          <a:xfrm>
            <a:off x="581679" y="6565613"/>
            <a:ext cx="3292889" cy="246221"/>
          </a:xfrm>
          <a:prstGeom prst="rect">
            <a:avLst/>
          </a:prstGeom>
          <a:noFill/>
        </p:spPr>
        <p:txBody>
          <a:bodyPr wrap="none" rtlCol="0">
            <a:spAutoFit/>
          </a:bodyPr>
          <a:lstStyle/>
          <a:p>
            <a:pPr algn="l"/>
            <a:r>
              <a:rPr lang="en-US" sz="1000" dirty="0">
                <a:solidFill>
                  <a:srgbClr val="00467F"/>
                </a:solidFill>
                <a:latin typeface="Franklin Gothic Book"/>
                <a:cs typeface="Franklin Gothic Book"/>
              </a:rPr>
              <a:t>Copyright 1992-2015, Leadership Strategies, Inc. V15.03</a:t>
            </a:r>
          </a:p>
        </p:txBody>
      </p:sp>
      <p:pic>
        <p:nvPicPr>
          <p:cNvPr id="10" name="Picture 9"/>
          <p:cNvPicPr>
            <a:picLocks noChangeAspect="1"/>
          </p:cNvPicPr>
          <p:nvPr userDrawn="1"/>
        </p:nvPicPr>
        <p:blipFill>
          <a:blip r:embed="rId3"/>
          <a:stretch>
            <a:fillRect/>
          </a:stretch>
        </p:blipFill>
        <p:spPr>
          <a:xfrm>
            <a:off x="8692549" y="6360187"/>
            <a:ext cx="3113692" cy="444477"/>
          </a:xfrm>
          <a:prstGeom prst="rect">
            <a:avLst/>
          </a:prstGeom>
        </p:spPr>
      </p:pic>
      <p:sp>
        <p:nvSpPr>
          <p:cNvPr id="11" name="TextBox 10"/>
          <p:cNvSpPr txBox="1"/>
          <p:nvPr userDrawn="1"/>
        </p:nvSpPr>
        <p:spPr>
          <a:xfrm>
            <a:off x="5322137" y="6565613"/>
            <a:ext cx="2271776" cy="246221"/>
          </a:xfrm>
          <a:prstGeom prst="rect">
            <a:avLst/>
          </a:prstGeom>
          <a:noFill/>
        </p:spPr>
        <p:txBody>
          <a:bodyPr wrap="none" rtlCol="0">
            <a:spAutoFit/>
          </a:bodyPr>
          <a:lstStyle/>
          <a:p>
            <a:pPr algn="ctr"/>
            <a:r>
              <a:rPr lang="en-US" sz="1000" dirty="0">
                <a:solidFill>
                  <a:srgbClr val="00467F"/>
                </a:solidFill>
                <a:latin typeface="Franklin Gothic Book"/>
                <a:cs typeface="Franklin Gothic Book"/>
              </a:rPr>
              <a:t>Duplication prohibited without consent</a:t>
            </a:r>
          </a:p>
        </p:txBody>
      </p:sp>
    </p:spTree>
    <p:extLst>
      <p:ext uri="{BB962C8B-B14F-4D97-AF65-F5344CB8AC3E}">
        <p14:creationId xmlns:p14="http://schemas.microsoft.com/office/powerpoint/2010/main" val="286653459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5A45A6-9194-E746-AAD2-70D550FFE587}"/>
              </a:ext>
            </a:extLst>
          </p:cNvPr>
          <p:cNvSpPr>
            <a:spLocks noGrp="1"/>
          </p:cNvSpPr>
          <p:nvPr>
            <p:ph type="ftr" sz="quarter" idx="11"/>
          </p:nvPr>
        </p:nvSpPr>
        <p:spPr/>
        <p:txBody>
          <a:bodyPr/>
          <a:lstStyle/>
          <a:p>
            <a:r>
              <a:rPr lang="en-US"/>
              <a:t>Copyright 1992-2015, Leadership Strategies, Inc. V15.03</a:t>
            </a:r>
            <a:endParaRPr lang="en-US" dirty="0"/>
          </a:p>
        </p:txBody>
      </p:sp>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p:txBody>
          <a:bodyPr/>
          <a:lstStyle>
            <a:lvl1pPr>
              <a:defRPr>
                <a:solidFill>
                  <a:srgbClr val="00C7B1"/>
                </a:solidFill>
              </a:defRPr>
            </a:lvl1pPr>
          </a:lstStyle>
          <a:p>
            <a:fld id="{F29FD61F-2294-5D42-A9D7-9928D42B3773}" type="slidenum">
              <a:rPr lang="en-US" smtClean="0"/>
              <a:pPr/>
              <a:t>‹#›</a:t>
            </a:fld>
            <a:endParaRPr lang="en-US" dirty="0"/>
          </a:p>
        </p:txBody>
      </p:sp>
      <p:sp>
        <p:nvSpPr>
          <p:cNvPr id="12" name="Title 1">
            <a:extLst>
              <a:ext uri="{FF2B5EF4-FFF2-40B4-BE49-F238E27FC236}">
                <a16:creationId xmlns:a16="http://schemas.microsoft.com/office/drawing/2014/main" id="{F0E86AA0-3ABC-D043-846C-4072B56B7481}"/>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4" name="Rectangle 13">
            <a:extLst>
              <a:ext uri="{FF2B5EF4-FFF2-40B4-BE49-F238E27FC236}">
                <a16:creationId xmlns:a16="http://schemas.microsoft.com/office/drawing/2014/main" id="{ACEAFB2F-4161-7E43-B6B7-52B5354D2D08}"/>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17EDBD6A-8290-E845-9BC8-43C2DA201FD2}"/>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8C57742F-9260-5A40-9D93-2C06C3AED004}"/>
              </a:ext>
            </a:extLst>
          </p:cNvPr>
          <p:cNvPicPr>
            <a:picLocks noChangeAspect="1"/>
          </p:cNvPicPr>
          <p:nvPr/>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149383017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pic>
        <p:nvPicPr>
          <p:cNvPr id="5" name="Picture 7" descr="background_standard_screen.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0" y="0"/>
            <a:ext cx="4572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3800" dirty="0"/>
          </a:p>
        </p:txBody>
      </p:sp>
      <p:sp>
        <p:nvSpPr>
          <p:cNvPr id="7" name="Rectangle 6"/>
          <p:cNvSpPr/>
          <p:nvPr userDrawn="1"/>
        </p:nvSpPr>
        <p:spPr>
          <a:xfrm>
            <a:off x="444501" y="0"/>
            <a:ext cx="122767"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3800" dirty="0"/>
          </a:p>
        </p:txBody>
      </p:sp>
      <p:sp>
        <p:nvSpPr>
          <p:cNvPr id="8" name="TextBox 7"/>
          <p:cNvSpPr txBox="1">
            <a:spLocks noChangeArrowheads="1"/>
          </p:cNvSpPr>
          <p:nvPr userDrawn="1"/>
        </p:nvSpPr>
        <p:spPr bwMode="auto">
          <a:xfrm>
            <a:off x="582085" y="6565901"/>
            <a:ext cx="329288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en-US" altLang="en-US" sz="1000">
                <a:solidFill>
                  <a:srgbClr val="00467F"/>
                </a:solidFill>
                <a:latin typeface="Franklin Gothic Book" panose="020B0503020102020204" pitchFamily="34" charset="0"/>
                <a:ea typeface="Franklin Gothic Book" panose="020B0503020102020204" pitchFamily="34" charset="0"/>
                <a:cs typeface="Franklin Gothic Book" panose="020B0503020102020204" pitchFamily="34" charset="0"/>
              </a:rPr>
              <a:t>Copyright 1992-2015, Leadership Strategies, Inc. V15.03</a:t>
            </a:r>
          </a:p>
        </p:txBody>
      </p:sp>
      <p:pic>
        <p:nvPicPr>
          <p:cNvPr id="9" name="Picture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93151" y="6359525"/>
            <a:ext cx="3113616"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a:spLocks noChangeArrowheads="1"/>
          </p:cNvSpPr>
          <p:nvPr userDrawn="1"/>
        </p:nvSpPr>
        <p:spPr bwMode="auto">
          <a:xfrm>
            <a:off x="5322063" y="6565901"/>
            <a:ext cx="227177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sz="1000">
                <a:solidFill>
                  <a:srgbClr val="00467F"/>
                </a:solidFill>
                <a:latin typeface="Franklin Gothic Book" panose="020B0503020102020204" pitchFamily="34" charset="0"/>
                <a:ea typeface="Franklin Gothic Book" panose="020B0503020102020204" pitchFamily="34" charset="0"/>
                <a:cs typeface="Franklin Gothic Book" panose="020B0503020102020204" pitchFamily="34" charset="0"/>
              </a:rPr>
              <a:t>Duplication prohibited without consent</a:t>
            </a:r>
          </a:p>
        </p:txBody>
      </p:sp>
      <p:sp>
        <p:nvSpPr>
          <p:cNvPr id="2" name="Title 1"/>
          <p:cNvSpPr>
            <a:spLocks noGrp="1"/>
          </p:cNvSpPr>
          <p:nvPr>
            <p:ph type="title"/>
          </p:nvPr>
        </p:nvSpPr>
        <p:spPr>
          <a:xfrm>
            <a:off x="1044520" y="132198"/>
            <a:ext cx="10761720" cy="1143000"/>
          </a:xfrm>
        </p:spPr>
        <p:txBody>
          <a:bodyPr>
            <a:normAutofit/>
          </a:bodyPr>
          <a:lstStyle>
            <a:lvl1pPr algn="l">
              <a:defRPr sz="4800" cap="none">
                <a:solidFill>
                  <a:srgbClr val="00467F"/>
                </a:solidFill>
                <a:latin typeface="Franklin Gothic Medium"/>
                <a:cs typeface="Franklin Gothic Medium"/>
              </a:defRPr>
            </a:lvl1pPr>
          </a:lstStyle>
          <a:p>
            <a:r>
              <a:rPr lang="en-US" dirty="0"/>
              <a:t>Click to edit Master title style</a:t>
            </a:r>
          </a:p>
        </p:txBody>
      </p:sp>
      <p:sp>
        <p:nvSpPr>
          <p:cNvPr id="3" name="Content Placeholder 2"/>
          <p:cNvSpPr>
            <a:spLocks noGrp="1"/>
          </p:cNvSpPr>
          <p:nvPr>
            <p:ph idx="1"/>
          </p:nvPr>
        </p:nvSpPr>
        <p:spPr>
          <a:xfrm>
            <a:off x="1044520" y="1457760"/>
            <a:ext cx="525468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3"/>
          </p:nvPr>
        </p:nvSpPr>
        <p:spPr>
          <a:xfrm>
            <a:off x="6551560" y="1457760"/>
            <a:ext cx="525468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p:cNvSpPr>
            <a:spLocks noGrp="1"/>
          </p:cNvSpPr>
          <p:nvPr>
            <p:ph type="sldNum" sz="quarter" idx="14"/>
          </p:nvPr>
        </p:nvSpPr>
        <p:spPr>
          <a:xfrm>
            <a:off x="0" y="6446839"/>
            <a:ext cx="457200" cy="365125"/>
          </a:xfrm>
        </p:spPr>
        <p:txBody>
          <a:bodyPr anchor="b"/>
          <a:lstStyle>
            <a:lvl1pPr algn="ctr">
              <a:defRPr sz="1000">
                <a:solidFill>
                  <a:schemeClr val="bg1"/>
                </a:solidFill>
              </a:defRPr>
            </a:lvl1pPr>
          </a:lstStyle>
          <a:p>
            <a:pPr>
              <a:defRPr/>
            </a:pPr>
            <a:fld id="{E95474B1-5194-4E2F-8C87-6B7EBECCE4C9}" type="slidenum">
              <a:rPr lang="en-US"/>
              <a:pPr>
                <a:defRPr/>
              </a:pPr>
              <a:t>‹#›</a:t>
            </a:fld>
            <a:endParaRPr lang="en-US" dirty="0"/>
          </a:p>
        </p:txBody>
      </p:sp>
    </p:spTree>
    <p:extLst>
      <p:ext uri="{BB962C8B-B14F-4D97-AF65-F5344CB8AC3E}">
        <p14:creationId xmlns:p14="http://schemas.microsoft.com/office/powerpoint/2010/main" val="4211584569"/>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6_Title Only">
    <p:bg>
      <p:bgPr>
        <a:solidFill>
          <a:srgbClr val="F2652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a:xfrm>
            <a:off x="197069" y="6356350"/>
            <a:ext cx="2743200" cy="365125"/>
          </a:xfrm>
          <a:prstGeom prst="rect">
            <a:avLst/>
          </a:prstGeom>
        </p:spPr>
        <p:txBody>
          <a:bodyPr/>
          <a:lstStyle>
            <a:lvl1pPr>
              <a:defRPr sz="1200" b="0">
                <a:solidFill>
                  <a:schemeClr val="bg1"/>
                </a:solidFill>
              </a:defRPr>
            </a:lvl1pPr>
          </a:lstStyle>
          <a:p>
            <a:fld id="{FB18ED99-006D-46A3-9306-FF6381D259D1}" type="slidenum">
              <a:rPr lang="en-US" smtClean="0"/>
              <a:pPr/>
              <a:t>‹#›</a:t>
            </a:fld>
            <a:endParaRPr lang="en-US" dirty="0"/>
          </a:p>
        </p:txBody>
      </p:sp>
      <p:pic>
        <p:nvPicPr>
          <p:cNvPr id="10" name="Picture 9">
            <a:extLst>
              <a:ext uri="{FF2B5EF4-FFF2-40B4-BE49-F238E27FC236}">
                <a16:creationId xmlns:a16="http://schemas.microsoft.com/office/drawing/2014/main" id="{C10CD979-CF77-6C4D-B950-87DB25FCF31B}"/>
              </a:ext>
            </a:extLst>
          </p:cNvPr>
          <p:cNvPicPr>
            <a:picLocks noChangeAspect="1"/>
          </p:cNvPicPr>
          <p:nvPr/>
        </p:nvPicPr>
        <p:blipFill>
          <a:blip r:embed="rId2"/>
          <a:stretch>
            <a:fillRect/>
          </a:stretch>
        </p:blipFill>
        <p:spPr>
          <a:xfrm>
            <a:off x="10404554" y="1001115"/>
            <a:ext cx="1590377" cy="620313"/>
          </a:xfrm>
          <a:prstGeom prst="rect">
            <a:avLst/>
          </a:prstGeom>
        </p:spPr>
      </p:pic>
      <p:sp>
        <p:nvSpPr>
          <p:cNvPr id="16" name="Rectangle 15">
            <a:extLst>
              <a:ext uri="{FF2B5EF4-FFF2-40B4-BE49-F238E27FC236}">
                <a16:creationId xmlns:a16="http://schemas.microsoft.com/office/drawing/2014/main" id="{B414C3F6-9996-9C43-A365-D96A61CD33EC}"/>
              </a:ext>
            </a:extLst>
          </p:cNvPr>
          <p:cNvSpPr/>
          <p:nvPr/>
        </p:nvSpPr>
        <p:spPr>
          <a:xfrm>
            <a:off x="-14288" y="518317"/>
            <a:ext cx="400050" cy="777083"/>
          </a:xfrm>
          <a:prstGeom prst="rect">
            <a:avLst/>
          </a:prstGeom>
          <a:solidFill>
            <a:srgbClr val="0093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8">
            <a:extLst>
              <a:ext uri="{FF2B5EF4-FFF2-40B4-BE49-F238E27FC236}">
                <a16:creationId xmlns:a16="http://schemas.microsoft.com/office/drawing/2014/main" id="{F95F6B4E-5412-EF43-9186-2771E2954436}"/>
              </a:ext>
            </a:extLst>
          </p:cNvPr>
          <p:cNvSpPr>
            <a:spLocks noGrp="1"/>
          </p:cNvSpPr>
          <p:nvPr>
            <p:ph type="title" hasCustomPrompt="1"/>
          </p:nvPr>
        </p:nvSpPr>
        <p:spPr>
          <a:xfrm>
            <a:off x="385762" y="528832"/>
            <a:ext cx="9601200" cy="766568"/>
          </a:xfrm>
          <a:solidFill>
            <a:srgbClr val="009383"/>
          </a:solidFill>
        </p:spPr>
        <p:txBody>
          <a:bodyPr>
            <a:normAutofit/>
          </a:bodyPr>
          <a:lstStyle>
            <a:lvl1pPr>
              <a:defRPr sz="3800">
                <a:solidFill>
                  <a:schemeClr val="bg1"/>
                </a:solidFill>
                <a:latin typeface="Arial" panose="020B0604020202020204" pitchFamily="34" charset="0"/>
                <a:cs typeface="Arial" panose="020B0604020202020204" pitchFamily="34" charset="0"/>
              </a:defRPr>
            </a:lvl1pPr>
          </a:lstStyle>
          <a:p>
            <a:r>
              <a:rPr lang="en-US" dirty="0"/>
              <a:t>Title</a:t>
            </a:r>
          </a:p>
        </p:txBody>
      </p:sp>
      <p:sp>
        <p:nvSpPr>
          <p:cNvPr id="8" name="Footer Placeholder 2">
            <a:extLst>
              <a:ext uri="{FF2B5EF4-FFF2-40B4-BE49-F238E27FC236}">
                <a16:creationId xmlns:a16="http://schemas.microsoft.com/office/drawing/2014/main" id="{982F5C2C-9F57-4764-8DAC-1207027C2507}"/>
              </a:ext>
            </a:extLst>
          </p:cNvPr>
          <p:cNvSpPr>
            <a:spLocks noGrp="1"/>
          </p:cNvSpPr>
          <p:nvPr>
            <p:ph type="ftr" sz="quarter" idx="11"/>
          </p:nvPr>
        </p:nvSpPr>
        <p:spPr>
          <a:xfrm>
            <a:off x="3307749" y="6378122"/>
            <a:ext cx="6179918"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r>
              <a:rPr lang="en-US" dirty="0"/>
              <a:t>Copyright (c) 1992-2019 Leadership Strategies, Inc.</a:t>
            </a:r>
          </a:p>
        </p:txBody>
      </p:sp>
      <p:sp>
        <p:nvSpPr>
          <p:cNvPr id="11" name="Footer Placeholder 4">
            <a:extLst>
              <a:ext uri="{FF2B5EF4-FFF2-40B4-BE49-F238E27FC236}">
                <a16:creationId xmlns:a16="http://schemas.microsoft.com/office/drawing/2014/main" id="{6079D9A8-D022-4809-AF46-D5B6225C897D}"/>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
        <p:nvSpPr>
          <p:cNvPr id="3" name="Content Placeholder 2">
            <a:extLst>
              <a:ext uri="{FF2B5EF4-FFF2-40B4-BE49-F238E27FC236}">
                <a16:creationId xmlns:a16="http://schemas.microsoft.com/office/drawing/2014/main" id="{F251773B-2E79-47B4-AE07-683EEEE38E81}"/>
              </a:ext>
            </a:extLst>
          </p:cNvPr>
          <p:cNvSpPr>
            <a:spLocks noGrp="1"/>
          </p:cNvSpPr>
          <p:nvPr>
            <p:ph sz="quarter" idx="13"/>
          </p:nvPr>
        </p:nvSpPr>
        <p:spPr>
          <a:xfrm>
            <a:off x="385763" y="1621428"/>
            <a:ext cx="11196637" cy="4474572"/>
          </a:xfrm>
        </p:spPr>
        <p:txBody>
          <a:bodyPr/>
          <a:lstStyle>
            <a:lvl1pPr marL="0" indent="0">
              <a:buNone/>
              <a:defRPr>
                <a:solidFill>
                  <a:schemeClr val="bg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924443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cSld name="Engagem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7D964EC-844F-4159-B4F7-5411E7DE5ED6}"/>
              </a:ext>
            </a:extLst>
          </p:cNvPr>
          <p:cNvSpPr/>
          <p:nvPr/>
        </p:nvSpPr>
        <p:spPr>
          <a:xfrm>
            <a:off x="-14288" y="-14288"/>
            <a:ext cx="10225088" cy="12620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4500" dirty="0"/>
          </a:p>
        </p:txBody>
      </p:sp>
      <p:cxnSp>
        <p:nvCxnSpPr>
          <p:cNvPr id="5" name="Straight Connector 4">
            <a:extLst>
              <a:ext uri="{FF2B5EF4-FFF2-40B4-BE49-F238E27FC236}">
                <a16:creationId xmlns:a16="http://schemas.microsoft.com/office/drawing/2014/main" id="{37754106-34A9-456B-A4D9-964DD2AA27B3}"/>
              </a:ext>
            </a:extLst>
          </p:cNvPr>
          <p:cNvCxnSpPr>
            <a:cxnSpLocks/>
          </p:cNvCxnSpPr>
          <p:nvPr/>
        </p:nvCxnSpPr>
        <p:spPr>
          <a:xfrm>
            <a:off x="400050" y="1384300"/>
            <a:ext cx="11595100"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6" name="Picture 9">
            <a:extLst>
              <a:ext uri="{FF2B5EF4-FFF2-40B4-BE49-F238E27FC236}">
                <a16:creationId xmlns:a16="http://schemas.microsoft.com/office/drawing/2014/main" id="{41688E34-F768-453B-AE72-F2FA581173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713" y="295275"/>
            <a:ext cx="1587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300036"/>
            <a:ext cx="9553574" cy="690564"/>
          </a:xfrm>
        </p:spPr>
        <p:txBody>
          <a:bodyPr anchor="b">
            <a:noAutofit/>
          </a:bodyPr>
          <a:lstStyle>
            <a:lvl1pPr>
              <a:defRPr sz="3600">
                <a:solidFill>
                  <a:schemeClr val="bg1"/>
                </a:solidFill>
              </a:defRPr>
            </a:lvl1pPr>
          </a:lstStyle>
          <a:p>
            <a:r>
              <a:rPr lang="en-US"/>
              <a:t>Click to edit Master title style</a:t>
            </a:r>
            <a:endParaRPr lang="en-US" dirty="0"/>
          </a:p>
        </p:txBody>
      </p:sp>
      <p:sp>
        <p:nvSpPr>
          <p:cNvPr id="8" name="Text Placeholder 7"/>
          <p:cNvSpPr>
            <a:spLocks noGrp="1"/>
          </p:cNvSpPr>
          <p:nvPr>
            <p:ph type="body" sz="quarter" idx="13"/>
          </p:nvPr>
        </p:nvSpPr>
        <p:spPr>
          <a:xfrm>
            <a:off x="560389" y="1722056"/>
            <a:ext cx="11426825" cy="4602544"/>
          </a:xfrm>
        </p:spPr>
        <p:txBody>
          <a:bodyPr>
            <a:normAutofit/>
          </a:bodyPr>
          <a:lstStyle>
            <a:lvl1pPr marL="214313" indent="-214313">
              <a:spcBef>
                <a:spcPts val="1800"/>
              </a:spcBef>
              <a:buClr>
                <a:srgbClr val="009383"/>
              </a:buClr>
              <a:buFont typeface="Arial" panose="020B0604020202020204" pitchFamily="34" charset="0"/>
              <a:buChar char="•"/>
              <a:defRPr sz="2400" b="0">
                <a:solidFill>
                  <a:schemeClr val="tx1"/>
                </a:solidFill>
              </a:defRPr>
            </a:lvl1pPr>
            <a:lvl2pPr marL="427435" indent="-171450">
              <a:spcBef>
                <a:spcPts val="600"/>
              </a:spcBef>
              <a:defRPr sz="2400"/>
            </a:lvl2pPr>
            <a:lvl3pPr marL="641747" indent="-171450">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a16="http://schemas.microsoft.com/office/drawing/2014/main" id="{6814D185-1188-4099-8B10-734FD3D15D7A}"/>
              </a:ext>
            </a:extLst>
          </p:cNvPr>
          <p:cNvSpPr>
            <a:spLocks noGrp="1"/>
          </p:cNvSpPr>
          <p:nvPr>
            <p:ph type="sldNum" sz="quarter" idx="14"/>
          </p:nvPr>
        </p:nvSpPr>
        <p:spPr/>
        <p:txBody>
          <a:bodyPr/>
          <a:lstStyle>
            <a:lvl1pPr>
              <a:defRPr smtClean="0">
                <a:solidFill>
                  <a:srgbClr val="009383"/>
                </a:solidFill>
              </a:defRPr>
            </a:lvl1pPr>
          </a:lstStyle>
          <a:p>
            <a:pPr>
              <a:defRPr/>
            </a:pPr>
            <a:fld id="{29CD1F0A-61D8-4143-8167-D0E368EA036B}" type="slidenum">
              <a:rPr lang="en-US" altLang="en-US" smtClean="0"/>
              <a:pPr>
                <a:defRPr/>
              </a:pPr>
              <a:t>‹#›</a:t>
            </a:fld>
            <a:endParaRPr lang="en-US" altLang="en-US" dirty="0"/>
          </a:p>
        </p:txBody>
      </p:sp>
      <p:sp>
        <p:nvSpPr>
          <p:cNvPr id="9" name="Footer Placeholder 4">
            <a:extLst>
              <a:ext uri="{FF2B5EF4-FFF2-40B4-BE49-F238E27FC236}">
                <a16:creationId xmlns:a16="http://schemas.microsoft.com/office/drawing/2014/main" id="{E57CFBDB-C42C-40BE-8746-3FEF9EAC0C02}"/>
              </a:ext>
            </a:extLst>
          </p:cNvPr>
          <p:cNvSpPr>
            <a:spLocks noGrp="1"/>
          </p:cNvSpPr>
          <p:nvPr>
            <p:ph type="ftr" sz="quarter" idx="15"/>
          </p:nvPr>
        </p:nvSpPr>
        <p:spPr/>
        <p:txBody>
          <a:bodyPr/>
          <a:lstStyle>
            <a:lvl1pPr>
              <a:defRPr/>
            </a:lvl1pPr>
          </a:lstStyle>
          <a:p>
            <a:pPr>
              <a:defRPr/>
            </a:pPr>
            <a:r>
              <a:rPr lang="en-US" dirty="0"/>
              <a:t>Copyright 1992-2016, Leadership Strategies, Inc. V16.01</a:t>
            </a:r>
          </a:p>
          <a:p>
            <a:pPr>
              <a:defRPr/>
            </a:pPr>
            <a:endParaRPr lang="en-US" dirty="0"/>
          </a:p>
        </p:txBody>
      </p:sp>
    </p:spTree>
    <p:extLst>
      <p:ext uri="{BB962C8B-B14F-4D97-AF65-F5344CB8AC3E}">
        <p14:creationId xmlns:p14="http://schemas.microsoft.com/office/powerpoint/2010/main" val="1256269641"/>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cSld name="2_Title Slide">
    <p:bg>
      <p:bgPr>
        <a:solidFill>
          <a:srgbClr val="00938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A1FA1-0670-7546-91D6-83E63F2F78F1}"/>
              </a:ext>
            </a:extLst>
          </p:cNvPr>
          <p:cNvSpPr>
            <a:spLocks noGrp="1"/>
          </p:cNvSpPr>
          <p:nvPr>
            <p:ph type="ctrTitle"/>
          </p:nvPr>
        </p:nvSpPr>
        <p:spPr>
          <a:xfrm>
            <a:off x="669983" y="1054405"/>
            <a:ext cx="5520610" cy="1311129"/>
          </a:xfrm>
        </p:spPr>
        <p:txBody>
          <a:bodyPr anchor="b">
            <a:noAutofit/>
          </a:bodyPr>
          <a:lstStyle>
            <a:lvl1pPr algn="l">
              <a:defRPr sz="4400">
                <a:solidFill>
                  <a:schemeClr val="bg1"/>
                </a:solidFill>
                <a:latin typeface="Arial Black" panose="020B0A04020102020204" pitchFamily="34" charset="0"/>
                <a:cs typeface="Arial" panose="020B06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ADB82D-75AD-A146-9076-0180CA5230F6}"/>
              </a:ext>
            </a:extLst>
          </p:cNvPr>
          <p:cNvSpPr>
            <a:spLocks noGrp="1"/>
          </p:cNvSpPr>
          <p:nvPr>
            <p:ph type="subTitle" idx="1" hasCustomPrompt="1"/>
          </p:nvPr>
        </p:nvSpPr>
        <p:spPr>
          <a:xfrm>
            <a:off x="669983" y="2457609"/>
            <a:ext cx="5045016" cy="757130"/>
          </a:xfrm>
        </p:spPr>
        <p:txBody>
          <a:bodyPr>
            <a:noAutofit/>
          </a:bodyPr>
          <a:lstStyle>
            <a:lvl1pPr marL="0" indent="0" algn="l">
              <a:buNone/>
              <a:defRPr sz="2400" b="0">
                <a:solidFill>
                  <a:srgbClr val="2D2A26"/>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 this is line 2</a:t>
            </a:r>
          </a:p>
        </p:txBody>
      </p:sp>
      <p:sp>
        <p:nvSpPr>
          <p:cNvPr id="12" name="Rectangle 11">
            <a:extLst>
              <a:ext uri="{FF2B5EF4-FFF2-40B4-BE49-F238E27FC236}">
                <a16:creationId xmlns:a16="http://schemas.microsoft.com/office/drawing/2014/main" id="{4A00F24F-1D82-6D48-A0DB-E26CC06CAF2C}"/>
              </a:ext>
            </a:extLst>
          </p:cNvPr>
          <p:cNvSpPr/>
          <p:nvPr/>
        </p:nvSpPr>
        <p:spPr>
          <a:xfrm>
            <a:off x="0" y="689622"/>
            <a:ext cx="400050" cy="1992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28CB13A0-97CF-D047-91F0-ACEB4C5A35D7}"/>
              </a:ext>
            </a:extLst>
          </p:cNvPr>
          <p:cNvPicPr>
            <a:picLocks noChangeAspect="1"/>
          </p:cNvPicPr>
          <p:nvPr/>
        </p:nvPicPr>
        <p:blipFill>
          <a:blip r:embed="rId2"/>
          <a:stretch>
            <a:fillRect/>
          </a:stretch>
        </p:blipFill>
        <p:spPr>
          <a:xfrm>
            <a:off x="669983" y="4529687"/>
            <a:ext cx="2425700" cy="1231900"/>
          </a:xfrm>
          <a:prstGeom prst="rect">
            <a:avLst/>
          </a:prstGeom>
        </p:spPr>
      </p:pic>
      <p:pic>
        <p:nvPicPr>
          <p:cNvPr id="7" name="Picture 6" descr="A picture containing laptop, dark, computer, screen&#10;&#10;Description automatically generated">
            <a:extLst>
              <a:ext uri="{FF2B5EF4-FFF2-40B4-BE49-F238E27FC236}">
                <a16:creationId xmlns:a16="http://schemas.microsoft.com/office/drawing/2014/main" id="{51C50CD1-CE8E-4D54-B48A-4A190BEC9FC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81600" y="699782"/>
            <a:ext cx="9167038" cy="6858000"/>
          </a:xfrm>
          <a:prstGeom prst="rect">
            <a:avLst/>
          </a:prstGeom>
        </p:spPr>
      </p:pic>
    </p:spTree>
    <p:extLst>
      <p:ext uri="{BB962C8B-B14F-4D97-AF65-F5344CB8AC3E}">
        <p14:creationId xmlns:p14="http://schemas.microsoft.com/office/powerpoint/2010/main" val="1247561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5A45A6-9194-E746-AAD2-70D550FFE587}"/>
              </a:ext>
            </a:extLst>
          </p:cNvPr>
          <p:cNvSpPr>
            <a:spLocks noGrp="1"/>
          </p:cNvSpPr>
          <p:nvPr>
            <p:ph type="ftr" sz="quarter" idx="11"/>
          </p:nvPr>
        </p:nvSpPr>
        <p:spPr>
          <a:xfrm>
            <a:off x="5815014" y="6356352"/>
            <a:ext cx="6179919" cy="365125"/>
          </a:xfrm>
          <a:prstGeom prst="rect">
            <a:avLst/>
          </a:prstGeom>
        </p:spPr>
        <p:txBody>
          <a:bodyPr/>
          <a:lstStyle/>
          <a:p>
            <a:r>
              <a:rPr lang="en-US"/>
              <a:t>Copyright 1992-2015, Leadership Strategies, Inc. V15.03</a:t>
            </a:r>
            <a:endParaRPr lang="en-US" dirty="0"/>
          </a:p>
        </p:txBody>
      </p:sp>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p:txBody>
          <a:bodyPr/>
          <a:lstStyle>
            <a:lvl1pPr>
              <a:defRPr>
                <a:solidFill>
                  <a:srgbClr val="00C7B1"/>
                </a:solidFill>
              </a:defRPr>
            </a:lvl1pPr>
          </a:lstStyle>
          <a:p>
            <a:fld id="{F29FD61F-2294-5D42-A9D7-9928D42B3773}" type="slidenum">
              <a:rPr lang="en-US" smtClean="0"/>
              <a:pPr/>
              <a:t>‹#›</a:t>
            </a:fld>
            <a:endParaRPr lang="en-US" dirty="0"/>
          </a:p>
        </p:txBody>
      </p:sp>
      <p:sp>
        <p:nvSpPr>
          <p:cNvPr id="12" name="Title 1">
            <a:extLst>
              <a:ext uri="{FF2B5EF4-FFF2-40B4-BE49-F238E27FC236}">
                <a16:creationId xmlns:a16="http://schemas.microsoft.com/office/drawing/2014/main" id="{F0E86AA0-3ABC-D043-846C-4072B56B7481}"/>
              </a:ext>
            </a:extLst>
          </p:cNvPr>
          <p:cNvSpPr>
            <a:spLocks noGrp="1"/>
          </p:cNvSpPr>
          <p:nvPr>
            <p:ph type="title" hasCustomPrompt="1"/>
          </p:nvPr>
        </p:nvSpPr>
        <p:spPr>
          <a:xfrm>
            <a:off x="657226" y="522072"/>
            <a:ext cx="7429500" cy="690564"/>
          </a:xfrm>
        </p:spPr>
        <p:txBody>
          <a:bodyPr anchor="b">
            <a:normAutofit/>
          </a:bodyPr>
          <a:lstStyle>
            <a:lvl1pPr>
              <a:defRPr sz="3000"/>
            </a:lvl1pPr>
          </a:lstStyle>
          <a:p>
            <a:r>
              <a:rPr lang="en-US" dirty="0"/>
              <a:t>Title</a:t>
            </a:r>
          </a:p>
        </p:txBody>
      </p:sp>
      <p:sp>
        <p:nvSpPr>
          <p:cNvPr id="14" name="Rectangle 13">
            <a:extLst>
              <a:ext uri="{FF2B5EF4-FFF2-40B4-BE49-F238E27FC236}">
                <a16:creationId xmlns:a16="http://schemas.microsoft.com/office/drawing/2014/main" id="{ACEAFB2F-4161-7E43-B6B7-52B5354D2D08}"/>
              </a:ext>
            </a:extLst>
          </p:cNvPr>
          <p:cNvSpPr/>
          <p:nvPr/>
        </p:nvSpPr>
        <p:spPr>
          <a:xfrm>
            <a:off x="-14288" y="-13836"/>
            <a:ext cx="400051"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8C57742F-9260-5A40-9D93-2C06C3AED004}"/>
              </a:ext>
            </a:extLst>
          </p:cNvPr>
          <p:cNvPicPr>
            <a:picLocks noChangeAspect="1"/>
          </p:cNvPicPr>
          <p:nvPr/>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3534984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67328-D22E-C94E-85B0-CCCA49C74591}"/>
              </a:ext>
            </a:extLst>
          </p:cNvPr>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D19AFE9-148E-5340-8284-F58404F32346}"/>
              </a:ext>
            </a:extLst>
          </p:cNvPr>
          <p:cNvSpPr>
            <a:spLocks noGrp="1"/>
          </p:cNvSpPr>
          <p:nvPr>
            <p:ph idx="1"/>
          </p:nvPr>
        </p:nvSpPr>
        <p:spPr>
          <a:xfrm>
            <a:off x="5183188" y="1319213"/>
            <a:ext cx="6172200" cy="4541838"/>
          </a:xfrm>
        </p:spPr>
        <p:txBody>
          <a:bodyPr/>
          <a:lstStyle>
            <a:lvl1pPr marL="0" indent="0">
              <a:buNone/>
              <a:defRPr sz="3200">
                <a:solidFill>
                  <a:srgbClr val="00C7B1"/>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9F154CF-BC9A-D34C-BD57-474C59B99E9F}"/>
              </a:ext>
            </a:extLst>
          </p:cNvPr>
          <p:cNvSpPr>
            <a:spLocks noGrp="1"/>
          </p:cNvSpPr>
          <p:nvPr>
            <p:ph type="body" sz="half" idx="2"/>
          </p:nvPr>
        </p:nvSpPr>
        <p:spPr>
          <a:xfrm>
            <a:off x="836612" y="2486032"/>
            <a:ext cx="3935413" cy="3382956"/>
          </a:xfrm>
        </p:spPr>
        <p:txBody>
          <a:bodyPr/>
          <a:lstStyle>
            <a:lvl1pPr marL="0" indent="0">
              <a:buNone/>
              <a:defRPr sz="1600">
                <a:solidFill>
                  <a:srgbClr val="00C7B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A6B18280-8B58-A643-944B-89338F62E0E1}"/>
              </a:ext>
            </a:extLst>
          </p:cNvPr>
          <p:cNvSpPr>
            <a:spLocks noGrp="1"/>
          </p:cNvSpPr>
          <p:nvPr>
            <p:ph type="ftr" sz="quarter" idx="11"/>
          </p:nvPr>
        </p:nvSpPr>
        <p:spPr/>
        <p:txBody>
          <a:bodyPr/>
          <a:lstStyle/>
          <a:p>
            <a:r>
              <a:rPr lang="en-US"/>
              <a:t>Copyright 1992-2015, Leadership Strategies, Inc. V15.03</a:t>
            </a:r>
            <a:endParaRPr lang="en-US" dirty="0"/>
          </a:p>
        </p:txBody>
      </p:sp>
      <p:sp>
        <p:nvSpPr>
          <p:cNvPr id="7" name="Slide Number Placeholder 6">
            <a:extLst>
              <a:ext uri="{FF2B5EF4-FFF2-40B4-BE49-F238E27FC236}">
                <a16:creationId xmlns:a16="http://schemas.microsoft.com/office/drawing/2014/main" id="{DBDBCE79-FD0F-2B44-881B-8E95263187D6}"/>
              </a:ext>
            </a:extLst>
          </p:cNvPr>
          <p:cNvSpPr>
            <a:spLocks noGrp="1"/>
          </p:cNvSpPr>
          <p:nvPr>
            <p:ph type="sldNum" sz="quarter" idx="12"/>
          </p:nvPr>
        </p:nvSpPr>
        <p:spPr/>
        <p:txBody>
          <a:bodyPr/>
          <a:lstStyle>
            <a:lvl1pPr>
              <a:defRPr>
                <a:solidFill>
                  <a:srgbClr val="00C7B1"/>
                </a:solidFill>
              </a:defRPr>
            </a:lvl1pPr>
          </a:lstStyle>
          <a:p>
            <a:fld id="{F29FD61F-2294-5D42-A9D7-9928D42B3773}" type="slidenum">
              <a:rPr lang="en-US" smtClean="0"/>
              <a:pPr/>
              <a:t>‹#›</a:t>
            </a:fld>
            <a:endParaRPr lang="en-US" dirty="0"/>
          </a:p>
        </p:txBody>
      </p:sp>
      <p:pic>
        <p:nvPicPr>
          <p:cNvPr id="12" name="Picture 11">
            <a:extLst>
              <a:ext uri="{FF2B5EF4-FFF2-40B4-BE49-F238E27FC236}">
                <a16:creationId xmlns:a16="http://schemas.microsoft.com/office/drawing/2014/main" id="{63BC6FEF-E7D2-8E40-A578-9503D64D93AB}"/>
              </a:ext>
            </a:extLst>
          </p:cNvPr>
          <p:cNvPicPr>
            <a:picLocks noChangeAspect="1"/>
          </p:cNvPicPr>
          <p:nvPr/>
        </p:nvPicPr>
        <p:blipFill>
          <a:blip r:embed="rId2"/>
          <a:stretch>
            <a:fillRect/>
          </a:stretch>
        </p:blipFill>
        <p:spPr>
          <a:xfrm>
            <a:off x="10399495" y="260349"/>
            <a:ext cx="1587500" cy="622300"/>
          </a:xfrm>
          <a:prstGeom prst="rect">
            <a:avLst/>
          </a:prstGeom>
        </p:spPr>
      </p:pic>
    </p:spTree>
    <p:extLst>
      <p:ext uri="{BB962C8B-B14F-4D97-AF65-F5344CB8AC3E}">
        <p14:creationId xmlns:p14="http://schemas.microsoft.com/office/powerpoint/2010/main" val="4268573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slideLayout" Target="../slideLayouts/slideLayout47.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34" Type="http://schemas.openxmlformats.org/officeDocument/2006/relationships/theme" Target="../theme/theme3.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33" Type="http://schemas.openxmlformats.org/officeDocument/2006/relationships/slideLayout" Target="../slideLayouts/slideLayout54.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29" Type="http://schemas.openxmlformats.org/officeDocument/2006/relationships/slideLayout" Target="../slideLayouts/slideLayout50.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32" Type="http://schemas.openxmlformats.org/officeDocument/2006/relationships/slideLayout" Target="../slideLayouts/slideLayout53.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28" Type="http://schemas.openxmlformats.org/officeDocument/2006/relationships/slideLayout" Target="../slideLayouts/slideLayout49.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31" Type="http://schemas.openxmlformats.org/officeDocument/2006/relationships/slideLayout" Target="../slideLayouts/slideLayout52.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 Id="rId27" Type="http://schemas.openxmlformats.org/officeDocument/2006/relationships/slideLayout" Target="../slideLayouts/slideLayout48.xml"/><Relationship Id="rId30"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theme" Target="../theme/theme4.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283FC2-7675-0841-86BC-69FD1EF012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486E16C-0C41-6F4E-A653-ACA5AF0469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EA777ABB-0E99-6740-9225-0F0BD3A78581}"/>
              </a:ext>
            </a:extLst>
          </p:cNvPr>
          <p:cNvSpPr>
            <a:spLocks noGrp="1"/>
          </p:cNvSpPr>
          <p:nvPr>
            <p:ph type="ftr" sz="quarter" idx="3"/>
          </p:nvPr>
        </p:nvSpPr>
        <p:spPr>
          <a:xfrm>
            <a:off x="3994303" y="6359798"/>
            <a:ext cx="4203394" cy="365125"/>
          </a:xfrm>
          <a:prstGeom prst="rect">
            <a:avLst/>
          </a:prstGeom>
        </p:spPr>
        <p:txBody>
          <a:bodyPr vert="horz" lIns="91440" tIns="45720" rIns="91440" bIns="45720" rtlCol="0" anchor="ctr"/>
          <a:lstStyle>
            <a:lvl1pPr algn="ctr">
              <a:defRPr sz="900">
                <a:solidFill>
                  <a:schemeClr val="bg1">
                    <a:lumMod val="50000"/>
                  </a:schemeClr>
                </a:solidFill>
                <a:latin typeface="Arial" panose="020B0604020202020204" pitchFamily="34" charset="0"/>
                <a:cs typeface="Arial" panose="020B0604020202020204" pitchFamily="34" charset="0"/>
              </a:defRPr>
            </a:lvl1pPr>
          </a:lstStyle>
          <a:p>
            <a:r>
              <a:rPr lang="en-US"/>
              <a:t>Copyright 1992-2015, Leadership Strategies, Inc. V15.03</a:t>
            </a:r>
            <a:endParaRPr lang="en-US" dirty="0"/>
          </a:p>
        </p:txBody>
      </p:sp>
      <p:sp>
        <p:nvSpPr>
          <p:cNvPr id="6" name="Slide Number Placeholder 5">
            <a:extLst>
              <a:ext uri="{FF2B5EF4-FFF2-40B4-BE49-F238E27FC236}">
                <a16:creationId xmlns:a16="http://schemas.microsoft.com/office/drawing/2014/main" id="{AAB40D69-EDE8-E044-84F7-0BB4C8CB76F6}"/>
              </a:ext>
            </a:extLst>
          </p:cNvPr>
          <p:cNvSpPr>
            <a:spLocks noGrp="1"/>
          </p:cNvSpPr>
          <p:nvPr>
            <p:ph type="sldNum" sz="quarter" idx="4"/>
          </p:nvPr>
        </p:nvSpPr>
        <p:spPr>
          <a:xfrm>
            <a:off x="197069" y="6356350"/>
            <a:ext cx="2743200" cy="365125"/>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cs typeface="Arial" panose="020B0604020202020204" pitchFamily="34" charset="0"/>
              </a:defRPr>
            </a:lvl1pPr>
          </a:lstStyle>
          <a:p>
            <a:fld id="{F29FD61F-2294-5D42-A9D7-9928D42B3773}" type="slidenum">
              <a:rPr lang="en-US" smtClean="0"/>
              <a:pPr/>
              <a:t>‹#›</a:t>
            </a:fld>
            <a:endParaRPr lang="en-US" dirty="0"/>
          </a:p>
        </p:txBody>
      </p:sp>
      <p:sp>
        <p:nvSpPr>
          <p:cNvPr id="7" name="Footer Placeholder 4">
            <a:extLst>
              <a:ext uri="{FF2B5EF4-FFF2-40B4-BE49-F238E27FC236}">
                <a16:creationId xmlns:a16="http://schemas.microsoft.com/office/drawing/2014/main" id="{6330CCC0-4408-4713-8928-D6E4E2EC377E}"/>
              </a:ext>
            </a:extLst>
          </p:cNvPr>
          <p:cNvSpPr txBox="1">
            <a:spLocks/>
          </p:cNvSpPr>
          <p:nvPr/>
        </p:nvSpPr>
        <p:spPr>
          <a:xfrm>
            <a:off x="9679576" y="6381124"/>
            <a:ext cx="2252271"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900" b="0" dirty="0">
                <a:solidFill>
                  <a:srgbClr val="898989"/>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193637985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80" r:id="rId11"/>
    <p:sldLayoutId id="2147483667" r:id="rId12"/>
    <p:sldLayoutId id="2147483661" r:id="rId13"/>
    <p:sldLayoutId id="2147483662" r:id="rId14"/>
  </p:sldLayoutIdLst>
  <p:transition>
    <p:fade/>
  </p:transition>
  <p:hf hdr="0" dt="0"/>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0C7B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047E5F-7AC3-40FF-9CF2-70CA88DFC7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0D5E1B-81C7-4F8A-81B2-F8F48D979F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0D1E143C-E9C3-4F2E-B4AA-722FB207C52F}"/>
              </a:ext>
            </a:extLst>
          </p:cNvPr>
          <p:cNvSpPr>
            <a:spLocks noGrp="1"/>
          </p:cNvSpPr>
          <p:nvPr>
            <p:ph type="ftr" sz="quarter" idx="3"/>
          </p:nvPr>
        </p:nvSpPr>
        <p:spPr>
          <a:xfrm>
            <a:off x="3994303" y="6359798"/>
            <a:ext cx="4203394" cy="365125"/>
          </a:xfrm>
          <a:prstGeom prst="rect">
            <a:avLst/>
          </a:prstGeom>
        </p:spPr>
        <p:txBody>
          <a:bodyPr vert="horz" lIns="91440" tIns="45720" rIns="91440" bIns="45720" rtlCol="0" anchor="ctr"/>
          <a:lstStyle>
            <a:lvl1pPr algn="ctr">
              <a:defRPr sz="900">
                <a:solidFill>
                  <a:schemeClr val="bg1">
                    <a:lumMod val="50000"/>
                  </a:schemeClr>
                </a:solidFill>
                <a:latin typeface="Arial" panose="020B0604020202020204" pitchFamily="34" charset="0"/>
                <a:cs typeface="Arial" panose="020B0604020202020204" pitchFamily="34" charset="0"/>
              </a:defRPr>
            </a:lvl1pPr>
          </a:lstStyle>
          <a:p>
            <a:r>
              <a:rPr lang="en-US"/>
              <a:t>Copyright 1992-2015, Leadership Strategies, Inc. V15.03</a:t>
            </a:r>
            <a:endParaRPr lang="en-US" dirty="0"/>
          </a:p>
        </p:txBody>
      </p:sp>
      <p:sp>
        <p:nvSpPr>
          <p:cNvPr id="6" name="Slide Number Placeholder 5">
            <a:extLst>
              <a:ext uri="{FF2B5EF4-FFF2-40B4-BE49-F238E27FC236}">
                <a16:creationId xmlns:a16="http://schemas.microsoft.com/office/drawing/2014/main" id="{33944C96-0783-4F9B-832C-DB82F95F5BB8}"/>
              </a:ext>
            </a:extLst>
          </p:cNvPr>
          <p:cNvSpPr>
            <a:spLocks noGrp="1"/>
          </p:cNvSpPr>
          <p:nvPr>
            <p:ph type="sldNum" sz="quarter" idx="4"/>
          </p:nvPr>
        </p:nvSpPr>
        <p:spPr>
          <a:xfrm>
            <a:off x="197069" y="6356350"/>
            <a:ext cx="2743200" cy="365125"/>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cs typeface="Arial" panose="020B0604020202020204" pitchFamily="34" charset="0"/>
              </a:defRPr>
            </a:lvl1pPr>
          </a:lstStyle>
          <a:p>
            <a:fld id="{F29FD61F-2294-5D42-A9D7-9928D42B3773}" type="slidenum">
              <a:rPr lang="en-US" smtClean="0"/>
              <a:pPr/>
              <a:t>‹#›</a:t>
            </a:fld>
            <a:endParaRPr lang="en-US" dirty="0"/>
          </a:p>
        </p:txBody>
      </p:sp>
    </p:spTree>
    <p:extLst>
      <p:ext uri="{BB962C8B-B14F-4D97-AF65-F5344CB8AC3E}">
        <p14:creationId xmlns:p14="http://schemas.microsoft.com/office/powerpoint/2010/main" val="211677287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283FC2-7675-0841-86BC-69FD1EF012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486E16C-0C41-6F4E-A653-ACA5AF046939}"/>
              </a:ext>
            </a:extLst>
          </p:cNvPr>
          <p:cNvSpPr>
            <a:spLocks noGrp="1"/>
          </p:cNvSpPr>
          <p:nvPr>
            <p:ph type="body" idx="1"/>
          </p:nvPr>
        </p:nvSpPr>
        <p:spPr>
          <a:xfrm>
            <a:off x="838200" y="1825625"/>
            <a:ext cx="4876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EA777ABB-0E99-6740-9225-0F0BD3A78581}"/>
              </a:ext>
            </a:extLst>
          </p:cNvPr>
          <p:cNvSpPr>
            <a:spLocks noGrp="1"/>
          </p:cNvSpPr>
          <p:nvPr>
            <p:ph type="ftr" sz="quarter" idx="3"/>
          </p:nvPr>
        </p:nvSpPr>
        <p:spPr>
          <a:xfrm>
            <a:off x="2502469" y="6372285"/>
            <a:ext cx="6179918" cy="365125"/>
          </a:xfrm>
          <a:prstGeom prst="rect">
            <a:avLst/>
          </a:prstGeom>
        </p:spPr>
        <p:txBody>
          <a:bodyPr vert="horz" lIns="91440" tIns="45720" rIns="91440" bIns="45720" rtlCol="0" anchor="ctr"/>
          <a:lstStyle>
            <a:lvl1pPr algn="ctr">
              <a:defRPr sz="10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AAB40D69-EDE8-E044-84F7-0BB4C8CB76F6}"/>
              </a:ext>
            </a:extLst>
          </p:cNvPr>
          <p:cNvSpPr>
            <a:spLocks noGrp="1"/>
          </p:cNvSpPr>
          <p:nvPr>
            <p:ph type="sldNum" sz="quarter" idx="4"/>
          </p:nvPr>
        </p:nvSpPr>
        <p:spPr>
          <a:xfrm>
            <a:off x="197069"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D5C506D0-69AF-6B41-B7B9-6D41D924DC2F}" type="slidenum">
              <a:rPr lang="en-US" smtClean="0"/>
              <a:pPr/>
              <a:t>‹#›</a:t>
            </a:fld>
            <a:endParaRPr lang="en-US" dirty="0"/>
          </a:p>
        </p:txBody>
      </p:sp>
    </p:spTree>
    <p:extLst>
      <p:ext uri="{BB962C8B-B14F-4D97-AF65-F5344CB8AC3E}">
        <p14:creationId xmlns:p14="http://schemas.microsoft.com/office/powerpoint/2010/main" val="3818176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 id="2147483717" r:id="rId28"/>
    <p:sldLayoutId id="2147483718" r:id="rId29"/>
    <p:sldLayoutId id="2147483719" r:id="rId30"/>
    <p:sldLayoutId id="2147483720" r:id="rId31"/>
    <p:sldLayoutId id="2147483721" r:id="rId32"/>
    <p:sldLayoutId id="2147483722" r:id="rId33"/>
  </p:sldLayoutIdLst>
  <p:hf hdr="0" ftr="0" dt="0"/>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09383"/>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9383"/>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938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714500" indent="-342900" algn="l" defTabSz="914400" rtl="0" eaLnBrk="1" latinLnBrk="0" hangingPunct="1">
        <a:lnSpc>
          <a:spcPct val="90000"/>
        </a:lnSpc>
        <a:spcBef>
          <a:spcPts val="500"/>
        </a:spcBef>
        <a:buClr>
          <a:srgbClr val="009383"/>
        </a:buClr>
        <a:buFont typeface="+mj-lt"/>
        <a:buAutoNum type="arabicPeriod"/>
        <a:defRPr sz="1800" kern="1200">
          <a:solidFill>
            <a:schemeClr val="tx1"/>
          </a:solidFill>
          <a:latin typeface="Arial" panose="020B0604020202020204" pitchFamily="34" charset="0"/>
          <a:ea typeface="+mn-ea"/>
          <a:cs typeface="Arial" panose="020B0604020202020204" pitchFamily="34" charset="0"/>
        </a:defRPr>
      </a:lvl4pPr>
      <a:lvl5pPr marL="2171700" indent="-342900" algn="l" defTabSz="914400" rtl="0" eaLnBrk="1" latinLnBrk="0" hangingPunct="1">
        <a:lnSpc>
          <a:spcPct val="90000"/>
        </a:lnSpc>
        <a:spcBef>
          <a:spcPts val="500"/>
        </a:spcBef>
        <a:buClr>
          <a:srgbClr val="009383"/>
        </a:buClr>
        <a:buFont typeface="+mj-lt"/>
        <a:buAutoNum type="arabicPeriod"/>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283FC2-7675-0841-86BC-69FD1EF012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486E16C-0C41-6F4E-A653-ACA5AF0469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AAB40D69-EDE8-E044-84F7-0BB4C8CB76F6}"/>
              </a:ext>
            </a:extLst>
          </p:cNvPr>
          <p:cNvSpPr>
            <a:spLocks noGrp="1"/>
          </p:cNvSpPr>
          <p:nvPr>
            <p:ph type="sldNum" sz="quarter" idx="4"/>
          </p:nvPr>
        </p:nvSpPr>
        <p:spPr>
          <a:xfrm>
            <a:off x="197069" y="6356350"/>
            <a:ext cx="2743200" cy="365125"/>
          </a:xfrm>
          <a:prstGeom prst="rect">
            <a:avLst/>
          </a:prstGeom>
        </p:spPr>
        <p:txBody>
          <a:bodyPr vert="horz" lIns="91440" tIns="45720" rIns="91440" bIns="45720" rtlCol="0" anchor="ctr"/>
          <a:lstStyle>
            <a:lvl1pPr algn="l">
              <a:defRPr sz="1200" b="0">
                <a:solidFill>
                  <a:schemeClr val="tx1">
                    <a:tint val="75000"/>
                  </a:schemeClr>
                </a:solidFill>
                <a:latin typeface="Arial" panose="020B0604020202020204" pitchFamily="34" charset="0"/>
                <a:cs typeface="Arial" panose="020B0604020202020204" pitchFamily="34" charset="0"/>
              </a:defRPr>
            </a:lvl1pPr>
          </a:lstStyle>
          <a:p>
            <a:pPr>
              <a:defRPr/>
            </a:pPr>
            <a:fld id="{29CD1F0A-61D8-4143-8167-D0E368EA036B}" type="slidenum">
              <a:rPr lang="en-US" altLang="en-US" smtClean="0"/>
              <a:pPr>
                <a:defRPr/>
              </a:pPr>
              <a:t>‹#›</a:t>
            </a:fld>
            <a:endParaRPr lang="en-US" altLang="en-US" dirty="0"/>
          </a:p>
        </p:txBody>
      </p:sp>
    </p:spTree>
    <p:extLst>
      <p:ext uri="{BB962C8B-B14F-4D97-AF65-F5344CB8AC3E}">
        <p14:creationId xmlns:p14="http://schemas.microsoft.com/office/powerpoint/2010/main" val="255109786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Lst>
  <p:transition>
    <p:fade/>
  </p:transition>
  <p:hf hdr="0" ftr="0" dt="0"/>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0C7B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9383"/>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5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6.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6.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66.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67.xml"/><Relationship Id="rId5" Type="http://schemas.openxmlformats.org/officeDocument/2006/relationships/image" Target="../media/image30.png"/><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18.xml"/><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5.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Content Placeholder 4"/>
          <p:cNvSpPr>
            <a:spLocks noGrp="1"/>
          </p:cNvSpPr>
          <p:nvPr>
            <p:ph type="body" idx="1"/>
          </p:nvPr>
        </p:nvSpPr>
        <p:spPr>
          <a:xfrm>
            <a:off x="1094013" y="1679552"/>
            <a:ext cx="9421587" cy="4410099"/>
          </a:xfrm>
        </p:spPr>
        <p:txBody>
          <a:bodyPr>
            <a:normAutofit/>
          </a:bodyPr>
          <a:lstStyle/>
          <a:p>
            <a:pPr marL="342900" indent="-342900">
              <a:buClr>
                <a:srgbClr val="009383"/>
              </a:buClr>
              <a:buFont typeface="Arial" panose="020B0604020202020204" pitchFamily="34" charset="0"/>
              <a:buChar char="•"/>
            </a:pPr>
            <a:r>
              <a:rPr lang="en-US" altLang="en-US" b="0" dirty="0">
                <a:solidFill>
                  <a:schemeClr val="tx1"/>
                </a:solidFill>
              </a:rPr>
              <a:t>The objective of this exercise is to revise a part  of instruction from your current training material using the material (instructional methods, engagement strategies and facilitation techniques) in this program.</a:t>
            </a:r>
          </a:p>
          <a:p>
            <a:pPr marL="342900" indent="-342900">
              <a:buClr>
                <a:srgbClr val="009383"/>
              </a:buClr>
              <a:buFont typeface="Arial" panose="020B0604020202020204" pitchFamily="34" charset="0"/>
              <a:buChar char="•"/>
            </a:pPr>
            <a:r>
              <a:rPr lang="en-US" altLang="en-US" b="0" dirty="0">
                <a:solidFill>
                  <a:schemeClr val="tx1"/>
                </a:solidFill>
              </a:rPr>
              <a:t>You will be reviewing a section of material that can be introduced, presented and closed-out in 10 minutes.</a:t>
            </a:r>
          </a:p>
          <a:p>
            <a:pPr marL="342900" indent="-342900">
              <a:buClr>
                <a:srgbClr val="009383"/>
              </a:buClr>
              <a:buFont typeface="Arial" panose="020B0604020202020204" pitchFamily="34" charset="0"/>
              <a:buChar char="•"/>
            </a:pPr>
            <a:r>
              <a:rPr lang="en-US" altLang="en-US" b="0" dirty="0">
                <a:solidFill>
                  <a:schemeClr val="tx1"/>
                </a:solidFill>
              </a:rPr>
              <a:t>Prepare a draft of the introduction and closing for the piece as well as the material itself. </a:t>
            </a:r>
          </a:p>
        </p:txBody>
      </p:sp>
      <p:sp>
        <p:nvSpPr>
          <p:cNvPr id="2" name="Footer Placeholder 1">
            <a:extLst>
              <a:ext uri="{FF2B5EF4-FFF2-40B4-BE49-F238E27FC236}">
                <a16:creationId xmlns:a16="http://schemas.microsoft.com/office/drawing/2014/main" id="{EC9F2348-4D7E-4996-8805-FB6828184F03}"/>
              </a:ext>
            </a:extLst>
          </p:cNvPr>
          <p:cNvSpPr>
            <a:spLocks noGrp="1"/>
          </p:cNvSpPr>
          <p:nvPr>
            <p:ph type="ftr" sz="quarter" idx="11"/>
          </p:nvPr>
        </p:nvSpPr>
        <p:spPr/>
        <p:txBody>
          <a:bodyPr/>
          <a:lstStyle/>
          <a:p>
            <a:r>
              <a:rPr lang="en-US" dirty="0"/>
              <a:t>Copyright 1992-2015, Leadership Strategies, Inc. V15.03</a:t>
            </a:r>
          </a:p>
        </p:txBody>
      </p:sp>
      <p:sp>
        <p:nvSpPr>
          <p:cNvPr id="4" name="Slide Number Placeholder 3"/>
          <p:cNvSpPr>
            <a:spLocks noGrp="1"/>
          </p:cNvSpPr>
          <p:nvPr>
            <p:ph type="sldNum" sz="quarter" idx="12"/>
          </p:nvPr>
        </p:nvSpPr>
        <p:spPr/>
        <p:txBody>
          <a:bodyPr/>
          <a:lstStyle/>
          <a:p>
            <a:fld id="{F29FD61F-2294-5D42-A9D7-9928D42B3773}" type="slidenum">
              <a:rPr lang="en-US" smtClean="0"/>
              <a:pPr/>
              <a:t>1</a:t>
            </a:fld>
            <a:endParaRPr lang="en-US" dirty="0"/>
          </a:p>
        </p:txBody>
      </p:sp>
      <p:sp>
        <p:nvSpPr>
          <p:cNvPr id="3" name="Title 2"/>
          <p:cNvSpPr>
            <a:spLocks noGrp="1"/>
          </p:cNvSpPr>
          <p:nvPr>
            <p:ph type="title"/>
          </p:nvPr>
        </p:nvSpPr>
        <p:spPr/>
        <p:txBody>
          <a:bodyPr>
            <a:normAutofit/>
          </a:bodyPr>
          <a:lstStyle/>
          <a:p>
            <a:r>
              <a:rPr lang="en-US" altLang="en-US" sz="3600" dirty="0"/>
              <a:t>Exercise 4</a:t>
            </a: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500"/>
                                        <p:tgtEl>
                                          <p:spTgt spid="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4">
                                            <p:txEl>
                                              <p:pRg st="1" end="1"/>
                                            </p:txEl>
                                          </p:spTgt>
                                        </p:tgtEl>
                                        <p:attrNameLst>
                                          <p:attrName>style.visibility</p:attrName>
                                        </p:attrNameLst>
                                      </p:cBhvr>
                                      <p:to>
                                        <p:strVal val="visible"/>
                                      </p:to>
                                    </p:set>
                                    <p:animEffect transition="in" filter="fade">
                                      <p:cBhvr>
                                        <p:cTn id="12" dur="500"/>
                                        <p:tgtEl>
                                          <p:spTgt spid="3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4">
                                            <p:txEl>
                                              <p:pRg st="2" end="2"/>
                                            </p:txEl>
                                          </p:spTgt>
                                        </p:tgtEl>
                                        <p:attrNameLst>
                                          <p:attrName>style.visibility</p:attrName>
                                        </p:attrNameLst>
                                      </p:cBhvr>
                                      <p:to>
                                        <p:strVal val="visible"/>
                                      </p:to>
                                    </p:set>
                                    <p:animEffect transition="in" filter="fade">
                                      <p:cBhvr>
                                        <p:cTn id="17" dur="500"/>
                                        <p:tgtEl>
                                          <p:spTgt spid="3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4"/>
          <p:cNvSpPr>
            <a:spLocks noGrp="1"/>
          </p:cNvSpPr>
          <p:nvPr>
            <p:ph type="title"/>
          </p:nvPr>
        </p:nvSpPr>
        <p:spPr/>
        <p:txBody>
          <a:bodyPr>
            <a:normAutofit/>
          </a:bodyPr>
          <a:lstStyle/>
          <a:p>
            <a:r>
              <a:rPr lang="en-US" altLang="en-US" sz="3600" dirty="0"/>
              <a:t>Let’s Start with a Review</a:t>
            </a:r>
          </a:p>
        </p:txBody>
      </p:sp>
      <p:sp>
        <p:nvSpPr>
          <p:cNvPr id="8" name="Slide Number Placeholder 4">
            <a:extLst>
              <a:ext uri="{FF2B5EF4-FFF2-40B4-BE49-F238E27FC236}">
                <a16:creationId xmlns:a16="http://schemas.microsoft.com/office/drawing/2014/main" id="{D8ACB8FB-CBC0-47AE-887B-460460201261}"/>
              </a:ext>
            </a:extLst>
          </p:cNvPr>
          <p:cNvSpPr>
            <a:spLocks noGrp="1"/>
          </p:cNvSpPr>
          <p:nvPr>
            <p:ph type="sldNum" sz="quarter" idx="12"/>
          </p:nvPr>
        </p:nvSpPr>
        <p:spPr/>
        <p:txBody>
          <a:bodyPr/>
          <a:lstStyle/>
          <a:p>
            <a:fld id="{F29FD61F-2294-5D42-A9D7-9928D42B3773}" type="slidenum">
              <a:rPr lang="en-US" smtClean="0">
                <a:solidFill>
                  <a:schemeClr val="bg1">
                    <a:lumMod val="50000"/>
                  </a:schemeClr>
                </a:solidFill>
              </a:rPr>
              <a:pPr/>
              <a:t>10</a:t>
            </a:fld>
            <a:endParaRPr lang="en-US" dirty="0">
              <a:solidFill>
                <a:schemeClr val="bg1">
                  <a:lumMod val="50000"/>
                </a:schemeClr>
              </a:solidFill>
            </a:endParaRPr>
          </a:p>
        </p:txBody>
      </p:sp>
      <p:sp>
        <p:nvSpPr>
          <p:cNvPr id="7" name="Footer Placeholder 1">
            <a:extLst>
              <a:ext uri="{FF2B5EF4-FFF2-40B4-BE49-F238E27FC236}">
                <a16:creationId xmlns:a16="http://schemas.microsoft.com/office/drawing/2014/main" id="{617EABF5-1D94-43CC-8864-638532A88971}"/>
              </a:ext>
            </a:extLst>
          </p:cNvPr>
          <p:cNvSpPr txBox="1">
            <a:spLocks/>
          </p:cNvSpPr>
          <p:nvPr/>
        </p:nvSpPr>
        <p:spPr>
          <a:xfrm>
            <a:off x="3994303" y="6359798"/>
            <a:ext cx="4203394"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bg1">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Copyright 1992-2015, Leadership Strategies, Inc. V15.03</a:t>
            </a:r>
          </a:p>
        </p:txBody>
      </p:sp>
      <p:pic>
        <p:nvPicPr>
          <p:cNvPr id="9" name="Picture 8">
            <a:extLst>
              <a:ext uri="{FF2B5EF4-FFF2-40B4-BE49-F238E27FC236}">
                <a16:creationId xmlns:a16="http://schemas.microsoft.com/office/drawing/2014/main" id="{C88C7C6D-A283-4E80-AE6A-00E871A3BE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0692" y="2237014"/>
            <a:ext cx="4523908" cy="4071517"/>
          </a:xfrm>
          <a:prstGeom prst="rect">
            <a:avLst/>
          </a:prstGeom>
        </p:spPr>
      </p:pic>
      <p:sp>
        <p:nvSpPr>
          <p:cNvPr id="10" name="Content Placeholder 5">
            <a:extLst>
              <a:ext uri="{FF2B5EF4-FFF2-40B4-BE49-F238E27FC236}">
                <a16:creationId xmlns:a16="http://schemas.microsoft.com/office/drawing/2014/main" id="{71C8698B-928D-4F12-BB27-8B75B101687A}"/>
              </a:ext>
            </a:extLst>
          </p:cNvPr>
          <p:cNvSpPr txBox="1">
            <a:spLocks/>
          </p:cNvSpPr>
          <p:nvPr/>
        </p:nvSpPr>
        <p:spPr>
          <a:xfrm>
            <a:off x="1338943" y="1679552"/>
            <a:ext cx="9241971" cy="441009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0C7B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Clr>
                <a:srgbClr val="009383"/>
              </a:buClr>
              <a:buFont typeface="Arial" panose="020B0604020202020204" pitchFamily="34" charset="0"/>
              <a:buChar char="•"/>
            </a:pPr>
            <a:r>
              <a:rPr lang="en-US" altLang="en-US" sz="2400" b="0" dirty="0">
                <a:solidFill>
                  <a:schemeClr val="tx1"/>
                </a:solidFill>
              </a:rPr>
              <a:t>Course Content</a:t>
            </a:r>
          </a:p>
          <a:p>
            <a:pPr marL="342900" indent="-342900">
              <a:buClr>
                <a:srgbClr val="009383"/>
              </a:buClr>
              <a:buFont typeface="Arial" panose="020B0604020202020204" pitchFamily="34" charset="0"/>
              <a:buChar char="•"/>
            </a:pPr>
            <a:r>
              <a:rPr lang="en-US" altLang="en-US" sz="2600" dirty="0">
                <a:solidFill>
                  <a:srgbClr val="009383"/>
                </a:solidFill>
              </a:rPr>
              <a:t>Course Objectives</a:t>
            </a:r>
          </a:p>
          <a:p>
            <a:pPr marL="342900" indent="-342900">
              <a:buClr>
                <a:srgbClr val="009383"/>
              </a:buClr>
              <a:buFont typeface="Arial" panose="020B0604020202020204" pitchFamily="34" charset="0"/>
              <a:buChar char="•"/>
            </a:pPr>
            <a:r>
              <a:rPr lang="en-US" altLang="en-US" sz="2400" b="0" dirty="0">
                <a:solidFill>
                  <a:schemeClr val="tx1"/>
                </a:solidFill>
              </a:rPr>
              <a:t>Personal Objectives</a:t>
            </a:r>
          </a:p>
          <a:p>
            <a:pPr marL="342900" indent="-342900">
              <a:buClr>
                <a:srgbClr val="009383"/>
              </a:buClr>
              <a:buFont typeface="Arial" panose="020B0604020202020204" pitchFamily="34" charset="0"/>
              <a:buChar char="•"/>
            </a:pPr>
            <a:r>
              <a:rPr lang="en-US" altLang="en-US" sz="2400" b="0" dirty="0">
                <a:solidFill>
                  <a:schemeClr val="tx1"/>
                </a:solidFill>
              </a:rPr>
              <a:t>Parking Boards</a:t>
            </a:r>
          </a:p>
        </p:txBody>
      </p:sp>
    </p:spTree>
    <p:extLst>
      <p:ext uri="{BB962C8B-B14F-4D97-AF65-F5344CB8AC3E}">
        <p14:creationId xmlns:p14="http://schemas.microsoft.com/office/powerpoint/2010/main" val="334210972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Man Vision Sky Telescope.jpg"/>
          <p:cNvPicPr>
            <a:picLocks noChangeAspect="1"/>
          </p:cNvPicPr>
          <p:nvPr/>
        </p:nvPicPr>
        <p:blipFill>
          <a:blip r:embed="rId3"/>
          <a:srcRect l="11268"/>
          <a:stretch>
            <a:fillRect/>
          </a:stretch>
        </p:blipFill>
        <p:spPr>
          <a:xfrm>
            <a:off x="0" y="-691457"/>
            <a:ext cx="13574105" cy="10180580"/>
          </a:xfrm>
          <a:prstGeom prst="rect">
            <a:avLst/>
          </a:prstGeom>
        </p:spPr>
      </p:pic>
      <p:sp>
        <p:nvSpPr>
          <p:cNvPr id="3" name="Footer Placeholder 2">
            <a:extLst>
              <a:ext uri="{FF2B5EF4-FFF2-40B4-BE49-F238E27FC236}">
                <a16:creationId xmlns:a16="http://schemas.microsoft.com/office/drawing/2014/main" id="{CB7348C3-8342-4E20-B5FC-CD003E3B5267}"/>
              </a:ext>
            </a:extLst>
          </p:cNvPr>
          <p:cNvSpPr>
            <a:spLocks noGrp="1"/>
          </p:cNvSpPr>
          <p:nvPr>
            <p:ph type="ftr" sz="quarter" idx="11"/>
          </p:nvPr>
        </p:nvSpPr>
        <p:spPr/>
        <p:txBody>
          <a:bodyPr/>
          <a:lstStyle/>
          <a:p>
            <a:r>
              <a:rPr lang="en-US" dirty="0"/>
              <a:t>Copyright 1992-2015, Leadership Strategies, Inc. V15.03</a:t>
            </a:r>
          </a:p>
        </p:txBody>
      </p:sp>
      <p:sp>
        <p:nvSpPr>
          <p:cNvPr id="22" name="Slide Number Placeholder 3"/>
          <p:cNvSpPr>
            <a:spLocks noGrp="1"/>
          </p:cNvSpPr>
          <p:nvPr>
            <p:ph type="sldNum" sz="quarter" idx="12"/>
          </p:nvPr>
        </p:nvSpPr>
        <p:spPr/>
        <p:txBody>
          <a:bodyPr/>
          <a:lstStyle/>
          <a:p>
            <a:fld id="{F29FD61F-2294-5D42-A9D7-9928D42B3773}" type="slidenum">
              <a:rPr lang="en-US" smtClean="0"/>
              <a:pPr/>
              <a:t>11</a:t>
            </a:fld>
            <a:endParaRPr lang="en-US" dirty="0"/>
          </a:p>
        </p:txBody>
      </p:sp>
      <p:sp>
        <p:nvSpPr>
          <p:cNvPr id="4" name="Title 3">
            <a:extLst>
              <a:ext uri="{FF2B5EF4-FFF2-40B4-BE49-F238E27FC236}">
                <a16:creationId xmlns:a16="http://schemas.microsoft.com/office/drawing/2014/main" id="{4D5652B9-6040-46E5-AACD-F8569779366E}"/>
              </a:ext>
            </a:extLst>
          </p:cNvPr>
          <p:cNvSpPr>
            <a:spLocks noGrp="1"/>
          </p:cNvSpPr>
          <p:nvPr>
            <p:ph type="title"/>
          </p:nvPr>
        </p:nvSpPr>
        <p:spPr>
          <a:xfrm>
            <a:off x="510268" y="371187"/>
            <a:ext cx="7429500" cy="841449"/>
          </a:xfrm>
          <a:solidFill>
            <a:srgbClr val="009383"/>
          </a:solidFill>
        </p:spPr>
        <p:txBody>
          <a:bodyPr>
            <a:noAutofit/>
          </a:bodyPr>
          <a:lstStyle/>
          <a:p>
            <a:pPr algn="ctr"/>
            <a:r>
              <a:rPr lang="en-US" sz="5000" b="1" dirty="0">
                <a:latin typeface="Arial" panose="020B0604020202020204" pitchFamily="34" charset="0"/>
                <a:cs typeface="Arial" panose="020B0604020202020204" pitchFamily="34" charset="0"/>
              </a:rPr>
              <a:t>COURSE OBJECTIVES</a:t>
            </a:r>
          </a:p>
        </p:txBody>
      </p:sp>
      <p:sp>
        <p:nvSpPr>
          <p:cNvPr id="10" name="Content Placeholder 2"/>
          <p:cNvSpPr>
            <a:spLocks noGrp="1"/>
          </p:cNvSpPr>
          <p:nvPr>
            <p:ph idx="4294967295"/>
          </p:nvPr>
        </p:nvSpPr>
        <p:spPr>
          <a:xfrm>
            <a:off x="2526506" y="1982788"/>
            <a:ext cx="7138987" cy="4373562"/>
          </a:xfrm>
          <a:solidFill>
            <a:schemeClr val="bg1"/>
          </a:solidFill>
        </p:spPr>
        <p:txBody>
          <a:bodyPr>
            <a:normAutofit/>
          </a:bodyPr>
          <a:lstStyle/>
          <a:p>
            <a:pPr marL="0" indent="0">
              <a:spcAft>
                <a:spcPts val="600"/>
              </a:spcAft>
              <a:buNone/>
            </a:pPr>
            <a:r>
              <a:rPr lang="en-US" sz="2600" dirty="0">
                <a:latin typeface="Arial" panose="020B0604020202020204" pitchFamily="34" charset="0"/>
                <a:cs typeface="Arial" panose="020B0604020202020204" pitchFamily="34" charset="0"/>
              </a:rPr>
              <a:t>Participants will be able to:</a:t>
            </a:r>
          </a:p>
          <a:p>
            <a:pPr>
              <a:lnSpc>
                <a:spcPct val="90000"/>
              </a:lnSpc>
              <a:buClr>
                <a:srgbClr val="009383"/>
              </a:buClr>
            </a:pPr>
            <a:r>
              <a:rPr lang="en-US" altLang="en-US" sz="2400" b="1" dirty="0">
                <a:solidFill>
                  <a:srgbClr val="009383"/>
                </a:solidFill>
                <a:latin typeface="Arial" panose="020B0604020202020204" pitchFamily="34" charset="0"/>
                <a:ea typeface="ＭＳ Ｐゴシック" panose="020B0600070205080204" pitchFamily="34" charset="-128"/>
                <a:cs typeface="Arial" panose="020B0604020202020204" pitchFamily="34" charset="0"/>
              </a:rPr>
              <a:t>Describe the best practices </a:t>
            </a:r>
            <a:r>
              <a:rPr lang="en-US" altLang="en-US" sz="2400" dirty="0">
                <a:latin typeface="Arial" panose="020B0604020202020204" pitchFamily="34" charset="0"/>
                <a:ea typeface="ＭＳ Ｐゴシック" panose="020B0600070205080204" pitchFamily="34" charset="-128"/>
                <a:cs typeface="Arial" panose="020B0604020202020204" pitchFamily="34" charset="0"/>
              </a:rPr>
              <a:t>related to teaching adults and develop training that appeals to all learning styles.</a:t>
            </a:r>
          </a:p>
          <a:p>
            <a:pPr>
              <a:lnSpc>
                <a:spcPct val="90000"/>
              </a:lnSpc>
              <a:buClr>
                <a:srgbClr val="009383"/>
              </a:buClr>
            </a:pPr>
            <a:r>
              <a:rPr lang="en-US" altLang="en-US" sz="2400" b="1" dirty="0">
                <a:solidFill>
                  <a:srgbClr val="009383"/>
                </a:solidFill>
                <a:latin typeface="Arial" panose="020B0604020202020204" pitchFamily="34" charset="0"/>
                <a:ea typeface="ＭＳ Ｐゴシック" panose="020B0600070205080204" pitchFamily="34" charset="-128"/>
                <a:cs typeface="Arial" panose="020B0604020202020204" pitchFamily="34" charset="0"/>
              </a:rPr>
              <a:t>Develop learning objectives </a:t>
            </a:r>
            <a:r>
              <a:rPr lang="en-US" altLang="en-US" sz="2400" dirty="0">
                <a:latin typeface="Arial" panose="020B0604020202020204" pitchFamily="34" charset="0"/>
                <a:ea typeface="ＭＳ Ｐゴシック" panose="020B0600070205080204" pitchFamily="34" charset="-128"/>
                <a:cs typeface="Arial" panose="020B0604020202020204" pitchFamily="34" charset="0"/>
              </a:rPr>
              <a:t>that are targeted to participant needs.</a:t>
            </a:r>
          </a:p>
          <a:p>
            <a:pPr>
              <a:lnSpc>
                <a:spcPct val="90000"/>
              </a:lnSpc>
              <a:buClr>
                <a:srgbClr val="009383"/>
              </a:buClr>
            </a:pPr>
            <a:r>
              <a:rPr lang="en-US" altLang="en-US" sz="2400" b="1" dirty="0">
                <a:solidFill>
                  <a:srgbClr val="009383"/>
                </a:solidFill>
                <a:latin typeface="Arial" panose="020B0604020202020204" pitchFamily="34" charset="0"/>
                <a:ea typeface="ＭＳ Ｐゴシック" panose="020B0600070205080204" pitchFamily="34" charset="-128"/>
                <a:cs typeface="Arial" panose="020B0604020202020204" pitchFamily="34" charset="0"/>
              </a:rPr>
              <a:t>Use engagement strategies </a:t>
            </a:r>
            <a:r>
              <a:rPr lang="en-US" altLang="en-US" sz="2400" dirty="0">
                <a:latin typeface="Arial" panose="020B0604020202020204" pitchFamily="34" charset="0"/>
                <a:ea typeface="ＭＳ Ｐゴシック" panose="020B0600070205080204" pitchFamily="34" charset="-128"/>
                <a:cs typeface="Arial" panose="020B0604020202020204" pitchFamily="34" charset="0"/>
              </a:rPr>
              <a:t>and experiential training concepts to create new training programs and improve existing ones.</a:t>
            </a:r>
          </a:p>
          <a:p>
            <a:endParaRPr lang="en-US" sz="2400" dirty="0">
              <a:latin typeface="Arial" panose="020B0604020202020204" pitchFamily="34" charset="0"/>
              <a:cs typeface="Arial" panose="020B0604020202020204" pitchFamily="34" charset="0"/>
            </a:endParaRPr>
          </a:p>
        </p:txBody>
      </p:sp>
      <p:sp>
        <p:nvSpPr>
          <p:cNvPr id="2" name="Right Arrow 1"/>
          <p:cNvSpPr/>
          <p:nvPr/>
        </p:nvSpPr>
        <p:spPr>
          <a:xfrm>
            <a:off x="13200037" y="5737083"/>
            <a:ext cx="374068" cy="5295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F7A9E43C-59D6-4168-BF33-0CBCD8571FF7}"/>
              </a:ext>
            </a:extLst>
          </p:cNvPr>
          <p:cNvSpPr txBox="1"/>
          <p:nvPr/>
        </p:nvSpPr>
        <p:spPr>
          <a:xfrm>
            <a:off x="9735869" y="6400512"/>
            <a:ext cx="2127505" cy="230832"/>
          </a:xfrm>
          <a:prstGeom prst="rect">
            <a:avLst/>
          </a:prstGeom>
          <a:noFill/>
        </p:spPr>
        <p:txBody>
          <a:bodyPr wrap="none" rtlCol="0">
            <a:spAutoFit/>
          </a:bodyPr>
          <a:lstStyle/>
          <a:p>
            <a:pPr algn="ctr"/>
            <a:r>
              <a:rPr lang="en-US" sz="900" dirty="0">
                <a:solidFill>
                  <a:schemeClr val="bg1"/>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3758920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Effect transition="in" filter="fade">
                                      <p:cBhvr>
                                        <p:cTn id="7" dur="500"/>
                                        <p:tgtEl>
                                          <p:spTgt spid="10">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500"/>
                                        <p:tgtEl>
                                          <p:spTgt spid="1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fade">
                                      <p:cBhvr>
                                        <p:cTn id="15" dur="500"/>
                                        <p:tgtEl>
                                          <p:spTgt spid="1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xEl>
                                              <p:pRg st="2" end="2"/>
                                            </p:txEl>
                                          </p:spTgt>
                                        </p:tgtEl>
                                        <p:attrNameLst>
                                          <p:attrName>style.visibility</p:attrName>
                                        </p:attrNameLst>
                                      </p:cBhvr>
                                      <p:to>
                                        <p:strVal val="visible"/>
                                      </p:to>
                                    </p:set>
                                    <p:animEffect transition="in" filter="fade">
                                      <p:cBhvr>
                                        <p:cTn id="20" dur="500"/>
                                        <p:tgtEl>
                                          <p:spTgt spid="10">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xEl>
                                              <p:pRg st="3" end="3"/>
                                            </p:txEl>
                                          </p:spTgt>
                                        </p:tgtEl>
                                        <p:attrNameLst>
                                          <p:attrName>style.visibility</p:attrName>
                                        </p:attrNameLst>
                                      </p:cBhvr>
                                      <p:to>
                                        <p:strVal val="visible"/>
                                      </p:to>
                                    </p:set>
                                    <p:animEffect transition="in" filter="fade">
                                      <p:cBhvr>
                                        <p:cTn id="25"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Man Vision Sky Telescope.jpg"/>
          <p:cNvPicPr>
            <a:picLocks noChangeAspect="1"/>
          </p:cNvPicPr>
          <p:nvPr/>
        </p:nvPicPr>
        <p:blipFill>
          <a:blip r:embed="rId3"/>
          <a:srcRect l="11268"/>
          <a:stretch>
            <a:fillRect/>
          </a:stretch>
        </p:blipFill>
        <p:spPr>
          <a:xfrm>
            <a:off x="0" y="-691457"/>
            <a:ext cx="13574105" cy="10180580"/>
          </a:xfrm>
          <a:prstGeom prst="rect">
            <a:avLst/>
          </a:prstGeom>
        </p:spPr>
      </p:pic>
      <p:sp>
        <p:nvSpPr>
          <p:cNvPr id="3" name="Footer Placeholder 2">
            <a:extLst>
              <a:ext uri="{FF2B5EF4-FFF2-40B4-BE49-F238E27FC236}">
                <a16:creationId xmlns:a16="http://schemas.microsoft.com/office/drawing/2014/main" id="{CB7348C3-8342-4E20-B5FC-CD003E3B5267}"/>
              </a:ext>
            </a:extLst>
          </p:cNvPr>
          <p:cNvSpPr>
            <a:spLocks noGrp="1"/>
          </p:cNvSpPr>
          <p:nvPr>
            <p:ph type="ftr" sz="quarter" idx="11"/>
          </p:nvPr>
        </p:nvSpPr>
        <p:spPr/>
        <p:txBody>
          <a:bodyPr/>
          <a:lstStyle/>
          <a:p>
            <a:r>
              <a:rPr lang="en-US" dirty="0"/>
              <a:t>Copyright 1992-2015, Leadership Strategies, Inc. V15.03</a:t>
            </a:r>
          </a:p>
        </p:txBody>
      </p:sp>
      <p:sp>
        <p:nvSpPr>
          <p:cNvPr id="22" name="Slide Number Placeholder 3"/>
          <p:cNvSpPr>
            <a:spLocks noGrp="1"/>
          </p:cNvSpPr>
          <p:nvPr>
            <p:ph type="sldNum" sz="quarter" idx="12"/>
          </p:nvPr>
        </p:nvSpPr>
        <p:spPr/>
        <p:txBody>
          <a:bodyPr/>
          <a:lstStyle/>
          <a:p>
            <a:fld id="{F29FD61F-2294-5D42-A9D7-9928D42B3773}" type="slidenum">
              <a:rPr lang="en-US" smtClean="0"/>
              <a:pPr/>
              <a:t>12</a:t>
            </a:fld>
            <a:endParaRPr lang="en-US" dirty="0"/>
          </a:p>
        </p:txBody>
      </p:sp>
      <p:sp>
        <p:nvSpPr>
          <p:cNvPr id="4" name="Title 3">
            <a:extLst>
              <a:ext uri="{FF2B5EF4-FFF2-40B4-BE49-F238E27FC236}">
                <a16:creationId xmlns:a16="http://schemas.microsoft.com/office/drawing/2014/main" id="{4D5652B9-6040-46E5-AACD-F8569779366E}"/>
              </a:ext>
            </a:extLst>
          </p:cNvPr>
          <p:cNvSpPr>
            <a:spLocks noGrp="1"/>
          </p:cNvSpPr>
          <p:nvPr>
            <p:ph type="title"/>
          </p:nvPr>
        </p:nvSpPr>
        <p:spPr>
          <a:xfrm>
            <a:off x="510268" y="371187"/>
            <a:ext cx="7429500" cy="841449"/>
          </a:xfrm>
          <a:solidFill>
            <a:srgbClr val="009383"/>
          </a:solidFill>
        </p:spPr>
        <p:txBody>
          <a:bodyPr>
            <a:noAutofit/>
          </a:bodyPr>
          <a:lstStyle/>
          <a:p>
            <a:pPr algn="ctr"/>
            <a:r>
              <a:rPr lang="en-US" sz="5000" b="1" dirty="0">
                <a:latin typeface="Arial" panose="020B0604020202020204" pitchFamily="34" charset="0"/>
                <a:cs typeface="Arial" panose="020B0604020202020204" pitchFamily="34" charset="0"/>
              </a:rPr>
              <a:t>COURSE OBJECTIVES</a:t>
            </a:r>
          </a:p>
        </p:txBody>
      </p:sp>
      <p:sp>
        <p:nvSpPr>
          <p:cNvPr id="10" name="Content Placeholder 2"/>
          <p:cNvSpPr>
            <a:spLocks noGrp="1"/>
          </p:cNvSpPr>
          <p:nvPr>
            <p:ph idx="4294967295"/>
          </p:nvPr>
        </p:nvSpPr>
        <p:spPr>
          <a:xfrm>
            <a:off x="2526506" y="1982788"/>
            <a:ext cx="7138987" cy="4373562"/>
          </a:xfrm>
          <a:solidFill>
            <a:schemeClr val="bg1"/>
          </a:solidFill>
        </p:spPr>
        <p:txBody>
          <a:bodyPr>
            <a:normAutofit/>
          </a:bodyPr>
          <a:lstStyle/>
          <a:p>
            <a:pPr marL="0" indent="0">
              <a:spcAft>
                <a:spcPts val="600"/>
              </a:spcAft>
              <a:buNone/>
            </a:pPr>
            <a:r>
              <a:rPr lang="en-US" sz="2600" dirty="0">
                <a:latin typeface="Arial" panose="020B0604020202020204" pitchFamily="34" charset="0"/>
                <a:cs typeface="Arial" panose="020B0604020202020204" pitchFamily="34" charset="0"/>
              </a:rPr>
              <a:t>Participants will be able to:</a:t>
            </a:r>
          </a:p>
          <a:p>
            <a:pPr>
              <a:buClr>
                <a:srgbClr val="009383"/>
              </a:buClr>
            </a:pPr>
            <a:r>
              <a:rPr lang="en-US" altLang="en-US" sz="2400" b="1" dirty="0">
                <a:solidFill>
                  <a:srgbClr val="009383"/>
                </a:solidFill>
                <a:latin typeface="Arial" panose="020B0604020202020204" pitchFamily="34" charset="0"/>
                <a:ea typeface="ＭＳ Ｐゴシック" panose="020B0600070205080204" pitchFamily="34" charset="-128"/>
                <a:cs typeface="Arial" panose="020B0604020202020204" pitchFamily="34" charset="0"/>
              </a:rPr>
              <a:t>Effectively use visual aids </a:t>
            </a:r>
            <a:r>
              <a:rPr lang="en-US" altLang="en-US" sz="2400" dirty="0">
                <a:latin typeface="Arial" panose="020B0604020202020204" pitchFamily="34" charset="0"/>
                <a:ea typeface="ＭＳ Ｐゴシック" panose="020B0600070205080204" pitchFamily="34" charset="-128"/>
                <a:cs typeface="Arial" panose="020B0604020202020204" pitchFamily="34" charset="0"/>
              </a:rPr>
              <a:t>to increase learning and enhance memory retention.</a:t>
            </a:r>
          </a:p>
          <a:p>
            <a:pPr>
              <a:spcBef>
                <a:spcPts val="1200"/>
              </a:spcBef>
              <a:buClr>
                <a:srgbClr val="009383"/>
              </a:buClr>
            </a:pPr>
            <a:r>
              <a:rPr lang="en-US" altLang="en-US" sz="2400" b="1" dirty="0">
                <a:solidFill>
                  <a:srgbClr val="009383"/>
                </a:solidFill>
                <a:latin typeface="Arial" panose="020B0604020202020204" pitchFamily="34" charset="0"/>
                <a:ea typeface="ＭＳ Ｐゴシック" panose="020B0600070205080204" pitchFamily="34" charset="-128"/>
                <a:cs typeface="Arial" panose="020B0604020202020204" pitchFamily="34" charset="0"/>
              </a:rPr>
              <a:t>Utilize facilitation techniques </a:t>
            </a:r>
            <a:r>
              <a:rPr lang="en-US" altLang="en-US" sz="2400" dirty="0">
                <a:latin typeface="Arial" panose="020B0604020202020204" pitchFamily="34" charset="0"/>
                <a:ea typeface="ＭＳ Ｐゴシック" panose="020B0600070205080204" pitchFamily="34" charset="-128"/>
                <a:cs typeface="Arial" panose="020B0604020202020204" pitchFamily="34" charset="0"/>
              </a:rPr>
              <a:t>in training delivery including:</a:t>
            </a:r>
          </a:p>
          <a:p>
            <a:pPr lvl="1">
              <a:buClr>
                <a:srgbClr val="009383"/>
              </a:buClr>
            </a:pPr>
            <a:r>
              <a:rPr lang="en-US" altLang="en-US" dirty="0">
                <a:latin typeface="Arial" panose="020B0604020202020204" pitchFamily="34" charset="0"/>
                <a:ea typeface="ＭＳ Ｐゴシック" panose="020B0600070205080204" pitchFamily="34" charset="-128"/>
                <a:cs typeface="Arial" panose="020B0604020202020204" pitchFamily="34" charset="0"/>
              </a:rPr>
              <a:t>Opening and closing effectively.</a:t>
            </a:r>
          </a:p>
          <a:p>
            <a:pPr lvl="1">
              <a:buClr>
                <a:srgbClr val="009383"/>
              </a:buClr>
            </a:pPr>
            <a:r>
              <a:rPr lang="en-US" altLang="en-US" dirty="0">
                <a:latin typeface="Arial" panose="020B0604020202020204" pitchFamily="34" charset="0"/>
                <a:ea typeface="ＭＳ Ｐゴシック" panose="020B0600070205080204" pitchFamily="34" charset="-128"/>
                <a:cs typeface="Arial" panose="020B0604020202020204" pitchFamily="34" charset="0"/>
              </a:rPr>
              <a:t>Maintaining high energy levels. </a:t>
            </a:r>
          </a:p>
          <a:p>
            <a:pPr lvl="1">
              <a:buClr>
                <a:srgbClr val="009383"/>
              </a:buClr>
            </a:pPr>
            <a:r>
              <a:rPr lang="en-US" altLang="en-US" dirty="0">
                <a:latin typeface="Arial" panose="020B0604020202020204" pitchFamily="34" charset="0"/>
                <a:ea typeface="ＭＳ Ｐゴシック" panose="020B0600070205080204" pitchFamily="34" charset="-128"/>
                <a:cs typeface="Arial" panose="020B0604020202020204" pitchFamily="34" charset="0"/>
              </a:rPr>
              <a:t>Managing dysfunctional behavior.</a:t>
            </a:r>
          </a:p>
          <a:p>
            <a:pPr>
              <a:spcBef>
                <a:spcPts val="1200"/>
              </a:spcBef>
              <a:buClr>
                <a:srgbClr val="009383"/>
              </a:buClr>
            </a:pPr>
            <a:r>
              <a:rPr lang="en-US" altLang="en-US" sz="2400" b="1" dirty="0">
                <a:solidFill>
                  <a:srgbClr val="009383"/>
                </a:solidFill>
                <a:latin typeface="Arial" panose="020B0604020202020204" pitchFamily="34" charset="0"/>
                <a:ea typeface="ＭＳ Ｐゴシック" panose="020B0600070205080204" pitchFamily="34" charset="-128"/>
                <a:cs typeface="Arial" panose="020B0604020202020204" pitchFamily="34" charset="0"/>
              </a:rPr>
              <a:t>Confirm skill and knowledge transfer</a:t>
            </a:r>
            <a:r>
              <a:rPr lang="en-US" altLang="en-US" sz="2400" dirty="0">
                <a:solidFill>
                  <a:srgbClr val="009383"/>
                </a:solidFill>
                <a:latin typeface="Arial" panose="020B0604020202020204" pitchFamily="34" charset="0"/>
                <a:ea typeface="ＭＳ Ｐゴシック" panose="020B0600070205080204" pitchFamily="34" charset="-128"/>
                <a:cs typeface="Arial" panose="020B0604020202020204" pitchFamily="34" charset="0"/>
              </a:rPr>
              <a:t>.</a:t>
            </a:r>
          </a:p>
          <a:p>
            <a:endParaRPr lang="en-US" sz="2400" dirty="0">
              <a:latin typeface="Arial" panose="020B0604020202020204" pitchFamily="34" charset="0"/>
              <a:cs typeface="Arial" panose="020B0604020202020204" pitchFamily="34" charset="0"/>
            </a:endParaRPr>
          </a:p>
        </p:txBody>
      </p:sp>
      <p:sp>
        <p:nvSpPr>
          <p:cNvPr id="2" name="Right Arrow 1"/>
          <p:cNvSpPr/>
          <p:nvPr/>
        </p:nvSpPr>
        <p:spPr>
          <a:xfrm>
            <a:off x="13200037" y="5737083"/>
            <a:ext cx="374068" cy="5295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F7A9E43C-59D6-4168-BF33-0CBCD8571FF7}"/>
              </a:ext>
            </a:extLst>
          </p:cNvPr>
          <p:cNvSpPr txBox="1"/>
          <p:nvPr/>
        </p:nvSpPr>
        <p:spPr>
          <a:xfrm>
            <a:off x="9735869" y="6400512"/>
            <a:ext cx="2127505" cy="230832"/>
          </a:xfrm>
          <a:prstGeom prst="rect">
            <a:avLst/>
          </a:prstGeom>
          <a:noFill/>
        </p:spPr>
        <p:txBody>
          <a:bodyPr wrap="none" rtlCol="0">
            <a:spAutoFit/>
          </a:bodyPr>
          <a:lstStyle/>
          <a:p>
            <a:pPr algn="ctr"/>
            <a:r>
              <a:rPr lang="en-US" sz="900" dirty="0">
                <a:solidFill>
                  <a:schemeClr val="bg1"/>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32298619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Effect transition="in" filter="fade">
                                      <p:cBhvr>
                                        <p:cTn id="7" dur="500"/>
                                        <p:tgtEl>
                                          <p:spTgt spid="10">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500"/>
                                        <p:tgtEl>
                                          <p:spTgt spid="10">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Effect transition="in" filter="fade">
                                      <p:cBhvr>
                                        <p:cTn id="13" dur="500"/>
                                        <p:tgtEl>
                                          <p:spTgt spid="10">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xEl>
                                              <p:pRg st="2" end="2"/>
                                            </p:txEl>
                                          </p:spTgt>
                                        </p:tgtEl>
                                        <p:attrNameLst>
                                          <p:attrName>style.visibility</p:attrName>
                                        </p:attrNameLst>
                                      </p:cBhvr>
                                      <p:to>
                                        <p:strVal val="visible"/>
                                      </p:to>
                                    </p:set>
                                    <p:animEffect transition="in" filter="fade">
                                      <p:cBhvr>
                                        <p:cTn id="16" dur="500"/>
                                        <p:tgtEl>
                                          <p:spTgt spid="10">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Effect transition="in" filter="fade">
                                      <p:cBhvr>
                                        <p:cTn id="19" dur="500"/>
                                        <p:tgtEl>
                                          <p:spTgt spid="10">
                                            <p:txEl>
                                              <p:pRg st="3" end="3"/>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Effect transition="in" filter="fade">
                                      <p:cBhvr>
                                        <p:cTn id="22" dur="500"/>
                                        <p:tgtEl>
                                          <p:spTgt spid="10">
                                            <p:txEl>
                                              <p:pRg st="4" end="4"/>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xEl>
                                              <p:pRg st="5" end="5"/>
                                            </p:txEl>
                                          </p:spTgt>
                                        </p:tgtEl>
                                        <p:attrNameLst>
                                          <p:attrName>style.visibility</p:attrName>
                                        </p:attrNameLst>
                                      </p:cBhvr>
                                      <p:to>
                                        <p:strVal val="visible"/>
                                      </p:to>
                                    </p:set>
                                    <p:animEffect transition="in" filter="fade">
                                      <p:cBhvr>
                                        <p:cTn id="25" dur="500"/>
                                        <p:tgtEl>
                                          <p:spTgt spid="10">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xEl>
                                              <p:pRg st="6" end="6"/>
                                            </p:txEl>
                                          </p:spTgt>
                                        </p:tgtEl>
                                        <p:attrNameLst>
                                          <p:attrName>style.visibility</p:attrName>
                                        </p:attrNameLst>
                                      </p:cBhvr>
                                      <p:to>
                                        <p:strVal val="visible"/>
                                      </p:to>
                                    </p:set>
                                    <p:animEffect transition="in" filter="fade">
                                      <p:cBhvr>
                                        <p:cTn id="30" dur="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4"/>
          <p:cNvSpPr>
            <a:spLocks noGrp="1"/>
          </p:cNvSpPr>
          <p:nvPr>
            <p:ph type="title"/>
          </p:nvPr>
        </p:nvSpPr>
        <p:spPr/>
        <p:txBody>
          <a:bodyPr>
            <a:normAutofit/>
          </a:bodyPr>
          <a:lstStyle/>
          <a:p>
            <a:r>
              <a:rPr lang="en-US" altLang="en-US" sz="3600" dirty="0"/>
              <a:t>Let’s Start with a Review</a:t>
            </a:r>
          </a:p>
        </p:txBody>
      </p:sp>
      <p:sp>
        <p:nvSpPr>
          <p:cNvPr id="9" name="Slide Number Placeholder 4">
            <a:extLst>
              <a:ext uri="{FF2B5EF4-FFF2-40B4-BE49-F238E27FC236}">
                <a16:creationId xmlns:a16="http://schemas.microsoft.com/office/drawing/2014/main" id="{5D4F1526-C800-4F42-823C-EB74713C4E5F}"/>
              </a:ext>
            </a:extLst>
          </p:cNvPr>
          <p:cNvSpPr>
            <a:spLocks noGrp="1"/>
          </p:cNvSpPr>
          <p:nvPr>
            <p:ph type="sldNum" sz="quarter" idx="12"/>
          </p:nvPr>
        </p:nvSpPr>
        <p:spPr/>
        <p:txBody>
          <a:bodyPr/>
          <a:lstStyle/>
          <a:p>
            <a:fld id="{F29FD61F-2294-5D42-A9D7-9928D42B3773}" type="slidenum">
              <a:rPr lang="en-US" smtClean="0">
                <a:solidFill>
                  <a:schemeClr val="bg1">
                    <a:lumMod val="50000"/>
                  </a:schemeClr>
                </a:solidFill>
              </a:rPr>
              <a:pPr/>
              <a:t>13</a:t>
            </a:fld>
            <a:endParaRPr lang="en-US" dirty="0">
              <a:solidFill>
                <a:schemeClr val="bg1">
                  <a:lumMod val="50000"/>
                </a:schemeClr>
              </a:solidFill>
            </a:endParaRPr>
          </a:p>
        </p:txBody>
      </p:sp>
      <p:pic>
        <p:nvPicPr>
          <p:cNvPr id="7" name="Picture 6">
            <a:extLst>
              <a:ext uri="{FF2B5EF4-FFF2-40B4-BE49-F238E27FC236}">
                <a16:creationId xmlns:a16="http://schemas.microsoft.com/office/drawing/2014/main" id="{ED2A8202-FE20-4501-99DF-D165BE039F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0692" y="2237014"/>
            <a:ext cx="4523908" cy="4071517"/>
          </a:xfrm>
          <a:prstGeom prst="rect">
            <a:avLst/>
          </a:prstGeom>
        </p:spPr>
      </p:pic>
      <p:sp>
        <p:nvSpPr>
          <p:cNvPr id="8" name="Content Placeholder 5">
            <a:extLst>
              <a:ext uri="{FF2B5EF4-FFF2-40B4-BE49-F238E27FC236}">
                <a16:creationId xmlns:a16="http://schemas.microsoft.com/office/drawing/2014/main" id="{6FA78510-54D2-4D88-A97E-A1CBF4783FA7}"/>
              </a:ext>
            </a:extLst>
          </p:cNvPr>
          <p:cNvSpPr txBox="1">
            <a:spLocks/>
          </p:cNvSpPr>
          <p:nvPr/>
        </p:nvSpPr>
        <p:spPr>
          <a:xfrm>
            <a:off x="1338943" y="1679552"/>
            <a:ext cx="9241971" cy="441009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0C7B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Clr>
                <a:srgbClr val="009383"/>
              </a:buClr>
              <a:buFont typeface="Arial" panose="020B0604020202020204" pitchFamily="34" charset="0"/>
              <a:buChar char="•"/>
            </a:pPr>
            <a:r>
              <a:rPr lang="en-US" altLang="en-US" sz="2400" b="0" dirty="0">
                <a:solidFill>
                  <a:schemeClr val="tx1"/>
                </a:solidFill>
              </a:rPr>
              <a:t>Course Content</a:t>
            </a:r>
          </a:p>
          <a:p>
            <a:pPr marL="342900" indent="-342900">
              <a:buClr>
                <a:srgbClr val="009383"/>
              </a:buClr>
              <a:buFont typeface="Arial" panose="020B0604020202020204" pitchFamily="34" charset="0"/>
              <a:buChar char="•"/>
            </a:pPr>
            <a:r>
              <a:rPr lang="en-US" altLang="en-US" sz="2400" b="0" dirty="0">
                <a:solidFill>
                  <a:schemeClr val="tx1"/>
                </a:solidFill>
              </a:rPr>
              <a:t>Course Objectives</a:t>
            </a:r>
          </a:p>
          <a:p>
            <a:pPr marL="342900" indent="-342900">
              <a:buClr>
                <a:srgbClr val="009383"/>
              </a:buClr>
              <a:buFont typeface="Arial" panose="020B0604020202020204" pitchFamily="34" charset="0"/>
              <a:buChar char="•"/>
            </a:pPr>
            <a:r>
              <a:rPr lang="en-US" altLang="en-US" sz="2600" dirty="0">
                <a:solidFill>
                  <a:srgbClr val="009383"/>
                </a:solidFill>
              </a:rPr>
              <a:t>Personal Objectives</a:t>
            </a:r>
          </a:p>
          <a:p>
            <a:pPr marL="342900" indent="-342900">
              <a:buClr>
                <a:srgbClr val="009383"/>
              </a:buClr>
              <a:buFont typeface="Arial" panose="020B0604020202020204" pitchFamily="34" charset="0"/>
              <a:buChar char="•"/>
            </a:pPr>
            <a:r>
              <a:rPr lang="en-US" altLang="en-US" sz="2400" b="0" dirty="0">
                <a:solidFill>
                  <a:schemeClr val="tx1"/>
                </a:solidFill>
              </a:rPr>
              <a:t>Parking Boards</a:t>
            </a:r>
          </a:p>
        </p:txBody>
      </p:sp>
      <p:sp>
        <p:nvSpPr>
          <p:cNvPr id="10" name="Footer Placeholder 1">
            <a:extLst>
              <a:ext uri="{FF2B5EF4-FFF2-40B4-BE49-F238E27FC236}">
                <a16:creationId xmlns:a16="http://schemas.microsoft.com/office/drawing/2014/main" id="{32BFA11B-9F45-470A-9F3C-A803CFD698B4}"/>
              </a:ext>
            </a:extLst>
          </p:cNvPr>
          <p:cNvSpPr txBox="1">
            <a:spLocks/>
          </p:cNvSpPr>
          <p:nvPr/>
        </p:nvSpPr>
        <p:spPr>
          <a:xfrm>
            <a:off x="3994303" y="6359798"/>
            <a:ext cx="4203394"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bg1">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Copyright 1992-2015, Leadership Strategies, Inc. V15.03</a:t>
            </a:r>
          </a:p>
        </p:txBody>
      </p:sp>
    </p:spTree>
    <p:extLst>
      <p:ext uri="{BB962C8B-B14F-4D97-AF65-F5344CB8AC3E}">
        <p14:creationId xmlns:p14="http://schemas.microsoft.com/office/powerpoint/2010/main" val="1895610491"/>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rcRect l="5732" r="6210"/>
          <a:stretch>
            <a:fillRect/>
          </a:stretch>
        </p:blipFill>
        <p:spPr>
          <a:xfrm>
            <a:off x="0" y="-1194526"/>
            <a:ext cx="12191999" cy="9214042"/>
          </a:xfrm>
          <a:prstGeom prst="rect">
            <a:avLst/>
          </a:prstGeom>
        </p:spPr>
      </p:pic>
      <p:sp>
        <p:nvSpPr>
          <p:cNvPr id="26" name="Slide Number Placeholder 3"/>
          <p:cNvSpPr>
            <a:spLocks noGrp="1"/>
          </p:cNvSpPr>
          <p:nvPr>
            <p:ph type="sldNum" sz="quarter" idx="12"/>
          </p:nvPr>
        </p:nvSpPr>
        <p:spPr/>
        <p:txBody>
          <a:bodyPr/>
          <a:lstStyle/>
          <a:p>
            <a:fld id="{F29FD61F-2294-5D42-A9D7-9928D42B3773}" type="slidenum">
              <a:rPr lang="en-US" smtClean="0"/>
              <a:pPr/>
              <a:t>14</a:t>
            </a:fld>
            <a:endParaRPr lang="en-US" dirty="0"/>
          </a:p>
        </p:txBody>
      </p:sp>
      <p:sp>
        <p:nvSpPr>
          <p:cNvPr id="11" name="TextBox 10"/>
          <p:cNvSpPr txBox="1"/>
          <p:nvPr/>
        </p:nvSpPr>
        <p:spPr>
          <a:xfrm>
            <a:off x="10799621" y="5853430"/>
            <a:ext cx="685800" cy="502920"/>
          </a:xfrm>
          <a:prstGeom prst="roundRect">
            <a:avLst>
              <a:gd name="adj" fmla="val 50000"/>
            </a:avLst>
          </a:prstGeom>
          <a:solidFill>
            <a:srgbClr val="009383"/>
          </a:solidFill>
          <a:ln>
            <a:solidFill>
              <a:schemeClr val="tx1"/>
            </a:solidFill>
          </a:ln>
        </p:spPr>
        <p:txBody>
          <a:bodyPr wrap="none" rtlCol="0" anchor="ctr" anchorCtr="0">
            <a:noAutofit/>
          </a:bodyPr>
          <a:lstStyle/>
          <a:p>
            <a:pPr algn="ctr"/>
            <a:r>
              <a:rPr lang="en-US" sz="1000" dirty="0">
                <a:solidFill>
                  <a:schemeClr val="bg1"/>
                </a:solidFill>
                <a:latin typeface="Arial Black" pitchFamily="34" charset="0"/>
              </a:rPr>
              <a:t>Manual</a:t>
            </a:r>
            <a:br>
              <a:rPr lang="en-US" sz="1400" dirty="0">
                <a:solidFill>
                  <a:schemeClr val="bg1"/>
                </a:solidFill>
                <a:latin typeface="Arial Black" pitchFamily="34" charset="0"/>
              </a:rPr>
            </a:br>
            <a:r>
              <a:rPr lang="en-US" sz="1400" dirty="0">
                <a:solidFill>
                  <a:schemeClr val="bg1"/>
                </a:solidFill>
                <a:latin typeface="Arial Black" pitchFamily="34" charset="0"/>
              </a:rPr>
              <a:t>9-4</a:t>
            </a:r>
          </a:p>
        </p:txBody>
      </p:sp>
      <p:sp>
        <p:nvSpPr>
          <p:cNvPr id="17" name="Title 3">
            <a:extLst>
              <a:ext uri="{FF2B5EF4-FFF2-40B4-BE49-F238E27FC236}">
                <a16:creationId xmlns:a16="http://schemas.microsoft.com/office/drawing/2014/main" id="{7755ADF5-EAAB-4FE5-A7D9-F9002653F63D}"/>
              </a:ext>
            </a:extLst>
          </p:cNvPr>
          <p:cNvSpPr txBox="1">
            <a:spLocks/>
          </p:cNvSpPr>
          <p:nvPr/>
        </p:nvSpPr>
        <p:spPr>
          <a:xfrm>
            <a:off x="510268" y="1975757"/>
            <a:ext cx="7429500" cy="1604570"/>
          </a:xfrm>
          <a:prstGeom prst="rect">
            <a:avLst/>
          </a:prstGeom>
          <a:solidFill>
            <a:srgbClr val="009383"/>
          </a:solidFill>
        </p:spPr>
        <p:txBody>
          <a:bodyPr vert="horz" lIns="91440" tIns="45720" rIns="91440" bIns="45720" rtlCol="0" anchor="b">
            <a:noAutofit/>
          </a:bodyPr>
          <a:lstStyle>
            <a:lvl1pPr algn="l" defTabSz="914400" rtl="0" eaLnBrk="1" latinLnBrk="0" hangingPunct="1">
              <a:lnSpc>
                <a:spcPct val="90000"/>
              </a:lnSpc>
              <a:spcBef>
                <a:spcPct val="0"/>
              </a:spcBef>
              <a:buNone/>
              <a:defRPr sz="4000" kern="1200">
                <a:solidFill>
                  <a:schemeClr val="bg1"/>
                </a:solidFill>
                <a:latin typeface="+mj-lt"/>
                <a:ea typeface="+mj-ea"/>
                <a:cs typeface="+mj-cs"/>
              </a:defRPr>
            </a:lvl1pPr>
          </a:lstStyle>
          <a:p>
            <a:pPr algn="ctr"/>
            <a:r>
              <a:rPr lang="en-US" sz="5000" b="1" dirty="0">
                <a:latin typeface="Arial" panose="020B0604020202020204" pitchFamily="34" charset="0"/>
                <a:cs typeface="Arial" panose="020B0604020202020204" pitchFamily="34" charset="0"/>
              </a:rPr>
              <a:t>REVIEW PERSONAL OBJECTIVES</a:t>
            </a:r>
          </a:p>
        </p:txBody>
      </p:sp>
      <p:sp>
        <p:nvSpPr>
          <p:cNvPr id="18" name="Footer Placeholder 2">
            <a:extLst>
              <a:ext uri="{FF2B5EF4-FFF2-40B4-BE49-F238E27FC236}">
                <a16:creationId xmlns:a16="http://schemas.microsoft.com/office/drawing/2014/main" id="{B13F169D-D841-47DC-8C4D-C62675BA4077}"/>
              </a:ext>
            </a:extLst>
          </p:cNvPr>
          <p:cNvSpPr>
            <a:spLocks noGrp="1"/>
          </p:cNvSpPr>
          <p:nvPr>
            <p:ph type="ftr" sz="quarter" idx="11"/>
          </p:nvPr>
        </p:nvSpPr>
        <p:spPr>
          <a:xfrm>
            <a:off x="3307749" y="6378122"/>
            <a:ext cx="6179918" cy="365125"/>
          </a:xfrm>
        </p:spPr>
        <p:txBody>
          <a:bodyPr/>
          <a:lstStyle/>
          <a:p>
            <a:r>
              <a:rPr lang="en-US" dirty="0"/>
              <a:t>Copyright 1992-2015, Leadership Strategies, Inc. V15.03</a:t>
            </a:r>
          </a:p>
        </p:txBody>
      </p:sp>
      <p:sp>
        <p:nvSpPr>
          <p:cNvPr id="20" name="TextBox 19">
            <a:extLst>
              <a:ext uri="{FF2B5EF4-FFF2-40B4-BE49-F238E27FC236}">
                <a16:creationId xmlns:a16="http://schemas.microsoft.com/office/drawing/2014/main" id="{C84D5736-5AEC-4A62-A9B6-9F7C18F7F70B}"/>
              </a:ext>
            </a:extLst>
          </p:cNvPr>
          <p:cNvSpPr txBox="1"/>
          <p:nvPr/>
        </p:nvSpPr>
        <p:spPr>
          <a:xfrm>
            <a:off x="9735869" y="6400512"/>
            <a:ext cx="2127505" cy="230832"/>
          </a:xfrm>
          <a:prstGeom prst="rect">
            <a:avLst/>
          </a:prstGeom>
          <a:noFill/>
        </p:spPr>
        <p:txBody>
          <a:bodyPr wrap="none" rtlCol="0">
            <a:spAutoFit/>
          </a:bodyPr>
          <a:lstStyle/>
          <a:p>
            <a:pPr algn="ctr"/>
            <a:r>
              <a:rPr lang="en-US" sz="900" dirty="0">
                <a:solidFill>
                  <a:schemeClr val="bg1"/>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1310047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E1DA739-2D87-42D6-BF29-BEDB696A741E}"/>
              </a:ext>
            </a:extLst>
          </p:cNvPr>
          <p:cNvSpPr>
            <a:spLocks noGrp="1"/>
          </p:cNvSpPr>
          <p:nvPr>
            <p:ph type="sldNum" sz="quarter" idx="12"/>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29CD1F0A-61D8-4143-8167-D0E368EA036B}" type="slidenum">
              <a:rPr kumimoji="0" lang="en-US" altLang="en-US" sz="1200" b="0" i="0" u="none" strike="noStrike" kern="1200" cap="none" spc="0" normalizeH="0" baseline="0" noProof="0" smtClean="0">
                <a:ln>
                  <a:noFill/>
                </a:ln>
                <a:solidFill>
                  <a:prstClr val="white">
                    <a:lumMod val="65000"/>
                  </a:prstClr>
                </a:solidFill>
                <a:effectLst/>
                <a:uLnTx/>
                <a:uFillTx/>
                <a:latin typeface="Arial" panose="020B060402020202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p:txBody>
      </p:sp>
      <p:sp>
        <p:nvSpPr>
          <p:cNvPr id="4" name="Title 3">
            <a:extLst>
              <a:ext uri="{FF2B5EF4-FFF2-40B4-BE49-F238E27FC236}">
                <a16:creationId xmlns:a16="http://schemas.microsoft.com/office/drawing/2014/main" id="{7A2D3010-89A0-4636-A5F4-89C27D089BCA}"/>
              </a:ext>
            </a:extLst>
          </p:cNvPr>
          <p:cNvSpPr>
            <a:spLocks noGrp="1"/>
          </p:cNvSpPr>
          <p:nvPr>
            <p:ph type="title"/>
          </p:nvPr>
        </p:nvSpPr>
        <p:spPr/>
        <p:txBody>
          <a:bodyPr/>
          <a:lstStyle/>
          <a:p>
            <a:r>
              <a:rPr lang="en-US" dirty="0"/>
              <a:t>Personal Objectives</a:t>
            </a:r>
          </a:p>
        </p:txBody>
      </p:sp>
      <p:pic>
        <p:nvPicPr>
          <p:cNvPr id="5" name="Picture 4">
            <a:extLst>
              <a:ext uri="{FF2B5EF4-FFF2-40B4-BE49-F238E27FC236}">
                <a16:creationId xmlns:a16="http://schemas.microsoft.com/office/drawing/2014/main" id="{B9C4E303-AD93-445E-863E-F8D53B580DC8}"/>
              </a:ext>
            </a:extLst>
          </p:cNvPr>
          <p:cNvPicPr>
            <a:picLocks noChangeAspect="1"/>
          </p:cNvPicPr>
          <p:nvPr/>
        </p:nvPicPr>
        <p:blipFill>
          <a:blip r:embed="rId3"/>
          <a:stretch>
            <a:fillRect/>
          </a:stretch>
        </p:blipFill>
        <p:spPr>
          <a:xfrm>
            <a:off x="676130" y="1649412"/>
            <a:ext cx="10839740" cy="3700463"/>
          </a:xfrm>
          <a:prstGeom prst="rect">
            <a:avLst/>
          </a:prstGeom>
        </p:spPr>
      </p:pic>
    </p:spTree>
    <p:extLst>
      <p:ext uri="{BB962C8B-B14F-4D97-AF65-F5344CB8AC3E}">
        <p14:creationId xmlns:p14="http://schemas.microsoft.com/office/powerpoint/2010/main" val="4031910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E1DA739-2D87-42D6-BF29-BEDB696A741E}"/>
              </a:ext>
            </a:extLst>
          </p:cNvPr>
          <p:cNvSpPr>
            <a:spLocks noGrp="1"/>
          </p:cNvSpPr>
          <p:nvPr>
            <p:ph type="sldNum" sz="quarter" idx="12"/>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29CD1F0A-61D8-4143-8167-D0E368EA036B}" type="slidenum">
              <a:rPr kumimoji="0" lang="en-US" altLang="en-US" sz="1200" b="0" i="0" u="none" strike="noStrike" kern="1200" cap="none" spc="0" normalizeH="0" baseline="0" noProof="0" smtClean="0">
                <a:ln>
                  <a:noFill/>
                </a:ln>
                <a:solidFill>
                  <a:prstClr val="white">
                    <a:lumMod val="65000"/>
                  </a:prstClr>
                </a:solidFill>
                <a:effectLst/>
                <a:uLnTx/>
                <a:uFillTx/>
                <a:latin typeface="Arial" panose="020B060402020202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p:txBody>
      </p:sp>
      <p:sp>
        <p:nvSpPr>
          <p:cNvPr id="4" name="Title 3">
            <a:extLst>
              <a:ext uri="{FF2B5EF4-FFF2-40B4-BE49-F238E27FC236}">
                <a16:creationId xmlns:a16="http://schemas.microsoft.com/office/drawing/2014/main" id="{7A2D3010-89A0-4636-A5F4-89C27D089BCA}"/>
              </a:ext>
            </a:extLst>
          </p:cNvPr>
          <p:cNvSpPr>
            <a:spLocks noGrp="1"/>
          </p:cNvSpPr>
          <p:nvPr>
            <p:ph type="title"/>
          </p:nvPr>
        </p:nvSpPr>
        <p:spPr/>
        <p:txBody>
          <a:bodyPr/>
          <a:lstStyle/>
          <a:p>
            <a:r>
              <a:rPr lang="en-US" dirty="0"/>
              <a:t>Personal Objectives</a:t>
            </a:r>
          </a:p>
        </p:txBody>
      </p:sp>
      <p:sp>
        <p:nvSpPr>
          <p:cNvPr id="6" name="TextBox 5">
            <a:extLst>
              <a:ext uri="{FF2B5EF4-FFF2-40B4-BE49-F238E27FC236}">
                <a16:creationId xmlns:a16="http://schemas.microsoft.com/office/drawing/2014/main" id="{DB238A3D-BFA5-4A54-9EE8-188ED717F58B}"/>
              </a:ext>
            </a:extLst>
          </p:cNvPr>
          <p:cNvSpPr txBox="1"/>
          <p:nvPr/>
        </p:nvSpPr>
        <p:spPr>
          <a:xfrm>
            <a:off x="10384274" y="1037495"/>
            <a:ext cx="1565685" cy="646331"/>
          </a:xfrm>
          <a:prstGeom prst="rect">
            <a:avLst/>
          </a:prstGeom>
          <a:solidFill>
            <a:schemeClr val="accent2"/>
          </a:solidFill>
        </p:spPr>
        <p:txBody>
          <a:bodyPr wrap="none" rtlCol="0">
            <a:spAutoFit/>
          </a:bodyPr>
          <a:lstStyle/>
          <a:p>
            <a:pPr algn="ctr"/>
            <a:r>
              <a:rPr lang="en-US" sz="1800" b="0" dirty="0">
                <a:solidFill>
                  <a:schemeClr val="bg1"/>
                </a:solidFill>
                <a:latin typeface="Arial Black" panose="020B0A04020102020204" pitchFamily="34" charset="0"/>
              </a:rPr>
              <a:t>Annotation</a:t>
            </a:r>
          </a:p>
          <a:p>
            <a:pPr algn="ctr"/>
            <a:r>
              <a:rPr lang="en-US" dirty="0">
                <a:solidFill>
                  <a:schemeClr val="bg1"/>
                </a:solidFill>
                <a:latin typeface="Arial Black" panose="020B0A04020102020204" pitchFamily="34" charset="0"/>
              </a:rPr>
              <a:t>2 minutes</a:t>
            </a:r>
            <a:endParaRPr lang="en-US" sz="1800" b="0" dirty="0">
              <a:solidFill>
                <a:schemeClr val="bg1"/>
              </a:solidFill>
            </a:endParaRPr>
          </a:p>
        </p:txBody>
      </p:sp>
    </p:spTree>
    <p:extLst>
      <p:ext uri="{BB962C8B-B14F-4D97-AF65-F5344CB8AC3E}">
        <p14:creationId xmlns:p14="http://schemas.microsoft.com/office/powerpoint/2010/main" val="1917020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4"/>
          <p:cNvSpPr>
            <a:spLocks noGrp="1"/>
          </p:cNvSpPr>
          <p:nvPr>
            <p:ph type="title"/>
          </p:nvPr>
        </p:nvSpPr>
        <p:spPr/>
        <p:txBody>
          <a:bodyPr>
            <a:normAutofit/>
          </a:bodyPr>
          <a:lstStyle/>
          <a:p>
            <a:r>
              <a:rPr lang="en-US" altLang="en-US" sz="3600" dirty="0"/>
              <a:t>Let’s Start with a Review</a:t>
            </a:r>
          </a:p>
        </p:txBody>
      </p:sp>
      <p:pic>
        <p:nvPicPr>
          <p:cNvPr id="7" name="Picture 6">
            <a:extLst>
              <a:ext uri="{FF2B5EF4-FFF2-40B4-BE49-F238E27FC236}">
                <a16:creationId xmlns:a16="http://schemas.microsoft.com/office/drawing/2014/main" id="{E5AFB39F-B2EA-477B-A715-5C3221B1A1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0692" y="2237014"/>
            <a:ext cx="4523908" cy="4071517"/>
          </a:xfrm>
          <a:prstGeom prst="rect">
            <a:avLst/>
          </a:prstGeom>
        </p:spPr>
      </p:pic>
      <p:sp>
        <p:nvSpPr>
          <p:cNvPr id="8" name="Content Placeholder 5">
            <a:extLst>
              <a:ext uri="{FF2B5EF4-FFF2-40B4-BE49-F238E27FC236}">
                <a16:creationId xmlns:a16="http://schemas.microsoft.com/office/drawing/2014/main" id="{472F00B5-3432-4760-87DF-28FE5A7B81D1}"/>
              </a:ext>
            </a:extLst>
          </p:cNvPr>
          <p:cNvSpPr txBox="1">
            <a:spLocks/>
          </p:cNvSpPr>
          <p:nvPr/>
        </p:nvSpPr>
        <p:spPr>
          <a:xfrm>
            <a:off x="1338943" y="1679552"/>
            <a:ext cx="9241971" cy="441009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0C7B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Clr>
                <a:srgbClr val="009383"/>
              </a:buClr>
              <a:buFont typeface="Arial" panose="020B0604020202020204" pitchFamily="34" charset="0"/>
              <a:buChar char="•"/>
            </a:pPr>
            <a:r>
              <a:rPr lang="en-US" altLang="en-US" sz="2400" b="0" dirty="0">
                <a:solidFill>
                  <a:schemeClr val="tx1"/>
                </a:solidFill>
              </a:rPr>
              <a:t>Course Content</a:t>
            </a:r>
          </a:p>
          <a:p>
            <a:pPr marL="342900" indent="-342900">
              <a:buClr>
                <a:srgbClr val="009383"/>
              </a:buClr>
              <a:buFont typeface="Arial" panose="020B0604020202020204" pitchFamily="34" charset="0"/>
              <a:buChar char="•"/>
            </a:pPr>
            <a:r>
              <a:rPr lang="en-US" altLang="en-US" sz="2400" b="0" dirty="0">
                <a:solidFill>
                  <a:schemeClr val="tx1"/>
                </a:solidFill>
              </a:rPr>
              <a:t>Course Objectives</a:t>
            </a:r>
          </a:p>
          <a:p>
            <a:pPr marL="342900" indent="-342900">
              <a:buClr>
                <a:srgbClr val="009383"/>
              </a:buClr>
              <a:buFont typeface="Arial" panose="020B0604020202020204" pitchFamily="34" charset="0"/>
              <a:buChar char="•"/>
            </a:pPr>
            <a:r>
              <a:rPr lang="en-US" altLang="en-US" sz="2400" b="0" dirty="0">
                <a:solidFill>
                  <a:schemeClr val="tx1"/>
                </a:solidFill>
              </a:rPr>
              <a:t>Personal Objectives</a:t>
            </a:r>
          </a:p>
          <a:p>
            <a:pPr marL="342900" indent="-342900">
              <a:buClr>
                <a:srgbClr val="009383"/>
              </a:buClr>
              <a:buFont typeface="Arial" panose="020B0604020202020204" pitchFamily="34" charset="0"/>
              <a:buChar char="•"/>
            </a:pPr>
            <a:r>
              <a:rPr lang="en-US" altLang="en-US" sz="2600" dirty="0">
                <a:solidFill>
                  <a:srgbClr val="009383"/>
                </a:solidFill>
              </a:rPr>
              <a:t>Parking Boards</a:t>
            </a:r>
          </a:p>
        </p:txBody>
      </p:sp>
      <p:sp>
        <p:nvSpPr>
          <p:cNvPr id="9" name="Slide Number Placeholder 4">
            <a:extLst>
              <a:ext uri="{FF2B5EF4-FFF2-40B4-BE49-F238E27FC236}">
                <a16:creationId xmlns:a16="http://schemas.microsoft.com/office/drawing/2014/main" id="{A9030FAA-B4C3-4AA5-9546-09044BA19CDC}"/>
              </a:ext>
            </a:extLst>
          </p:cNvPr>
          <p:cNvSpPr>
            <a:spLocks noGrp="1"/>
          </p:cNvSpPr>
          <p:nvPr>
            <p:ph type="sldNum" sz="quarter" idx="12"/>
          </p:nvPr>
        </p:nvSpPr>
        <p:spPr>
          <a:xfrm>
            <a:off x="197069" y="6356350"/>
            <a:ext cx="2743200" cy="365125"/>
          </a:xfrm>
        </p:spPr>
        <p:txBody>
          <a:bodyPr/>
          <a:lstStyle/>
          <a:p>
            <a:fld id="{F29FD61F-2294-5D42-A9D7-9928D42B3773}" type="slidenum">
              <a:rPr lang="en-US" smtClean="0">
                <a:solidFill>
                  <a:schemeClr val="bg1">
                    <a:lumMod val="50000"/>
                  </a:schemeClr>
                </a:solidFill>
              </a:rPr>
              <a:pPr/>
              <a:t>17</a:t>
            </a:fld>
            <a:endParaRPr lang="en-US" dirty="0">
              <a:solidFill>
                <a:schemeClr val="bg1">
                  <a:lumMod val="50000"/>
                </a:schemeClr>
              </a:solidFill>
            </a:endParaRPr>
          </a:p>
        </p:txBody>
      </p:sp>
      <p:sp>
        <p:nvSpPr>
          <p:cNvPr id="10" name="Footer Placeholder 1">
            <a:extLst>
              <a:ext uri="{FF2B5EF4-FFF2-40B4-BE49-F238E27FC236}">
                <a16:creationId xmlns:a16="http://schemas.microsoft.com/office/drawing/2014/main" id="{BAF1B716-33D1-449A-848D-91D610720F5E}"/>
              </a:ext>
            </a:extLst>
          </p:cNvPr>
          <p:cNvSpPr txBox="1">
            <a:spLocks/>
          </p:cNvSpPr>
          <p:nvPr/>
        </p:nvSpPr>
        <p:spPr>
          <a:xfrm>
            <a:off x="3994303" y="6359798"/>
            <a:ext cx="4203394"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bg1">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Copyright 1992-2015, Leadership Strategies, Inc. V15.03</a:t>
            </a:r>
          </a:p>
        </p:txBody>
      </p:sp>
    </p:spTree>
    <p:extLst>
      <p:ext uri="{BB962C8B-B14F-4D97-AF65-F5344CB8AC3E}">
        <p14:creationId xmlns:p14="http://schemas.microsoft.com/office/powerpoint/2010/main" val="593329609"/>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0" y="-898070"/>
            <a:ext cx="12192000" cy="8925747"/>
          </a:xfrm>
          <a:prstGeom prst="rect">
            <a:avLst/>
          </a:prstGeom>
        </p:spPr>
      </p:pic>
      <p:sp>
        <p:nvSpPr>
          <p:cNvPr id="22" name="Slide Number Placeholder 3"/>
          <p:cNvSpPr>
            <a:spLocks noGrp="1"/>
          </p:cNvSpPr>
          <p:nvPr>
            <p:ph type="sldNum" sz="quarter" idx="12"/>
          </p:nvPr>
        </p:nvSpPr>
        <p:spPr/>
        <p:txBody>
          <a:bodyPr/>
          <a:lstStyle/>
          <a:p>
            <a:fld id="{F29FD61F-2294-5D42-A9D7-9928D42B3773}" type="slidenum">
              <a:rPr lang="en-US" smtClean="0"/>
              <a:pPr/>
              <a:t>18</a:t>
            </a:fld>
            <a:endParaRPr lang="en-US" dirty="0"/>
          </a:p>
        </p:txBody>
      </p:sp>
      <p:sp>
        <p:nvSpPr>
          <p:cNvPr id="5" name="Title 4">
            <a:extLst>
              <a:ext uri="{FF2B5EF4-FFF2-40B4-BE49-F238E27FC236}">
                <a16:creationId xmlns:a16="http://schemas.microsoft.com/office/drawing/2014/main" id="{4629406A-C74B-462D-9DA7-39C43EF56205}"/>
              </a:ext>
            </a:extLst>
          </p:cNvPr>
          <p:cNvSpPr>
            <a:spLocks noGrp="1"/>
          </p:cNvSpPr>
          <p:nvPr>
            <p:ph type="title"/>
          </p:nvPr>
        </p:nvSpPr>
        <p:spPr>
          <a:xfrm>
            <a:off x="657225" y="359229"/>
            <a:ext cx="6179918" cy="853407"/>
          </a:xfrm>
          <a:solidFill>
            <a:srgbClr val="009383"/>
          </a:solidFill>
        </p:spPr>
        <p:txBody>
          <a:bodyPr>
            <a:noAutofit/>
          </a:bodyPr>
          <a:lstStyle/>
          <a:p>
            <a:pPr algn="ctr"/>
            <a:r>
              <a:rPr lang="en-US" sz="5000" b="1" dirty="0">
                <a:latin typeface="Arial" panose="020B0604020202020204" pitchFamily="34" charset="0"/>
                <a:cs typeface="Arial" panose="020B0604020202020204" pitchFamily="34" charset="0"/>
              </a:rPr>
              <a:t>PARKING BOARDS</a:t>
            </a:r>
          </a:p>
        </p:txBody>
      </p:sp>
      <p:sp>
        <p:nvSpPr>
          <p:cNvPr id="3" name="TextBox 2"/>
          <p:cNvSpPr txBox="1"/>
          <p:nvPr/>
        </p:nvSpPr>
        <p:spPr>
          <a:xfrm>
            <a:off x="2221647" y="1698814"/>
            <a:ext cx="3658374" cy="2677656"/>
          </a:xfrm>
          <a:prstGeom prst="rect">
            <a:avLst/>
          </a:prstGeom>
          <a:noFill/>
        </p:spPr>
        <p:txBody>
          <a:bodyPr wrap="none" rtlCol="0">
            <a:spAutoFit/>
          </a:bodyPr>
          <a:lstStyle/>
          <a:p>
            <a:r>
              <a:rPr lang="en-US" sz="5600" dirty="0">
                <a:latin typeface="Freestyle Script" panose="030804020302050B0404" pitchFamily="66" charset="0"/>
              </a:rPr>
              <a:t>Actions</a:t>
            </a:r>
          </a:p>
          <a:p>
            <a:r>
              <a:rPr lang="en-US" sz="5600" dirty="0">
                <a:latin typeface="Freestyle Script" panose="030804020302050B0404" pitchFamily="66" charset="0"/>
              </a:rPr>
              <a:t>Coming Attractions</a:t>
            </a:r>
          </a:p>
          <a:p>
            <a:r>
              <a:rPr lang="en-US" sz="5600" dirty="0">
                <a:latin typeface="Freestyle Script" panose="030804020302050B0404" pitchFamily="66" charset="0"/>
              </a:rPr>
              <a:t>Issues</a:t>
            </a:r>
          </a:p>
        </p:txBody>
      </p:sp>
      <p:sp>
        <p:nvSpPr>
          <p:cNvPr id="13" name="Footer Placeholder 2">
            <a:extLst>
              <a:ext uri="{FF2B5EF4-FFF2-40B4-BE49-F238E27FC236}">
                <a16:creationId xmlns:a16="http://schemas.microsoft.com/office/drawing/2014/main" id="{9487ABC6-69B4-4903-99CE-ED9DC96E41C3}"/>
              </a:ext>
            </a:extLst>
          </p:cNvPr>
          <p:cNvSpPr>
            <a:spLocks noGrp="1"/>
          </p:cNvSpPr>
          <p:nvPr>
            <p:ph type="ftr" sz="quarter" idx="11"/>
          </p:nvPr>
        </p:nvSpPr>
        <p:spPr>
          <a:xfrm>
            <a:off x="3307749" y="6378122"/>
            <a:ext cx="6179918" cy="365125"/>
          </a:xfrm>
        </p:spPr>
        <p:txBody>
          <a:bodyPr/>
          <a:lstStyle/>
          <a:p>
            <a:r>
              <a:rPr lang="en-US" dirty="0"/>
              <a:t>Copyright 1992-2015, Leadership Strategies, Inc. V15.03</a:t>
            </a:r>
          </a:p>
        </p:txBody>
      </p:sp>
      <p:sp>
        <p:nvSpPr>
          <p:cNvPr id="14" name="TextBox 13">
            <a:extLst>
              <a:ext uri="{FF2B5EF4-FFF2-40B4-BE49-F238E27FC236}">
                <a16:creationId xmlns:a16="http://schemas.microsoft.com/office/drawing/2014/main" id="{D254185C-028D-47E0-A4F9-22A773F659D0}"/>
              </a:ext>
            </a:extLst>
          </p:cNvPr>
          <p:cNvSpPr txBox="1"/>
          <p:nvPr/>
        </p:nvSpPr>
        <p:spPr>
          <a:xfrm>
            <a:off x="9735869" y="6400512"/>
            <a:ext cx="2127505" cy="230832"/>
          </a:xfrm>
          <a:prstGeom prst="rect">
            <a:avLst/>
          </a:prstGeom>
          <a:noFill/>
        </p:spPr>
        <p:txBody>
          <a:bodyPr wrap="none" rtlCol="0">
            <a:spAutoFit/>
          </a:bodyPr>
          <a:lstStyle/>
          <a:p>
            <a:pPr algn="ctr"/>
            <a:r>
              <a:rPr lang="en-US" sz="900" dirty="0">
                <a:solidFill>
                  <a:schemeClr val="bg1"/>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2941602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11915A-ACEE-45C2-BB9E-3EB02AEB1FD0}"/>
              </a:ext>
            </a:extLst>
          </p:cNvPr>
          <p:cNvSpPr>
            <a:spLocks noGrp="1"/>
          </p:cNvSpPr>
          <p:nvPr>
            <p:ph type="body" idx="1"/>
          </p:nvPr>
        </p:nvSpPr>
        <p:spPr>
          <a:xfrm>
            <a:off x="1257300" y="1679552"/>
            <a:ext cx="8382042" cy="4410099"/>
          </a:xfrm>
        </p:spPr>
        <p:txBody>
          <a:bodyPr/>
          <a:lstStyle/>
          <a:p>
            <a:r>
              <a:rPr lang="en-US" altLang="en-US" b="0" dirty="0">
                <a:solidFill>
                  <a:srgbClr val="009383"/>
                </a:solidFill>
              </a:rPr>
              <a:t>H1. </a:t>
            </a:r>
            <a:r>
              <a:rPr lang="en-US" altLang="en-US" b="0" dirty="0">
                <a:solidFill>
                  <a:schemeClr val="tx1"/>
                </a:solidFill>
              </a:rPr>
              <a:t>Identifying Your </a:t>
            </a:r>
            <a:r>
              <a:rPr lang="en-US" altLang="en-US" dirty="0">
                <a:solidFill>
                  <a:srgbClr val="009383"/>
                </a:solidFill>
              </a:rPr>
              <a:t>JEWELS</a:t>
            </a:r>
          </a:p>
          <a:p>
            <a:r>
              <a:rPr lang="en-US" altLang="en-US" b="0" dirty="0">
                <a:solidFill>
                  <a:srgbClr val="009383"/>
                </a:solidFill>
              </a:rPr>
              <a:t>H2. </a:t>
            </a:r>
            <a:r>
              <a:rPr lang="en-US" altLang="en-US" b="0" dirty="0">
                <a:solidFill>
                  <a:schemeClr val="tx1"/>
                </a:solidFill>
              </a:rPr>
              <a:t>Planning Change</a:t>
            </a:r>
          </a:p>
          <a:p>
            <a:endParaRPr lang="en-US" b="0" dirty="0">
              <a:solidFill>
                <a:schemeClr val="tx1"/>
              </a:solidFill>
            </a:endParaRP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29FD61F-2294-5D42-A9D7-9928D42B3773}" type="slidenum">
              <a:rPr kumimoji="0" lang="en-US" sz="900" b="0" i="0" u="none" strike="noStrike" kern="1200" cap="none" spc="0" normalizeH="0" baseline="0" noProof="0" smtClean="0">
                <a:ln>
                  <a:noFill/>
                </a:ln>
                <a:solidFill>
                  <a:prstClr val="white">
                    <a:lumMod val="50000"/>
                  </a:prst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endParaRPr>
          </a:p>
        </p:txBody>
      </p:sp>
      <p:sp>
        <p:nvSpPr>
          <p:cNvPr id="5" name="Title 4"/>
          <p:cNvSpPr>
            <a:spLocks noGrp="1"/>
          </p:cNvSpPr>
          <p:nvPr>
            <p:ph type="title"/>
          </p:nvPr>
        </p:nvSpPr>
        <p:spPr/>
        <p:txBody>
          <a:bodyPr>
            <a:normAutofit/>
          </a:bodyPr>
          <a:lstStyle/>
          <a:p>
            <a:r>
              <a:rPr lang="en-US" altLang="en-US" sz="3600" dirty="0"/>
              <a:t>H. Next Steps </a:t>
            </a:r>
            <a:endParaRPr lang="en-US" sz="3600" dirty="0"/>
          </a:p>
        </p:txBody>
      </p:sp>
      <p:sp>
        <p:nvSpPr>
          <p:cNvPr id="10" name="TextBox 9"/>
          <p:cNvSpPr txBox="1"/>
          <p:nvPr/>
        </p:nvSpPr>
        <p:spPr>
          <a:xfrm>
            <a:off x="11076255" y="5853430"/>
            <a:ext cx="685800" cy="502920"/>
          </a:xfrm>
          <a:prstGeom prst="roundRect">
            <a:avLst>
              <a:gd name="adj" fmla="val 50000"/>
            </a:avLst>
          </a:prstGeom>
          <a:solidFill>
            <a:srgbClr val="009383"/>
          </a:solidFill>
          <a:ln>
            <a:solidFill>
              <a:schemeClr val="tx1"/>
            </a:solidFill>
          </a:ln>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Black" pitchFamily="34" charset="0"/>
                <a:ea typeface="+mn-ea"/>
                <a:cs typeface="+mn-cs"/>
              </a:rPr>
              <a:t>Manual</a:t>
            </a:r>
            <a:br>
              <a:rPr kumimoji="0" lang="en-US" sz="1400" b="0" i="0" u="none" strike="noStrike" kern="1200" cap="none" spc="0" normalizeH="0" baseline="0" noProof="0" dirty="0">
                <a:ln>
                  <a:noFill/>
                </a:ln>
                <a:solidFill>
                  <a:prstClr val="white"/>
                </a:solidFill>
                <a:effectLst/>
                <a:uLnTx/>
                <a:uFillTx/>
                <a:latin typeface="Arial Black" pitchFamily="34" charset="0"/>
                <a:ea typeface="+mn-ea"/>
                <a:cs typeface="+mn-cs"/>
              </a:rPr>
            </a:br>
            <a:r>
              <a:rPr kumimoji="0" lang="en-US" sz="1400" b="0" i="0" u="none" strike="noStrike" kern="1200" cap="none" spc="0" normalizeH="0" baseline="0" noProof="0" dirty="0">
                <a:ln>
                  <a:noFill/>
                </a:ln>
                <a:solidFill>
                  <a:prstClr val="white"/>
                </a:solidFill>
                <a:effectLst/>
                <a:uLnTx/>
                <a:uFillTx/>
                <a:latin typeface="Arial Black" pitchFamily="34" charset="0"/>
                <a:ea typeface="+mn-ea"/>
                <a:cs typeface="+mn-cs"/>
              </a:rPr>
              <a:t>143</a:t>
            </a:r>
          </a:p>
        </p:txBody>
      </p:sp>
      <p:sp>
        <p:nvSpPr>
          <p:cNvPr id="7" name="Footer Placeholder 1">
            <a:extLst>
              <a:ext uri="{FF2B5EF4-FFF2-40B4-BE49-F238E27FC236}">
                <a16:creationId xmlns:a16="http://schemas.microsoft.com/office/drawing/2014/main" id="{1A76728D-3020-40A8-AAAD-67CBF78E552C}"/>
              </a:ext>
            </a:extLst>
          </p:cNvPr>
          <p:cNvSpPr txBox="1">
            <a:spLocks/>
          </p:cNvSpPr>
          <p:nvPr/>
        </p:nvSpPr>
        <p:spPr>
          <a:xfrm>
            <a:off x="3994303" y="6359798"/>
            <a:ext cx="4203394"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bg1">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Copyright 1992-2015, Leadership Strategies, Inc. V15.03</a:t>
            </a:r>
          </a:p>
        </p:txBody>
      </p:sp>
    </p:spTree>
    <p:extLst>
      <p:ext uri="{BB962C8B-B14F-4D97-AF65-F5344CB8AC3E}">
        <p14:creationId xmlns:p14="http://schemas.microsoft.com/office/powerpoint/2010/main" val="33649396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29FD61F-2294-5D42-A9D7-9928D42B3773}" type="slidenum">
              <a:rPr lang="en-US" smtClean="0">
                <a:solidFill>
                  <a:schemeClr val="bg1">
                    <a:lumMod val="50000"/>
                  </a:schemeClr>
                </a:solidFill>
              </a:rPr>
              <a:pPr/>
              <a:t>2</a:t>
            </a:fld>
            <a:endParaRPr lang="en-US" dirty="0">
              <a:solidFill>
                <a:schemeClr val="bg1">
                  <a:lumMod val="50000"/>
                </a:schemeClr>
              </a:solidFill>
            </a:endParaRPr>
          </a:p>
        </p:txBody>
      </p:sp>
      <p:sp>
        <p:nvSpPr>
          <p:cNvPr id="3" name="Title 2"/>
          <p:cNvSpPr>
            <a:spLocks noGrp="1"/>
          </p:cNvSpPr>
          <p:nvPr>
            <p:ph type="title"/>
          </p:nvPr>
        </p:nvSpPr>
        <p:spPr/>
        <p:txBody>
          <a:bodyPr>
            <a:normAutofit/>
          </a:bodyPr>
          <a:lstStyle/>
          <a:p>
            <a:r>
              <a:rPr lang="en-US" altLang="en-US" sz="3600" dirty="0"/>
              <a:t>Exercise 4</a:t>
            </a:r>
            <a:endParaRPr lang="en-US" sz="3600" dirty="0"/>
          </a:p>
        </p:txBody>
      </p:sp>
      <p:sp>
        <p:nvSpPr>
          <p:cNvPr id="34" name="Content Placeholder 4"/>
          <p:cNvSpPr>
            <a:spLocks noGrp="1"/>
          </p:cNvSpPr>
          <p:nvPr>
            <p:ph idx="4294967295"/>
          </p:nvPr>
        </p:nvSpPr>
        <p:spPr>
          <a:xfrm>
            <a:off x="1409020" y="1553481"/>
            <a:ext cx="8072437" cy="4960938"/>
          </a:xfrm>
        </p:spPr>
        <p:txBody>
          <a:bodyPr>
            <a:normAutofit/>
          </a:bodyPr>
          <a:lstStyle/>
          <a:p>
            <a:pPr marL="342900" indent="-342900">
              <a:buClr>
                <a:srgbClr val="009383"/>
              </a:buClr>
              <a:buFont typeface="Arial" panose="020B0604020202020204" pitchFamily="34" charset="0"/>
              <a:buChar char="•"/>
            </a:pPr>
            <a:r>
              <a:rPr lang="en-US" altLang="en-US" sz="2600" b="1" dirty="0">
                <a:solidFill>
                  <a:srgbClr val="009383"/>
                </a:solidFill>
              </a:rPr>
              <a:t>Timing</a:t>
            </a:r>
          </a:p>
          <a:p>
            <a:pPr marL="342900" indent="-342900">
              <a:buClr>
                <a:srgbClr val="009383"/>
              </a:buClr>
              <a:buFont typeface="Arial" panose="020B0604020202020204" pitchFamily="34" charset="0"/>
              <a:buChar char="•"/>
            </a:pPr>
            <a:r>
              <a:rPr lang="en-US" altLang="en-US" sz="2400" b="0" dirty="0">
                <a:solidFill>
                  <a:schemeClr val="tx1"/>
                </a:solidFill>
              </a:rPr>
              <a:t>You will have 20 minutes for preparation.</a:t>
            </a:r>
          </a:p>
          <a:p>
            <a:pPr marL="342900" indent="-342900">
              <a:buClr>
                <a:srgbClr val="009383"/>
              </a:buClr>
              <a:buFont typeface="Arial" panose="020B0604020202020204" pitchFamily="34" charset="0"/>
              <a:buChar char="•"/>
            </a:pPr>
            <a:r>
              <a:rPr lang="en-US" altLang="en-US" sz="2400" b="0" dirty="0">
                <a:solidFill>
                  <a:schemeClr val="tx1"/>
                </a:solidFill>
              </a:rPr>
              <a:t>You will work in teams and have:</a:t>
            </a:r>
          </a:p>
          <a:p>
            <a:pPr lvl="1">
              <a:buClr>
                <a:srgbClr val="009383"/>
              </a:buClr>
            </a:pPr>
            <a:r>
              <a:rPr lang="en-US" altLang="en-US" dirty="0"/>
              <a:t>10 minutes for team discussion </a:t>
            </a:r>
          </a:p>
          <a:p>
            <a:pPr lvl="1">
              <a:buClr>
                <a:srgbClr val="009383"/>
              </a:buClr>
            </a:pPr>
            <a:r>
              <a:rPr lang="en-US" altLang="en-US" dirty="0"/>
              <a:t> 5 minutes to discuss with the entire group (5 time 3 = 15 minutes)</a:t>
            </a:r>
          </a:p>
          <a:p>
            <a:pPr marL="342900" indent="-342900">
              <a:buClr>
                <a:srgbClr val="009383"/>
              </a:buClr>
              <a:buFont typeface="Arial" panose="020B0604020202020204" pitchFamily="34" charset="0"/>
              <a:buChar char="•"/>
            </a:pPr>
            <a:r>
              <a:rPr lang="en-US" altLang="en-US" sz="2400" b="0" dirty="0">
                <a:solidFill>
                  <a:schemeClr val="tx1"/>
                </a:solidFill>
              </a:rPr>
              <a:t>Move to the Review &amp; Close </a:t>
            </a:r>
          </a:p>
          <a:p>
            <a:pPr marL="342900" indent="-342900">
              <a:buClr>
                <a:srgbClr val="009383"/>
              </a:buClr>
              <a:buFont typeface="Arial" panose="020B0604020202020204" pitchFamily="34" charset="0"/>
              <a:buChar char="•"/>
            </a:pPr>
            <a:endParaRPr lang="en-US" altLang="en-US" sz="2400" dirty="0"/>
          </a:p>
        </p:txBody>
      </p:sp>
      <p:sp>
        <p:nvSpPr>
          <p:cNvPr id="6" name="Footer Placeholder 1">
            <a:extLst>
              <a:ext uri="{FF2B5EF4-FFF2-40B4-BE49-F238E27FC236}">
                <a16:creationId xmlns:a16="http://schemas.microsoft.com/office/drawing/2014/main" id="{9729955D-4672-4A32-A6EF-4C94640FF612}"/>
              </a:ext>
            </a:extLst>
          </p:cNvPr>
          <p:cNvSpPr txBox="1">
            <a:spLocks/>
          </p:cNvSpPr>
          <p:nvPr/>
        </p:nvSpPr>
        <p:spPr>
          <a:xfrm>
            <a:off x="3994303" y="6359798"/>
            <a:ext cx="4203394"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bg1">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Copyright 1992-2015, Leadership Strategies, Inc. V15.03</a:t>
            </a:r>
            <a:endParaRPr lang="en-US" dirty="0"/>
          </a:p>
        </p:txBody>
      </p:sp>
    </p:spTree>
    <p:extLst>
      <p:ext uri="{BB962C8B-B14F-4D97-AF65-F5344CB8AC3E}">
        <p14:creationId xmlns:p14="http://schemas.microsoft.com/office/powerpoint/2010/main" val="7878530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500"/>
                                        <p:tgtEl>
                                          <p:spTgt spid="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4">
                                            <p:txEl>
                                              <p:pRg st="1" end="1"/>
                                            </p:txEl>
                                          </p:spTgt>
                                        </p:tgtEl>
                                        <p:attrNameLst>
                                          <p:attrName>style.visibility</p:attrName>
                                        </p:attrNameLst>
                                      </p:cBhvr>
                                      <p:to>
                                        <p:strVal val="visible"/>
                                      </p:to>
                                    </p:set>
                                    <p:animEffect transition="in" filter="fade">
                                      <p:cBhvr>
                                        <p:cTn id="12" dur="500"/>
                                        <p:tgtEl>
                                          <p:spTgt spid="3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4">
                                            <p:txEl>
                                              <p:pRg st="2" end="2"/>
                                            </p:txEl>
                                          </p:spTgt>
                                        </p:tgtEl>
                                        <p:attrNameLst>
                                          <p:attrName>style.visibility</p:attrName>
                                        </p:attrNameLst>
                                      </p:cBhvr>
                                      <p:to>
                                        <p:strVal val="visible"/>
                                      </p:to>
                                    </p:set>
                                    <p:animEffect transition="in" filter="fade">
                                      <p:cBhvr>
                                        <p:cTn id="17" dur="500"/>
                                        <p:tgtEl>
                                          <p:spTgt spid="34">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4">
                                            <p:txEl>
                                              <p:pRg st="3" end="3"/>
                                            </p:txEl>
                                          </p:spTgt>
                                        </p:tgtEl>
                                        <p:attrNameLst>
                                          <p:attrName>style.visibility</p:attrName>
                                        </p:attrNameLst>
                                      </p:cBhvr>
                                      <p:to>
                                        <p:strVal val="visible"/>
                                      </p:to>
                                    </p:set>
                                    <p:animEffect transition="in" filter="fade">
                                      <p:cBhvr>
                                        <p:cTn id="20" dur="500"/>
                                        <p:tgtEl>
                                          <p:spTgt spid="34">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4">
                                            <p:txEl>
                                              <p:pRg st="4" end="4"/>
                                            </p:txEl>
                                          </p:spTgt>
                                        </p:tgtEl>
                                        <p:attrNameLst>
                                          <p:attrName>style.visibility</p:attrName>
                                        </p:attrNameLst>
                                      </p:cBhvr>
                                      <p:to>
                                        <p:strVal val="visible"/>
                                      </p:to>
                                    </p:set>
                                    <p:animEffect transition="in" filter="fade">
                                      <p:cBhvr>
                                        <p:cTn id="23" dur="500"/>
                                        <p:tgtEl>
                                          <p:spTgt spid="34">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4">
                                            <p:txEl>
                                              <p:pRg st="5" end="5"/>
                                            </p:txEl>
                                          </p:spTgt>
                                        </p:tgtEl>
                                        <p:attrNameLst>
                                          <p:attrName>style.visibility</p:attrName>
                                        </p:attrNameLst>
                                      </p:cBhvr>
                                      <p:to>
                                        <p:strVal val="visible"/>
                                      </p:to>
                                    </p:set>
                                    <p:animEffect transition="in" filter="fade">
                                      <p:cBhvr>
                                        <p:cTn id="28" dur="500"/>
                                        <p:tgtEl>
                                          <p:spTgt spid="3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rcRect r="11943"/>
          <a:stretch>
            <a:fillRect/>
          </a:stretch>
        </p:blipFill>
        <p:spPr>
          <a:xfrm>
            <a:off x="0" y="0"/>
            <a:ext cx="12192000" cy="9176119"/>
          </a:xfrm>
          <a:prstGeom prst="rect">
            <a:avLst/>
          </a:prstGeom>
        </p:spPr>
      </p:pic>
      <p:sp>
        <p:nvSpPr>
          <p:cNvPr id="26" name="Slide Number Placeholder 3"/>
          <p:cNvSpPr>
            <a:spLocks noGrp="1"/>
          </p:cNvSpPr>
          <p:nvPr>
            <p:ph type="sldNum" sz="quarter" idx="12"/>
          </p:nvPr>
        </p:nvSpPr>
        <p:spPr/>
        <p:txBody>
          <a:bodyPr/>
          <a:lstStyle/>
          <a:p>
            <a:fld id="{F29FD61F-2294-5D42-A9D7-9928D42B3773}" type="slidenum">
              <a:rPr lang="en-US" smtClean="0"/>
              <a:pPr/>
              <a:t>20</a:t>
            </a:fld>
            <a:endParaRPr lang="en-US" dirty="0"/>
          </a:p>
        </p:txBody>
      </p:sp>
      <p:sp>
        <p:nvSpPr>
          <p:cNvPr id="4" name="Title 3">
            <a:extLst>
              <a:ext uri="{FF2B5EF4-FFF2-40B4-BE49-F238E27FC236}">
                <a16:creationId xmlns:a16="http://schemas.microsoft.com/office/drawing/2014/main" id="{4ACD78B0-1B4B-4970-8D27-2ADC34339788}"/>
              </a:ext>
            </a:extLst>
          </p:cNvPr>
          <p:cNvSpPr>
            <a:spLocks noGrp="1"/>
          </p:cNvSpPr>
          <p:nvPr>
            <p:ph type="title"/>
          </p:nvPr>
        </p:nvSpPr>
        <p:spPr>
          <a:xfrm>
            <a:off x="558338" y="4327070"/>
            <a:ext cx="4763861" cy="886065"/>
          </a:xfrm>
          <a:solidFill>
            <a:srgbClr val="009383"/>
          </a:solidFill>
        </p:spPr>
        <p:txBody>
          <a:bodyPr>
            <a:noAutofit/>
          </a:bodyPr>
          <a:lstStyle/>
          <a:p>
            <a:pPr algn="ctr"/>
            <a:r>
              <a:rPr lang="en-US" sz="5000" b="1" dirty="0">
                <a:latin typeface="Arial" panose="020B0604020202020204" pitchFamily="34" charset="0"/>
                <a:cs typeface="Arial" panose="020B0604020202020204" pitchFamily="34" charset="0"/>
              </a:rPr>
              <a:t>EVALUATION</a:t>
            </a:r>
          </a:p>
        </p:txBody>
      </p:sp>
      <p:sp>
        <p:nvSpPr>
          <p:cNvPr id="12" name="Slide Number Placeholder 3">
            <a:extLst>
              <a:ext uri="{FF2B5EF4-FFF2-40B4-BE49-F238E27FC236}">
                <a16:creationId xmlns:a16="http://schemas.microsoft.com/office/drawing/2014/main" id="{658E5516-0E7A-4701-BD43-7CDCB35EE613}"/>
              </a:ext>
            </a:extLst>
          </p:cNvPr>
          <p:cNvSpPr txBox="1">
            <a:spLocks/>
          </p:cNvSpPr>
          <p:nvPr/>
        </p:nvSpPr>
        <p:spPr>
          <a:xfrm>
            <a:off x="349469" y="65087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29FD61F-2294-5D42-A9D7-9928D42B3773}" type="slidenum">
              <a:rPr lang="en-US" smtClean="0">
                <a:solidFill>
                  <a:schemeClr val="bg1">
                    <a:lumMod val="50000"/>
                  </a:schemeClr>
                </a:solidFill>
              </a:rPr>
              <a:pPr/>
              <a:t>20</a:t>
            </a:fld>
            <a:endParaRPr lang="en-US" dirty="0">
              <a:solidFill>
                <a:schemeClr val="bg1">
                  <a:lumMod val="50000"/>
                </a:schemeClr>
              </a:solidFill>
            </a:endParaRPr>
          </a:p>
        </p:txBody>
      </p:sp>
      <p:sp>
        <p:nvSpPr>
          <p:cNvPr id="13" name="Footer Placeholder 2">
            <a:extLst>
              <a:ext uri="{FF2B5EF4-FFF2-40B4-BE49-F238E27FC236}">
                <a16:creationId xmlns:a16="http://schemas.microsoft.com/office/drawing/2014/main" id="{1A9DCF9D-A6EB-4CD7-8503-F68EB939DB5B}"/>
              </a:ext>
            </a:extLst>
          </p:cNvPr>
          <p:cNvSpPr>
            <a:spLocks noGrp="1"/>
          </p:cNvSpPr>
          <p:nvPr>
            <p:ph type="ftr" sz="quarter" idx="11"/>
          </p:nvPr>
        </p:nvSpPr>
        <p:spPr>
          <a:xfrm>
            <a:off x="3307749" y="6378122"/>
            <a:ext cx="6179918" cy="365125"/>
          </a:xfrm>
        </p:spPr>
        <p:txBody>
          <a:bodyPr/>
          <a:lstStyle/>
          <a:p>
            <a:r>
              <a:rPr lang="en-US" dirty="0">
                <a:solidFill>
                  <a:schemeClr val="bg1">
                    <a:lumMod val="50000"/>
                  </a:schemeClr>
                </a:solidFill>
              </a:rPr>
              <a:t>Copyright 1992-2015, Leadership Strategies, Inc. V15.03</a:t>
            </a:r>
          </a:p>
        </p:txBody>
      </p:sp>
      <p:sp>
        <p:nvSpPr>
          <p:cNvPr id="15" name="TextBox 14">
            <a:extLst>
              <a:ext uri="{FF2B5EF4-FFF2-40B4-BE49-F238E27FC236}">
                <a16:creationId xmlns:a16="http://schemas.microsoft.com/office/drawing/2014/main" id="{0B47069F-1837-4375-94E1-18F6CB2303F0}"/>
              </a:ext>
            </a:extLst>
          </p:cNvPr>
          <p:cNvSpPr txBox="1"/>
          <p:nvPr/>
        </p:nvSpPr>
        <p:spPr>
          <a:xfrm>
            <a:off x="9735869" y="6400512"/>
            <a:ext cx="2127505" cy="230832"/>
          </a:xfrm>
          <a:prstGeom prst="rect">
            <a:avLst/>
          </a:prstGeom>
          <a:noFill/>
        </p:spPr>
        <p:txBody>
          <a:bodyPr wrap="none" rtlCol="0">
            <a:spAutoFit/>
          </a:bodyPr>
          <a:lstStyle/>
          <a:p>
            <a:pPr algn="ctr"/>
            <a:r>
              <a:rPr lang="en-US" sz="900" dirty="0">
                <a:solidFill>
                  <a:schemeClr val="bg1">
                    <a:lumMod val="50000"/>
                  </a:schemeClr>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3729854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CFEF2-0432-4A92-8836-4CED02EAEB4D}"/>
              </a:ext>
            </a:extLst>
          </p:cNvPr>
          <p:cNvSpPr>
            <a:spLocks noGrp="1"/>
          </p:cNvSpPr>
          <p:nvPr>
            <p:ph type="body" idx="1"/>
          </p:nvPr>
        </p:nvSpPr>
        <p:spPr/>
        <p:txBody>
          <a:bodyPr/>
          <a:lstStyle/>
          <a:p>
            <a:r>
              <a:rPr lang="en-US" sz="3200" dirty="0">
                <a:solidFill>
                  <a:srgbClr val="009383"/>
                </a:solidFill>
              </a:rPr>
              <a:t>Pay it Forward! </a:t>
            </a:r>
          </a:p>
          <a:p>
            <a:r>
              <a:rPr lang="en-US" b="0" dirty="0">
                <a:solidFill>
                  <a:schemeClr val="tx1"/>
                </a:solidFill>
              </a:rPr>
              <a:t>You have benefited from the comments and suggestions from others who have taken the class, now it’s your turn to help others who come after you to benefit from your comments.</a:t>
            </a:r>
          </a:p>
          <a:p>
            <a:pPr marL="342900" indent="-342900">
              <a:buFont typeface="Arial" panose="020B0604020202020204" pitchFamily="34" charset="0"/>
              <a:buChar char="•"/>
            </a:pPr>
            <a:r>
              <a:rPr lang="en-US" b="0" dirty="0">
                <a:solidFill>
                  <a:schemeClr val="tx1"/>
                </a:solidFill>
              </a:rPr>
              <a:t>Take the 6-minute evaluation survey now…See </a:t>
            </a:r>
            <a:r>
              <a:rPr lang="en-US" b="0">
                <a:solidFill>
                  <a:schemeClr val="tx1"/>
                </a:solidFill>
              </a:rPr>
              <a:t>link in </a:t>
            </a:r>
            <a:r>
              <a:rPr lang="en-US" b="0" dirty="0">
                <a:solidFill>
                  <a:schemeClr val="tx1"/>
                </a:solidFill>
              </a:rPr>
              <a:t>the </a:t>
            </a:r>
            <a:r>
              <a:rPr lang="en-US" b="0" dirty="0" err="1">
                <a:solidFill>
                  <a:schemeClr val="tx1"/>
                </a:solidFill>
              </a:rPr>
              <a:t>chatbox</a:t>
            </a:r>
            <a:r>
              <a:rPr lang="en-US" b="0" dirty="0">
                <a:solidFill>
                  <a:schemeClr val="tx1"/>
                </a:solidFill>
              </a:rPr>
              <a:t>. </a:t>
            </a:r>
          </a:p>
          <a:p>
            <a:pPr marL="342900" indent="-342900">
              <a:buFont typeface="Arial" panose="020B0604020202020204" pitchFamily="34" charset="0"/>
              <a:buChar char="•"/>
            </a:pPr>
            <a:r>
              <a:rPr lang="en-US" b="0" dirty="0">
                <a:solidFill>
                  <a:schemeClr val="tx1"/>
                </a:solidFill>
              </a:rPr>
              <a:t>We will start back in 6-minutes.</a:t>
            </a:r>
          </a:p>
        </p:txBody>
      </p:sp>
      <p:sp>
        <p:nvSpPr>
          <p:cNvPr id="3" name="Slide Number Placeholder 2">
            <a:extLst>
              <a:ext uri="{FF2B5EF4-FFF2-40B4-BE49-F238E27FC236}">
                <a16:creationId xmlns:a16="http://schemas.microsoft.com/office/drawing/2014/main" id="{BE721338-6BE9-431D-B2D1-F35249733D69}"/>
              </a:ext>
            </a:extLst>
          </p:cNvPr>
          <p:cNvSpPr>
            <a:spLocks noGrp="1"/>
          </p:cNvSpPr>
          <p:nvPr>
            <p:ph type="sldNum" sz="quarter" idx="12"/>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29CD1F0A-61D8-4143-8167-D0E368EA036B}" type="slidenum">
              <a:rPr kumimoji="0" lang="en-US" altLang="en-US" sz="1200" b="0" i="0" u="none" strike="noStrike" kern="1200" cap="none" spc="0" normalizeH="0" baseline="0" noProof="0" smtClean="0">
                <a:ln>
                  <a:noFill/>
                </a:ln>
                <a:solidFill>
                  <a:prstClr val="white">
                    <a:lumMod val="65000"/>
                  </a:prstClr>
                </a:solidFill>
                <a:effectLst/>
                <a:uLnTx/>
                <a:uFillTx/>
                <a:latin typeface="Arial" panose="020B060402020202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p:txBody>
      </p:sp>
      <p:sp>
        <p:nvSpPr>
          <p:cNvPr id="4" name="Title 3">
            <a:extLst>
              <a:ext uri="{FF2B5EF4-FFF2-40B4-BE49-F238E27FC236}">
                <a16:creationId xmlns:a16="http://schemas.microsoft.com/office/drawing/2014/main" id="{40CCEB14-882E-4C17-981A-D05000E7431A}"/>
              </a:ext>
            </a:extLst>
          </p:cNvPr>
          <p:cNvSpPr>
            <a:spLocks noGrp="1"/>
          </p:cNvSpPr>
          <p:nvPr>
            <p:ph type="title"/>
          </p:nvPr>
        </p:nvSpPr>
        <p:spPr/>
        <p:txBody>
          <a:bodyPr>
            <a:normAutofit/>
          </a:bodyPr>
          <a:lstStyle/>
          <a:p>
            <a:r>
              <a:rPr lang="en-US" dirty="0"/>
              <a:t>E3. Course Evaluation</a:t>
            </a:r>
          </a:p>
        </p:txBody>
      </p:sp>
      <p:sp>
        <p:nvSpPr>
          <p:cNvPr id="5" name="TextBox 4">
            <a:extLst>
              <a:ext uri="{FF2B5EF4-FFF2-40B4-BE49-F238E27FC236}">
                <a16:creationId xmlns:a16="http://schemas.microsoft.com/office/drawing/2014/main" id="{21868CEC-7DBF-4AF6-8579-D35007FE3108}"/>
              </a:ext>
            </a:extLst>
          </p:cNvPr>
          <p:cNvSpPr txBox="1"/>
          <p:nvPr/>
        </p:nvSpPr>
        <p:spPr>
          <a:xfrm>
            <a:off x="11792156" y="3733800"/>
            <a:ext cx="261610"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3858018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1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AC69C1-30AC-4908-AC4B-5D5A733A8715}"/>
              </a:ext>
            </a:extLst>
          </p:cNvPr>
          <p:cNvSpPr>
            <a:spLocks noGrp="1"/>
          </p:cNvSpPr>
          <p:nvPr>
            <p:ph type="title"/>
          </p:nvPr>
        </p:nvSpPr>
        <p:spPr>
          <a:xfrm>
            <a:off x="-28576" y="0"/>
            <a:ext cx="10163176" cy="1295400"/>
          </a:xfrm>
          <a:solidFill>
            <a:schemeClr val="accent2"/>
          </a:solidFill>
        </p:spPr>
        <p:txBody>
          <a:bodyPr>
            <a:normAutofit/>
          </a:bodyPr>
          <a:lstStyle/>
          <a:p>
            <a:pPr marL="635000"/>
            <a:r>
              <a:rPr lang="en-US" sz="3600">
                <a:solidFill>
                  <a:schemeClr val="bg1"/>
                </a:solidFill>
              </a:rPr>
              <a:t>Breakout: Key </a:t>
            </a:r>
            <a:r>
              <a:rPr lang="en-US" sz="3600" dirty="0">
                <a:solidFill>
                  <a:schemeClr val="bg1"/>
                </a:solidFill>
              </a:rPr>
              <a:t>Learnings / Applications</a:t>
            </a:r>
          </a:p>
        </p:txBody>
      </p:sp>
      <p:sp>
        <p:nvSpPr>
          <p:cNvPr id="2" name="Slide Number Placeholder 1">
            <a:extLst>
              <a:ext uri="{FF2B5EF4-FFF2-40B4-BE49-F238E27FC236}">
                <a16:creationId xmlns:a16="http://schemas.microsoft.com/office/drawing/2014/main" id="{F1821762-8ADB-40A8-B08C-4919B78D9FE4}"/>
              </a:ext>
            </a:extLst>
          </p:cNvPr>
          <p:cNvSpPr>
            <a:spLocks noGrp="1"/>
          </p:cNvSpPr>
          <p:nvPr>
            <p:ph type="sldNum" sz="quarter" idx="12"/>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29CD1F0A-61D8-4143-8167-D0E368EA036B}" type="slidenum">
              <a:rPr kumimoji="0" lang="en-US" altLang="en-US" sz="1200" b="0" i="0" u="none" strike="noStrike" kern="1200" cap="none" spc="0" normalizeH="0" baseline="0" noProof="0" smtClean="0">
                <a:ln>
                  <a:noFill/>
                </a:ln>
                <a:solidFill>
                  <a:prstClr val="white">
                    <a:lumMod val="75000"/>
                  </a:prstClr>
                </a:solidFill>
                <a:effectLst/>
                <a:uLnTx/>
                <a:uFillTx/>
                <a:latin typeface="Arial" panose="020B060402020202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dirty="0">
              <a:ln>
                <a:noFill/>
              </a:ln>
              <a:solidFill>
                <a:prstClr val="white">
                  <a:lumMod val="75000"/>
                </a:prstClr>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EF0EB267-5620-4793-82E5-DEA536D2D991}"/>
              </a:ext>
            </a:extLst>
          </p:cNvPr>
          <p:cNvSpPr txBox="1"/>
          <p:nvPr/>
        </p:nvSpPr>
        <p:spPr>
          <a:xfrm>
            <a:off x="10843177" y="1230868"/>
            <a:ext cx="1210589" cy="646331"/>
          </a:xfrm>
          <a:prstGeom prst="rect">
            <a:avLst/>
          </a:prstGeom>
          <a:solidFill>
            <a:schemeClr val="accent2"/>
          </a:solid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rPr>
              <a:t>Teams</a:t>
            </a:r>
            <a:br>
              <a:rPr kumimoji="0" lang="en-US" sz="1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rPr>
            </a:br>
            <a:r>
              <a:rPr kumimoji="0" lang="en-US" sz="1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rPr>
              <a:t>8</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minutes</a:t>
            </a:r>
          </a:p>
        </p:txBody>
      </p:sp>
      <p:sp>
        <p:nvSpPr>
          <p:cNvPr id="8" name="TextBox 7">
            <a:extLst>
              <a:ext uri="{FF2B5EF4-FFF2-40B4-BE49-F238E27FC236}">
                <a16:creationId xmlns:a16="http://schemas.microsoft.com/office/drawing/2014/main" id="{DCFF6899-96F4-45F1-A7A5-BD577F4C2891}"/>
              </a:ext>
            </a:extLst>
          </p:cNvPr>
          <p:cNvSpPr txBox="1"/>
          <p:nvPr/>
        </p:nvSpPr>
        <p:spPr>
          <a:xfrm>
            <a:off x="11777990" y="5650468"/>
            <a:ext cx="261610"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3" name="Footer Placeholder 2">
            <a:extLst>
              <a:ext uri="{FF2B5EF4-FFF2-40B4-BE49-F238E27FC236}">
                <a16:creationId xmlns:a16="http://schemas.microsoft.com/office/drawing/2014/main" id="{C10EE41D-4CD1-419E-AD98-59BD82DB24D8}"/>
              </a:ext>
            </a:extLst>
          </p:cNvPr>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uLnTx/>
                <a:uFillTx/>
                <a:latin typeface="Arial" panose="020B0604020202020204" pitchFamily="34" charset="0"/>
                <a:ea typeface="+mn-ea"/>
                <a:cs typeface="Arial" panose="020B0604020202020204" pitchFamily="34" charset="0"/>
              </a:rPr>
              <a:t>Copyright 1992-2020, Leadership Strategies, Inc. V20.04</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prstClr val="white">
                  <a:lumMod val="75000"/>
                </a:prstClr>
              </a:solidFill>
              <a:effectLst/>
              <a:uLnTx/>
              <a:uFillTx/>
              <a:latin typeface="Arial" panose="020B0604020202020204" pitchFamily="34" charset="0"/>
              <a:ea typeface="+mn-ea"/>
              <a:cs typeface="Arial" panose="020B0604020202020204" pitchFamily="34" charset="0"/>
            </a:endParaRPr>
          </a:p>
        </p:txBody>
      </p:sp>
      <p:sp>
        <p:nvSpPr>
          <p:cNvPr id="10" name="Text Placeholder 9">
            <a:extLst>
              <a:ext uri="{FF2B5EF4-FFF2-40B4-BE49-F238E27FC236}">
                <a16:creationId xmlns:a16="http://schemas.microsoft.com/office/drawing/2014/main" id="{8A0C8B05-08E2-44A9-ACF8-B7B2A9D1DCE5}"/>
              </a:ext>
            </a:extLst>
          </p:cNvPr>
          <p:cNvSpPr>
            <a:spLocks noGrp="1"/>
          </p:cNvSpPr>
          <p:nvPr>
            <p:ph type="body" sz="quarter" idx="13"/>
          </p:nvPr>
        </p:nvSpPr>
        <p:spPr/>
        <p:txBody>
          <a:bodyPr/>
          <a:lstStyle/>
          <a:p>
            <a:r>
              <a:rPr lang="en-US" dirty="0"/>
              <a:t>Assign a new team leader.</a:t>
            </a:r>
          </a:p>
          <a:p>
            <a:r>
              <a:rPr lang="en-US" dirty="0"/>
              <a:t>In your teams, give people two minutes to think about what they will do in the next 30 days to implement their learnings. </a:t>
            </a:r>
          </a:p>
          <a:p>
            <a:r>
              <a:rPr lang="en-US" dirty="0"/>
              <a:t>Share responses with one another and select one person to share with the entire group what he/she will do.</a:t>
            </a:r>
          </a:p>
        </p:txBody>
      </p:sp>
    </p:spTree>
    <p:extLst>
      <p:ext uri="{BB962C8B-B14F-4D97-AF65-F5344CB8AC3E}">
        <p14:creationId xmlns:p14="http://schemas.microsoft.com/office/powerpoint/2010/main" val="1893786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7E319-5CAA-465D-9132-E6A08F009E52}"/>
              </a:ext>
            </a:extLst>
          </p:cNvPr>
          <p:cNvSpPr>
            <a:spLocks noGrp="1"/>
          </p:cNvSpPr>
          <p:nvPr>
            <p:ph type="title"/>
          </p:nvPr>
        </p:nvSpPr>
        <p:spPr>
          <a:xfrm>
            <a:off x="392328" y="-13836"/>
            <a:ext cx="9477375" cy="1004436"/>
          </a:xfrm>
        </p:spPr>
        <p:txBody>
          <a:bodyPr/>
          <a:lstStyle/>
          <a:p>
            <a:r>
              <a:rPr lang="en-US" dirty="0"/>
              <a:t>Named Annotations</a:t>
            </a:r>
          </a:p>
        </p:txBody>
      </p:sp>
      <p:sp>
        <p:nvSpPr>
          <p:cNvPr id="3" name="Slide Number Placeholder 2">
            <a:extLst>
              <a:ext uri="{FF2B5EF4-FFF2-40B4-BE49-F238E27FC236}">
                <a16:creationId xmlns:a16="http://schemas.microsoft.com/office/drawing/2014/main" id="{37B2D8ED-9091-4337-9FF7-C26746836CAE}"/>
              </a:ext>
            </a:extLst>
          </p:cNvPr>
          <p:cNvSpPr>
            <a:spLocks noGrp="1"/>
          </p:cNvSpPr>
          <p:nvPr>
            <p:ph type="sldNum" sz="quarter" idx="12"/>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29CD1F0A-61D8-4143-8167-D0E368EA036B}" type="slidenum">
              <a:rPr kumimoji="0" lang="en-US" altLang="en-US" sz="1200" b="0" i="0" u="none" strike="noStrike" kern="1200" cap="none" spc="0" normalizeH="0" baseline="0" noProof="0" smtClean="0">
                <a:ln>
                  <a:noFill/>
                </a:ln>
                <a:solidFill>
                  <a:prstClr val="white">
                    <a:lumMod val="75000"/>
                  </a:prstClr>
                </a:solidFill>
                <a:effectLst/>
                <a:uLnTx/>
                <a:uFillTx/>
                <a:latin typeface="Arial" panose="020B060402020202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dirty="0">
              <a:ln>
                <a:noFill/>
              </a:ln>
              <a:solidFill>
                <a:prstClr val="white">
                  <a:lumMod val="75000"/>
                </a:prstClr>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79B4A9C0-0FA5-4DC0-9FEC-24F93D9430F7}"/>
              </a:ext>
            </a:extLst>
          </p:cNvPr>
          <p:cNvSpPr>
            <a:spLocks noGrp="1"/>
          </p:cNvSpPr>
          <p:nvPr>
            <p:ph type="body" sz="quarter" idx="13"/>
          </p:nvPr>
        </p:nvSpPr>
        <p:spPr>
          <a:xfrm>
            <a:off x="382587" y="1143000"/>
            <a:ext cx="11426825" cy="563944"/>
          </a:xfrm>
        </p:spPr>
        <p:txBody>
          <a:bodyPr/>
          <a:lstStyle/>
          <a:p>
            <a:pPr marL="0" indent="0">
              <a:buNone/>
            </a:pPr>
            <a:r>
              <a:rPr lang="en-US" b="1" dirty="0"/>
              <a:t>What will you implement in the next 30 days?</a:t>
            </a:r>
          </a:p>
        </p:txBody>
      </p:sp>
      <p:sp>
        <p:nvSpPr>
          <p:cNvPr id="5" name="Footer Placeholder 4">
            <a:extLst>
              <a:ext uri="{FF2B5EF4-FFF2-40B4-BE49-F238E27FC236}">
                <a16:creationId xmlns:a16="http://schemas.microsoft.com/office/drawing/2014/main" id="{31DD216A-4FE4-47EF-9730-0E994F158450}"/>
              </a:ext>
            </a:extLst>
          </p:cNvPr>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uLnTx/>
                <a:uFillTx/>
                <a:latin typeface="Arial" panose="020B0604020202020204" pitchFamily="34" charset="0"/>
                <a:ea typeface="+mn-ea"/>
                <a:cs typeface="Arial" panose="020B0604020202020204" pitchFamily="34" charset="0"/>
              </a:rPr>
              <a:t>Copyright 1992-2020, Leadership Strategies, Inc. V20.04</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prstClr val="white">
                  <a:lumMod val="75000"/>
                </a:prstClr>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8DE62A38-820E-4D6F-A839-CEE41B5492B4}"/>
              </a:ext>
            </a:extLst>
          </p:cNvPr>
          <p:cNvSpPr txBox="1"/>
          <p:nvPr/>
        </p:nvSpPr>
        <p:spPr>
          <a:xfrm>
            <a:off x="10411537" y="990600"/>
            <a:ext cx="1565685" cy="646331"/>
          </a:xfrm>
          <a:prstGeom prst="rect">
            <a:avLst/>
          </a:prstGeom>
          <a:solidFill>
            <a:schemeClr val="accent2"/>
          </a:solidFill>
        </p:spPr>
        <p:txBody>
          <a:bodyPr wrap="none" rtlCol="0">
            <a:spAutoFit/>
          </a:bodyPr>
          <a:lstStyle/>
          <a:p>
            <a:pPr algn="ctr"/>
            <a:r>
              <a:rPr lang="en-US" sz="1800" b="0" dirty="0">
                <a:solidFill>
                  <a:schemeClr val="bg1"/>
                </a:solidFill>
                <a:latin typeface="Arial Black" panose="020B0A04020102020204" pitchFamily="34" charset="0"/>
              </a:rPr>
              <a:t>Annotation</a:t>
            </a:r>
          </a:p>
          <a:p>
            <a:pPr algn="ctr"/>
            <a:r>
              <a:rPr lang="en-US" dirty="0">
                <a:solidFill>
                  <a:schemeClr val="bg1"/>
                </a:solidFill>
                <a:latin typeface="Arial Black" panose="020B0A04020102020204" pitchFamily="34" charset="0"/>
              </a:rPr>
              <a:t>3 minutes</a:t>
            </a:r>
            <a:endParaRPr lang="en-US" sz="1800" b="0" dirty="0">
              <a:solidFill>
                <a:schemeClr val="bg1"/>
              </a:solidFill>
            </a:endParaRPr>
          </a:p>
        </p:txBody>
      </p:sp>
      <p:graphicFrame>
        <p:nvGraphicFramePr>
          <p:cNvPr id="7" name="Table 7">
            <a:extLst>
              <a:ext uri="{FF2B5EF4-FFF2-40B4-BE49-F238E27FC236}">
                <a16:creationId xmlns:a16="http://schemas.microsoft.com/office/drawing/2014/main" id="{1268F474-23FB-487B-8E4C-11926B2D7E18}"/>
              </a:ext>
            </a:extLst>
          </p:cNvPr>
          <p:cNvGraphicFramePr>
            <a:graphicFrameLocks noGrp="1"/>
          </p:cNvGraphicFramePr>
          <p:nvPr>
            <p:extLst>
              <p:ext uri="{D42A27DB-BD31-4B8C-83A1-F6EECF244321}">
                <p14:modId xmlns:p14="http://schemas.microsoft.com/office/powerpoint/2010/main" val="114106153"/>
              </p:ext>
            </p:extLst>
          </p:nvPr>
        </p:nvGraphicFramePr>
        <p:xfrm>
          <a:off x="572476" y="1859344"/>
          <a:ext cx="11236936" cy="4697688"/>
        </p:xfrm>
        <a:graphic>
          <a:graphicData uri="http://schemas.openxmlformats.org/drawingml/2006/table">
            <a:tbl>
              <a:tblPr firstRow="1" bandRow="1">
                <a:tableStyleId>{5C22544A-7EE6-4342-B048-85BDC9FD1C3A}</a:tableStyleId>
              </a:tblPr>
              <a:tblGrid>
                <a:gridCol w="2944447">
                  <a:extLst>
                    <a:ext uri="{9D8B030D-6E8A-4147-A177-3AD203B41FA5}">
                      <a16:colId xmlns:a16="http://schemas.microsoft.com/office/drawing/2014/main" val="3250039337"/>
                    </a:ext>
                  </a:extLst>
                </a:gridCol>
                <a:gridCol w="8292489">
                  <a:extLst>
                    <a:ext uri="{9D8B030D-6E8A-4147-A177-3AD203B41FA5}">
                      <a16:colId xmlns:a16="http://schemas.microsoft.com/office/drawing/2014/main" val="1797208102"/>
                    </a:ext>
                  </a:extLst>
                </a:gridCol>
              </a:tblGrid>
              <a:tr h="587211">
                <a:tc>
                  <a:txBody>
                    <a:bodyPr/>
                    <a:lstStyle/>
                    <a:p>
                      <a:r>
                        <a:rPr lang="en-US" sz="2400" dirty="0" err="1">
                          <a:solidFill>
                            <a:schemeClr val="bg1"/>
                          </a:solidFill>
                        </a:rPr>
                        <a:t>Goe</a:t>
                      </a:r>
                      <a:endParaRPr lang="en-US" sz="2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383"/>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37286580"/>
                  </a:ext>
                </a:extLst>
              </a:tr>
              <a:tr h="587211">
                <a:tc>
                  <a:txBody>
                    <a:bodyPr/>
                    <a:lstStyle/>
                    <a:p>
                      <a:r>
                        <a:rPr lang="en-US" sz="2400" dirty="0">
                          <a:solidFill>
                            <a:schemeClr val="bg1"/>
                          </a:solidFill>
                        </a:rPr>
                        <a:t>Sue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383"/>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1408918"/>
                  </a:ext>
                </a:extLst>
              </a:tr>
              <a:tr h="587211">
                <a:tc>
                  <a:txBody>
                    <a:bodyPr/>
                    <a:lstStyle/>
                    <a:p>
                      <a:r>
                        <a:rPr lang="en-US" sz="2400" dirty="0">
                          <a:solidFill>
                            <a:schemeClr val="bg1"/>
                          </a:solidFill>
                        </a:rPr>
                        <a:t>Fred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383"/>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60879725"/>
                  </a:ext>
                </a:extLst>
              </a:tr>
              <a:tr h="587211">
                <a:tc>
                  <a:txBody>
                    <a:bodyPr/>
                    <a:lstStyle/>
                    <a:p>
                      <a:endParaRPr lang="en-US" sz="2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383"/>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8492279"/>
                  </a:ext>
                </a:extLst>
              </a:tr>
              <a:tr h="587211">
                <a:tc>
                  <a:txBody>
                    <a:bodyPr/>
                    <a:lstStyle/>
                    <a:p>
                      <a:endParaRPr lang="en-US" sz="240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383"/>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8365590"/>
                  </a:ext>
                </a:extLst>
              </a:tr>
              <a:tr h="587211">
                <a:tc>
                  <a:txBody>
                    <a:bodyPr/>
                    <a:lstStyle/>
                    <a:p>
                      <a:endParaRPr lang="en-US" sz="240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383"/>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1996821"/>
                  </a:ext>
                </a:extLst>
              </a:tr>
              <a:tr h="587211">
                <a:tc>
                  <a:txBody>
                    <a:bodyPr/>
                    <a:lstStyle/>
                    <a:p>
                      <a:endParaRPr lang="en-US" sz="240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383"/>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36788252"/>
                  </a:ext>
                </a:extLst>
              </a:tr>
              <a:tr h="587211">
                <a:tc>
                  <a:txBody>
                    <a:bodyPr/>
                    <a:lstStyle/>
                    <a:p>
                      <a:endParaRPr lang="en-US" sz="2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383"/>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8920814"/>
                  </a:ext>
                </a:extLst>
              </a:tr>
            </a:tbl>
          </a:graphicData>
        </a:graphic>
      </p:graphicFrame>
    </p:spTree>
    <p:extLst>
      <p:ext uri="{BB962C8B-B14F-4D97-AF65-F5344CB8AC3E}">
        <p14:creationId xmlns:p14="http://schemas.microsoft.com/office/powerpoint/2010/main" val="23100039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9FD61F-2294-5D42-A9D7-9928D42B3773}" type="slidenum">
              <a:rPr lang="en-US" smtClean="0">
                <a:solidFill>
                  <a:schemeClr val="bg1">
                    <a:lumMod val="50000"/>
                  </a:schemeClr>
                </a:solidFill>
              </a:rPr>
              <a:pPr/>
              <a:t>24</a:t>
            </a:fld>
            <a:endParaRPr lang="en-US" dirty="0">
              <a:solidFill>
                <a:schemeClr val="bg1">
                  <a:lumMod val="50000"/>
                </a:schemeClr>
              </a:solidFill>
            </a:endParaRPr>
          </a:p>
        </p:txBody>
      </p:sp>
      <p:sp>
        <p:nvSpPr>
          <p:cNvPr id="4" name="Title 3"/>
          <p:cNvSpPr>
            <a:spLocks noGrp="1"/>
          </p:cNvSpPr>
          <p:nvPr>
            <p:ph type="title"/>
          </p:nvPr>
        </p:nvSpPr>
        <p:spPr/>
        <p:txBody>
          <a:bodyPr>
            <a:normAutofit/>
          </a:bodyPr>
          <a:lstStyle/>
          <a:p>
            <a:r>
              <a:rPr lang="en-US" altLang="en-US" sz="3600" dirty="0"/>
              <a:t>If we can help…</a:t>
            </a:r>
            <a:endParaRPr lang="en-US" sz="3600" dirty="0"/>
          </a:p>
        </p:txBody>
      </p:sp>
      <p:sp>
        <p:nvSpPr>
          <p:cNvPr id="9" name="Content Placeholder 4"/>
          <p:cNvSpPr txBox="1">
            <a:spLocks/>
          </p:cNvSpPr>
          <p:nvPr/>
        </p:nvSpPr>
        <p:spPr>
          <a:xfrm>
            <a:off x="5150068" y="1457761"/>
            <a:ext cx="5338970" cy="1492900"/>
          </a:xfrm>
          <a:prstGeom prst="rect">
            <a:avLst/>
          </a:prstGeom>
          <a:solidFill>
            <a:srgbClr val="009383"/>
          </a:solidFill>
        </p:spPr>
        <p:txBody>
          <a:bodyPr vert="horz" lIns="91440" tIns="45720" rIns="91440" bIns="45720" rtlCol="0">
            <a:normAutofit/>
          </a:bodyPr>
          <a:lstStyle>
            <a:lvl1pPr marL="342900" indent="-342900" algn="l" defTabSz="457200" rtl="0" eaLnBrk="1" latinLnBrk="0" hangingPunct="1">
              <a:spcBef>
                <a:spcPct val="20000"/>
              </a:spcBef>
              <a:buClr>
                <a:srgbClr val="99AB21"/>
              </a:buClr>
              <a:buFont typeface="Arial"/>
              <a:buChar char="•"/>
              <a:defRPr sz="3200" kern="1200">
                <a:solidFill>
                  <a:srgbClr val="00467F"/>
                </a:solidFill>
                <a:latin typeface="Franklin Gothic Book"/>
                <a:ea typeface="+mn-ea"/>
                <a:cs typeface="Franklin Gothic Book"/>
              </a:defRPr>
            </a:lvl1pPr>
            <a:lvl2pPr marL="742950" indent="-285750" algn="l" defTabSz="457200" rtl="0" eaLnBrk="1" latinLnBrk="0" hangingPunct="1">
              <a:spcBef>
                <a:spcPct val="20000"/>
              </a:spcBef>
              <a:buClr>
                <a:srgbClr val="99AB21"/>
              </a:buClr>
              <a:buFont typeface="Arial"/>
              <a:buChar char="–"/>
              <a:defRPr sz="2800" kern="1200">
                <a:solidFill>
                  <a:srgbClr val="AFBD22"/>
                </a:solidFill>
                <a:latin typeface="Franklin Gothic Book"/>
                <a:ea typeface="+mn-ea"/>
                <a:cs typeface="Franklin Gothic Book"/>
              </a:defRPr>
            </a:lvl2pPr>
            <a:lvl3pPr marL="1143000" indent="-228600" algn="l" defTabSz="457200" rtl="0" eaLnBrk="1" latinLnBrk="0" hangingPunct="1">
              <a:spcBef>
                <a:spcPct val="20000"/>
              </a:spcBef>
              <a:buClr>
                <a:srgbClr val="99AB21"/>
              </a:buClr>
              <a:buFont typeface="Arial"/>
              <a:buChar char="•"/>
              <a:defRPr sz="2400" kern="1200">
                <a:solidFill>
                  <a:srgbClr val="00467F"/>
                </a:solidFill>
                <a:latin typeface="Franklin Gothic Book"/>
                <a:ea typeface="+mn-ea"/>
                <a:cs typeface="Franklin Gothic Book"/>
              </a:defRPr>
            </a:lvl3pPr>
            <a:lvl4pPr marL="1600200" indent="-228600" algn="l" defTabSz="457200" rtl="0" eaLnBrk="1" latinLnBrk="0" hangingPunct="1">
              <a:spcBef>
                <a:spcPct val="20000"/>
              </a:spcBef>
              <a:buClr>
                <a:srgbClr val="99AB21"/>
              </a:buClr>
              <a:buFont typeface="Arial"/>
              <a:buChar char="–"/>
              <a:defRPr sz="2000" kern="1200">
                <a:solidFill>
                  <a:srgbClr val="00467F"/>
                </a:solidFill>
                <a:latin typeface="Franklin Gothic Book"/>
                <a:ea typeface="+mn-ea"/>
                <a:cs typeface="Franklin Gothic Book"/>
              </a:defRPr>
            </a:lvl4pPr>
            <a:lvl5pPr marL="2057400" indent="-228600" algn="l" defTabSz="457200" rtl="0" eaLnBrk="1" latinLnBrk="0" hangingPunct="1">
              <a:spcBef>
                <a:spcPct val="20000"/>
              </a:spcBef>
              <a:buClr>
                <a:srgbClr val="99AB21"/>
              </a:buClr>
              <a:buFont typeface="Arial"/>
              <a:buChar char="»"/>
              <a:defRPr sz="2000" kern="1200">
                <a:solidFill>
                  <a:srgbClr val="00467F"/>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7475" indent="0">
              <a:spcBef>
                <a:spcPct val="50000"/>
              </a:spcBef>
              <a:buClr>
                <a:srgbClr val="99CC00"/>
              </a:buClr>
              <a:buSzPct val="75000"/>
              <a:buNone/>
            </a:pPr>
            <a:r>
              <a:rPr lang="en-US" altLang="en-US" sz="2600" dirty="0">
                <a:solidFill>
                  <a:schemeClr val="bg1"/>
                </a:solidFill>
                <a:latin typeface="Arial" panose="020B0604020202020204" pitchFamily="34" charset="0"/>
                <a:cs typeface="Arial" panose="020B0604020202020204" pitchFamily="34" charset="0"/>
              </a:rPr>
              <a:t>Assisting in developing your vision, project charter</a:t>
            </a:r>
          </a:p>
        </p:txBody>
      </p:sp>
      <p:sp>
        <p:nvSpPr>
          <p:cNvPr id="12" name="Content Placeholder 4"/>
          <p:cNvSpPr txBox="1">
            <a:spLocks/>
          </p:cNvSpPr>
          <p:nvPr/>
        </p:nvSpPr>
        <p:spPr>
          <a:xfrm>
            <a:off x="5150068" y="3116151"/>
            <a:ext cx="5338970" cy="1492900"/>
          </a:xfrm>
          <a:prstGeom prst="rect">
            <a:avLst/>
          </a:prstGeom>
          <a:solidFill>
            <a:srgbClr val="009383"/>
          </a:solidFill>
        </p:spPr>
        <p:txBody>
          <a:bodyPr vert="horz" lIns="91440" tIns="45720" rIns="91440" bIns="45720" rtlCol="0">
            <a:normAutofit/>
          </a:bodyPr>
          <a:lstStyle>
            <a:lvl1pPr marL="342900" indent="-342900" algn="l" defTabSz="457200" rtl="0" eaLnBrk="1" latinLnBrk="0" hangingPunct="1">
              <a:spcBef>
                <a:spcPct val="20000"/>
              </a:spcBef>
              <a:buClr>
                <a:srgbClr val="99AB21"/>
              </a:buClr>
              <a:buFont typeface="Arial"/>
              <a:buChar char="•"/>
              <a:defRPr sz="3200" kern="1200">
                <a:solidFill>
                  <a:srgbClr val="00467F"/>
                </a:solidFill>
                <a:latin typeface="Franklin Gothic Book"/>
                <a:ea typeface="+mn-ea"/>
                <a:cs typeface="Franklin Gothic Book"/>
              </a:defRPr>
            </a:lvl1pPr>
            <a:lvl2pPr marL="742950" indent="-285750" algn="l" defTabSz="457200" rtl="0" eaLnBrk="1" latinLnBrk="0" hangingPunct="1">
              <a:spcBef>
                <a:spcPct val="20000"/>
              </a:spcBef>
              <a:buClr>
                <a:srgbClr val="99AB21"/>
              </a:buClr>
              <a:buFont typeface="Arial"/>
              <a:buChar char="–"/>
              <a:defRPr sz="2800" kern="1200">
                <a:solidFill>
                  <a:srgbClr val="AFBD22"/>
                </a:solidFill>
                <a:latin typeface="Franklin Gothic Book"/>
                <a:ea typeface="+mn-ea"/>
                <a:cs typeface="Franklin Gothic Book"/>
              </a:defRPr>
            </a:lvl2pPr>
            <a:lvl3pPr marL="1143000" indent="-228600" algn="l" defTabSz="457200" rtl="0" eaLnBrk="1" latinLnBrk="0" hangingPunct="1">
              <a:spcBef>
                <a:spcPct val="20000"/>
              </a:spcBef>
              <a:buClr>
                <a:srgbClr val="99AB21"/>
              </a:buClr>
              <a:buFont typeface="Arial"/>
              <a:buChar char="•"/>
              <a:defRPr sz="2400" kern="1200">
                <a:solidFill>
                  <a:srgbClr val="00467F"/>
                </a:solidFill>
                <a:latin typeface="Franklin Gothic Book"/>
                <a:ea typeface="+mn-ea"/>
                <a:cs typeface="Franklin Gothic Book"/>
              </a:defRPr>
            </a:lvl3pPr>
            <a:lvl4pPr marL="1600200" indent="-228600" algn="l" defTabSz="457200" rtl="0" eaLnBrk="1" latinLnBrk="0" hangingPunct="1">
              <a:spcBef>
                <a:spcPct val="20000"/>
              </a:spcBef>
              <a:buClr>
                <a:srgbClr val="99AB21"/>
              </a:buClr>
              <a:buFont typeface="Arial"/>
              <a:buChar char="–"/>
              <a:defRPr sz="2000" kern="1200">
                <a:solidFill>
                  <a:srgbClr val="00467F"/>
                </a:solidFill>
                <a:latin typeface="Franklin Gothic Book"/>
                <a:ea typeface="+mn-ea"/>
                <a:cs typeface="Franklin Gothic Book"/>
              </a:defRPr>
            </a:lvl4pPr>
            <a:lvl5pPr marL="2057400" indent="-228600" algn="l" defTabSz="457200" rtl="0" eaLnBrk="1" latinLnBrk="0" hangingPunct="1">
              <a:spcBef>
                <a:spcPct val="20000"/>
              </a:spcBef>
              <a:buClr>
                <a:srgbClr val="99AB21"/>
              </a:buClr>
              <a:buFont typeface="Arial"/>
              <a:buChar char="»"/>
              <a:defRPr sz="2000" kern="1200">
                <a:solidFill>
                  <a:srgbClr val="00467F"/>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7475" indent="0">
              <a:spcBef>
                <a:spcPct val="50000"/>
              </a:spcBef>
              <a:buClr>
                <a:srgbClr val="99CC00"/>
              </a:buClr>
              <a:buSzPct val="75000"/>
              <a:buNone/>
            </a:pPr>
            <a:r>
              <a:rPr lang="en-US" altLang="en-US" sz="2600" dirty="0">
                <a:solidFill>
                  <a:schemeClr val="bg1"/>
                </a:solidFill>
                <a:latin typeface="Arial" panose="020B0604020202020204" pitchFamily="34" charset="0"/>
                <a:cs typeface="Arial" panose="020B0604020202020204" pitchFamily="34" charset="0"/>
              </a:rPr>
              <a:t>Three-day workshop can be abbreviated to one or two days</a:t>
            </a:r>
          </a:p>
          <a:p>
            <a:pPr algn="ctr"/>
            <a:endParaRPr lang="en-US" sz="2600" dirty="0">
              <a:solidFill>
                <a:schemeClr val="bg1"/>
              </a:solidFill>
              <a:latin typeface="Arial" panose="020B0604020202020204" pitchFamily="34" charset="0"/>
              <a:cs typeface="Arial" panose="020B0604020202020204" pitchFamily="34" charset="0"/>
            </a:endParaRPr>
          </a:p>
        </p:txBody>
      </p:sp>
      <p:sp>
        <p:nvSpPr>
          <p:cNvPr id="14" name="Content Placeholder 4"/>
          <p:cNvSpPr txBox="1">
            <a:spLocks/>
          </p:cNvSpPr>
          <p:nvPr/>
        </p:nvSpPr>
        <p:spPr>
          <a:xfrm>
            <a:off x="6424304" y="4813797"/>
            <a:ext cx="2790498" cy="1268579"/>
          </a:xfrm>
          <a:prstGeom prst="rect">
            <a:avLst/>
          </a:prstGeom>
          <a:solidFill>
            <a:srgbClr val="009383"/>
          </a:solidFill>
        </p:spPr>
        <p:txBody>
          <a:bodyPr vert="horz" lIns="91440" tIns="45720" rIns="91440" bIns="45720" rtlCol="0">
            <a:normAutofit/>
          </a:bodyPr>
          <a:lstStyle>
            <a:lvl1pPr marL="342900" indent="-342900" algn="l" defTabSz="457200" rtl="0" eaLnBrk="1" latinLnBrk="0" hangingPunct="1">
              <a:spcBef>
                <a:spcPct val="20000"/>
              </a:spcBef>
              <a:buClr>
                <a:srgbClr val="99AB21"/>
              </a:buClr>
              <a:buFont typeface="Arial"/>
              <a:buChar char="•"/>
              <a:defRPr sz="3200" kern="1200">
                <a:solidFill>
                  <a:srgbClr val="00467F"/>
                </a:solidFill>
                <a:latin typeface="Franklin Gothic Book"/>
                <a:ea typeface="+mn-ea"/>
                <a:cs typeface="Franklin Gothic Book"/>
              </a:defRPr>
            </a:lvl1pPr>
            <a:lvl2pPr marL="742950" indent="-285750" algn="l" defTabSz="457200" rtl="0" eaLnBrk="1" latinLnBrk="0" hangingPunct="1">
              <a:spcBef>
                <a:spcPct val="20000"/>
              </a:spcBef>
              <a:buClr>
                <a:srgbClr val="99AB21"/>
              </a:buClr>
              <a:buFont typeface="Arial"/>
              <a:buChar char="–"/>
              <a:defRPr sz="2800" kern="1200">
                <a:solidFill>
                  <a:srgbClr val="AFBD22"/>
                </a:solidFill>
                <a:latin typeface="Franklin Gothic Book"/>
                <a:ea typeface="+mn-ea"/>
                <a:cs typeface="Franklin Gothic Book"/>
              </a:defRPr>
            </a:lvl2pPr>
            <a:lvl3pPr marL="1143000" indent="-228600" algn="l" defTabSz="457200" rtl="0" eaLnBrk="1" latinLnBrk="0" hangingPunct="1">
              <a:spcBef>
                <a:spcPct val="20000"/>
              </a:spcBef>
              <a:buClr>
                <a:srgbClr val="99AB21"/>
              </a:buClr>
              <a:buFont typeface="Arial"/>
              <a:buChar char="•"/>
              <a:defRPr sz="2400" kern="1200">
                <a:solidFill>
                  <a:srgbClr val="00467F"/>
                </a:solidFill>
                <a:latin typeface="Franklin Gothic Book"/>
                <a:ea typeface="+mn-ea"/>
                <a:cs typeface="Franklin Gothic Book"/>
              </a:defRPr>
            </a:lvl3pPr>
            <a:lvl4pPr marL="1600200" indent="-228600" algn="l" defTabSz="457200" rtl="0" eaLnBrk="1" latinLnBrk="0" hangingPunct="1">
              <a:spcBef>
                <a:spcPct val="20000"/>
              </a:spcBef>
              <a:buClr>
                <a:srgbClr val="99AB21"/>
              </a:buClr>
              <a:buFont typeface="Arial"/>
              <a:buChar char="–"/>
              <a:defRPr sz="2000" kern="1200">
                <a:solidFill>
                  <a:srgbClr val="00467F"/>
                </a:solidFill>
                <a:latin typeface="Franklin Gothic Book"/>
                <a:ea typeface="+mn-ea"/>
                <a:cs typeface="Franklin Gothic Book"/>
              </a:defRPr>
            </a:lvl4pPr>
            <a:lvl5pPr marL="2057400" indent="-228600" algn="l" defTabSz="457200" rtl="0" eaLnBrk="1" latinLnBrk="0" hangingPunct="1">
              <a:spcBef>
                <a:spcPct val="20000"/>
              </a:spcBef>
              <a:buClr>
                <a:srgbClr val="99AB21"/>
              </a:buClr>
              <a:buFont typeface="Arial"/>
              <a:buChar char="»"/>
              <a:defRPr sz="2000" kern="1200">
                <a:solidFill>
                  <a:srgbClr val="00467F"/>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7475" indent="0">
              <a:spcBef>
                <a:spcPct val="50000"/>
              </a:spcBef>
              <a:buClr>
                <a:srgbClr val="99CC00"/>
              </a:buClr>
              <a:buSzPct val="75000"/>
              <a:buNone/>
            </a:pPr>
            <a:r>
              <a:rPr lang="en-US" altLang="en-US" sz="2600" dirty="0">
                <a:solidFill>
                  <a:schemeClr val="bg1"/>
                </a:solidFill>
                <a:latin typeface="Arial" panose="020B0604020202020204" pitchFamily="34" charset="0"/>
                <a:cs typeface="Arial" panose="020B0604020202020204" pitchFamily="34" charset="0"/>
              </a:rPr>
              <a:t>Skills Training Courses</a:t>
            </a:r>
          </a:p>
        </p:txBody>
      </p:sp>
      <p:sp>
        <p:nvSpPr>
          <p:cNvPr id="3" name="TextBox 2">
            <a:extLst>
              <a:ext uri="{FF2B5EF4-FFF2-40B4-BE49-F238E27FC236}">
                <a16:creationId xmlns:a16="http://schemas.microsoft.com/office/drawing/2014/main" id="{1B85C3A5-B06E-4070-AC13-C5B1F9DD3FF3}"/>
              </a:ext>
            </a:extLst>
          </p:cNvPr>
          <p:cNvSpPr txBox="1"/>
          <p:nvPr/>
        </p:nvSpPr>
        <p:spPr>
          <a:xfrm>
            <a:off x="1224643" y="1457761"/>
            <a:ext cx="2743200" cy="1292662"/>
          </a:xfrm>
          <a:prstGeom prst="rect">
            <a:avLst/>
          </a:prstGeom>
          <a:noFill/>
        </p:spPr>
        <p:txBody>
          <a:bodyPr wrap="square" rtlCol="0">
            <a:spAutoFit/>
          </a:bodyPr>
          <a:lstStyle/>
          <a:p>
            <a:pPr marL="457200" indent="-457200">
              <a:buClr>
                <a:srgbClr val="009383"/>
              </a:buClr>
              <a:buFont typeface="Arial" panose="020B0604020202020204" pitchFamily="34" charset="0"/>
              <a:buChar char="•"/>
            </a:pPr>
            <a:r>
              <a:rPr lang="en-US" sz="2600" dirty="0">
                <a:latin typeface="Arial" panose="020B0604020202020204" pitchFamily="34" charset="0"/>
                <a:cs typeface="Arial" panose="020B0604020202020204" pitchFamily="34" charset="0"/>
              </a:rPr>
              <a:t>Project Leadership Training</a:t>
            </a:r>
          </a:p>
        </p:txBody>
      </p:sp>
      <p:sp>
        <p:nvSpPr>
          <p:cNvPr id="6" name="TextBox 5">
            <a:extLst>
              <a:ext uri="{FF2B5EF4-FFF2-40B4-BE49-F238E27FC236}">
                <a16:creationId xmlns:a16="http://schemas.microsoft.com/office/drawing/2014/main" id="{0C25BD1A-A811-4C3B-AB5C-A2D8C097B18C}"/>
              </a:ext>
            </a:extLst>
          </p:cNvPr>
          <p:cNvSpPr txBox="1"/>
          <p:nvPr/>
        </p:nvSpPr>
        <p:spPr>
          <a:xfrm>
            <a:off x="1224643" y="3214559"/>
            <a:ext cx="2743200" cy="892552"/>
          </a:xfrm>
          <a:prstGeom prst="rect">
            <a:avLst/>
          </a:prstGeom>
          <a:noFill/>
        </p:spPr>
        <p:txBody>
          <a:bodyPr wrap="square" rtlCol="0">
            <a:spAutoFit/>
          </a:bodyPr>
          <a:lstStyle/>
          <a:p>
            <a:pPr marL="457200" indent="-457200">
              <a:buClr>
                <a:srgbClr val="009383"/>
              </a:buClr>
              <a:buFont typeface="Arial" panose="020B0604020202020204" pitchFamily="34" charset="0"/>
              <a:buChar char="•"/>
            </a:pPr>
            <a:r>
              <a:rPr lang="en-US" sz="2600" dirty="0">
                <a:latin typeface="Arial" panose="020B0604020202020204" pitchFamily="34" charset="0"/>
                <a:cs typeface="Arial" panose="020B0604020202020204" pitchFamily="34" charset="0"/>
              </a:rPr>
              <a:t>Project Activation</a:t>
            </a:r>
          </a:p>
        </p:txBody>
      </p:sp>
      <p:sp>
        <p:nvSpPr>
          <p:cNvPr id="7" name="TextBox 6">
            <a:extLst>
              <a:ext uri="{FF2B5EF4-FFF2-40B4-BE49-F238E27FC236}">
                <a16:creationId xmlns:a16="http://schemas.microsoft.com/office/drawing/2014/main" id="{B34A165C-8305-4F4F-B69C-2B38341EBD90}"/>
              </a:ext>
            </a:extLst>
          </p:cNvPr>
          <p:cNvSpPr txBox="1"/>
          <p:nvPr/>
        </p:nvSpPr>
        <p:spPr>
          <a:xfrm>
            <a:off x="1224643" y="4953963"/>
            <a:ext cx="5028074" cy="892552"/>
          </a:xfrm>
          <a:prstGeom prst="rect">
            <a:avLst/>
          </a:prstGeom>
          <a:noFill/>
        </p:spPr>
        <p:txBody>
          <a:bodyPr wrap="square" rtlCol="0">
            <a:spAutoFit/>
          </a:bodyPr>
          <a:lstStyle/>
          <a:p>
            <a:pPr marL="457200" indent="-457200">
              <a:buClr>
                <a:srgbClr val="009383"/>
              </a:buClr>
              <a:buFont typeface="Arial" panose="020B0604020202020204" pitchFamily="34" charset="0"/>
              <a:buChar char="•"/>
            </a:pPr>
            <a:r>
              <a:rPr lang="en-US" sz="2600" dirty="0">
                <a:latin typeface="Arial" panose="020B0604020202020204" pitchFamily="34" charset="0"/>
                <a:cs typeface="Arial" panose="020B0604020202020204" pitchFamily="34" charset="0"/>
              </a:rPr>
              <a:t>The Facilitative Consultant</a:t>
            </a:r>
          </a:p>
          <a:p>
            <a:pPr marL="457200" indent="-457200">
              <a:buClr>
                <a:srgbClr val="009383"/>
              </a:buClr>
              <a:buFont typeface="Arial" panose="020B0604020202020204" pitchFamily="34" charset="0"/>
              <a:buChar char="•"/>
            </a:pPr>
            <a:r>
              <a:rPr lang="en-US" sz="2600" dirty="0">
                <a:latin typeface="Arial" panose="020B0604020202020204" pitchFamily="34" charset="0"/>
                <a:cs typeface="Arial" panose="020B0604020202020204" pitchFamily="34" charset="0"/>
              </a:rPr>
              <a:t>The Effective Facilitator</a:t>
            </a:r>
          </a:p>
        </p:txBody>
      </p:sp>
      <p:sp>
        <p:nvSpPr>
          <p:cNvPr id="15" name="Footer Placeholder 3">
            <a:extLst>
              <a:ext uri="{FF2B5EF4-FFF2-40B4-BE49-F238E27FC236}">
                <a16:creationId xmlns:a16="http://schemas.microsoft.com/office/drawing/2014/main" id="{45523887-6B66-4860-B16F-0EC5B6F3BEA2}"/>
              </a:ext>
            </a:extLst>
          </p:cNvPr>
          <p:cNvSpPr>
            <a:spLocks noGrp="1"/>
          </p:cNvSpPr>
          <p:nvPr>
            <p:ph type="ftr" sz="quarter" idx="11"/>
          </p:nvPr>
        </p:nvSpPr>
        <p:spPr>
          <a:xfrm>
            <a:off x="3994303" y="6359798"/>
            <a:ext cx="4203394" cy="365125"/>
          </a:xfrm>
        </p:spPr>
        <p:txBody>
          <a:bodyPr/>
          <a:lstStyle/>
          <a:p>
            <a:r>
              <a:rPr lang="en-US"/>
              <a:t>Copyright 1992-2015, Leadership Strategies, Inc. V15.03</a:t>
            </a:r>
          </a:p>
        </p:txBody>
      </p:sp>
    </p:spTree>
    <p:extLst>
      <p:ext uri="{BB962C8B-B14F-4D97-AF65-F5344CB8AC3E}">
        <p14:creationId xmlns:p14="http://schemas.microsoft.com/office/powerpoint/2010/main" val="30638582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4" grpId="0" animBg="1"/>
      <p:bldP spid="3" grpId="0"/>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7" name="Rectangle 2057">
            <a:extLst>
              <a:ext uri="{FF2B5EF4-FFF2-40B4-BE49-F238E27FC236}">
                <a16:creationId xmlns:a16="http://schemas.microsoft.com/office/drawing/2014/main" id="{907976C7-BA64-4255-B70D-C12A627EF064}"/>
              </a:ext>
            </a:extLst>
          </p:cNvPr>
          <p:cNvSpPr>
            <a:spLocks noGrp="1" noChangeArrowheads="1"/>
          </p:cNvSpPr>
          <p:nvPr>
            <p:ph type="body" idx="1"/>
          </p:nvPr>
        </p:nvSpPr>
        <p:spPr>
          <a:xfrm>
            <a:off x="301803" y="1679553"/>
            <a:ext cx="4041597" cy="2663848"/>
          </a:xfrm>
        </p:spPr>
        <p:txBody>
          <a:bodyPr>
            <a:normAutofit/>
          </a:bodyPr>
          <a:lstStyle/>
          <a:p>
            <a:pPr defTabSz="746125" eaLnBrk="1" hangingPunct="1">
              <a:lnSpc>
                <a:spcPct val="90000"/>
              </a:lnSpc>
              <a:buNone/>
            </a:pPr>
            <a:r>
              <a:rPr lang="en-US" altLang="en-US" sz="1800" b="1" dirty="0">
                <a:solidFill>
                  <a:srgbClr val="009383"/>
                </a:solidFill>
              </a:rPr>
              <a:t>Virtual Meetings 101</a:t>
            </a:r>
            <a:br>
              <a:rPr lang="en-US" altLang="en-US" sz="1800" b="1" dirty="0">
                <a:solidFill>
                  <a:srgbClr val="009383"/>
                </a:solidFill>
              </a:rPr>
            </a:br>
            <a:r>
              <a:rPr lang="en-US" altLang="en-US" sz="1800" b="1" dirty="0">
                <a:solidFill>
                  <a:srgbClr val="009383"/>
                </a:solidFill>
              </a:rPr>
              <a:t>The Basics</a:t>
            </a:r>
          </a:p>
          <a:p>
            <a:pPr marL="401638" indent="-401638" defTabSz="512763"/>
            <a:r>
              <a:rPr lang="en-US" altLang="en-US" sz="1800" b="0" dirty="0">
                <a:solidFill>
                  <a:schemeClr val="tx1"/>
                </a:solidFill>
              </a:rPr>
              <a:t>A.	Getting Started</a:t>
            </a:r>
          </a:p>
          <a:p>
            <a:pPr marL="401638" indent="-401638" defTabSz="512763"/>
            <a:r>
              <a:rPr lang="en-US" altLang="en-US" sz="1800" b="0" dirty="0">
                <a:solidFill>
                  <a:schemeClr val="tx1"/>
                </a:solidFill>
              </a:rPr>
              <a:t>B.	Masterful Virtual Meeting Vision</a:t>
            </a:r>
          </a:p>
          <a:p>
            <a:pPr marL="401638" indent="-401638" defTabSz="512763"/>
            <a:r>
              <a:rPr lang="en-US" altLang="en-US" sz="1800" b="0" dirty="0">
                <a:solidFill>
                  <a:schemeClr val="tx1"/>
                </a:solidFill>
              </a:rPr>
              <a:t>C.	Masterful Preparation</a:t>
            </a:r>
          </a:p>
          <a:p>
            <a:pPr marL="401638" indent="-401638" defTabSz="512763"/>
            <a:r>
              <a:rPr lang="en-US" altLang="en-US" sz="1800" b="0" dirty="0">
                <a:solidFill>
                  <a:schemeClr val="tx1"/>
                </a:solidFill>
              </a:rPr>
              <a:t>D.	Masterful Start</a:t>
            </a:r>
          </a:p>
          <a:p>
            <a:pPr marL="401638" indent="-401638" defTabSz="512763"/>
            <a:r>
              <a:rPr lang="en-US" altLang="en-US" sz="1800" b="0" dirty="0">
                <a:solidFill>
                  <a:schemeClr val="tx1"/>
                </a:solidFill>
              </a:rPr>
              <a:t>E.	Masterful Execution and Close</a:t>
            </a:r>
          </a:p>
        </p:txBody>
      </p:sp>
      <p:sp>
        <p:nvSpPr>
          <p:cNvPr id="37892" name="Slide Number Placeholder 5">
            <a:extLst>
              <a:ext uri="{FF2B5EF4-FFF2-40B4-BE49-F238E27FC236}">
                <a16:creationId xmlns:a16="http://schemas.microsoft.com/office/drawing/2014/main" id="{EF90B28E-96E1-4A62-99C6-1A6ABF27F86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rgbClr val="00467F"/>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00467F"/>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00467F"/>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467F"/>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fld id="{65B020EE-2E42-4F43-8284-984C7B4698A6}" type="slidenum">
              <a:rPr kumimoji="0" lang="en-US" altLang="en-US" sz="800" b="0"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tabLst/>
                <a:defRPr/>
              </a:pPr>
              <a:t>25</a:t>
            </a:fld>
            <a:endParaRPr kumimoji="0" lang="en-US" altLang="en-US" sz="8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endParaRPr>
          </a:p>
        </p:txBody>
      </p:sp>
      <p:sp>
        <p:nvSpPr>
          <p:cNvPr id="37890" name="Rectangle 5">
            <a:extLst>
              <a:ext uri="{FF2B5EF4-FFF2-40B4-BE49-F238E27FC236}">
                <a16:creationId xmlns:a16="http://schemas.microsoft.com/office/drawing/2014/main" id="{26D5EFFC-F7FC-4DD7-A2BE-93BE83DC9CA3}"/>
              </a:ext>
            </a:extLst>
          </p:cNvPr>
          <p:cNvSpPr>
            <a:spLocks noGrp="1" noChangeArrowheads="1"/>
          </p:cNvSpPr>
          <p:nvPr>
            <p:ph type="title"/>
          </p:nvPr>
        </p:nvSpPr>
        <p:spPr/>
        <p:txBody>
          <a:bodyPr>
            <a:normAutofit/>
          </a:bodyPr>
          <a:lstStyle/>
          <a:p>
            <a:pPr eaLnBrk="1" hangingPunct="1"/>
            <a:r>
              <a:rPr lang="en-US" altLang="en-US" sz="3600" dirty="0"/>
              <a:t>What’s Next</a:t>
            </a:r>
          </a:p>
        </p:txBody>
      </p:sp>
      <p:sp>
        <p:nvSpPr>
          <p:cNvPr id="6" name="TextBox 5">
            <a:extLst>
              <a:ext uri="{FF2B5EF4-FFF2-40B4-BE49-F238E27FC236}">
                <a16:creationId xmlns:a16="http://schemas.microsoft.com/office/drawing/2014/main" id="{B42A8A82-1F62-4EEB-9347-02F7C3F05EFC}"/>
              </a:ext>
            </a:extLst>
          </p:cNvPr>
          <p:cNvSpPr txBox="1"/>
          <p:nvPr/>
        </p:nvSpPr>
        <p:spPr>
          <a:xfrm>
            <a:off x="11721678" y="4191000"/>
            <a:ext cx="337038" cy="83099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a:t>
            </a:r>
          </a:p>
        </p:txBody>
      </p:sp>
      <p:sp>
        <p:nvSpPr>
          <p:cNvPr id="8" name="TextBox 7">
            <a:extLst>
              <a:ext uri="{FF2B5EF4-FFF2-40B4-BE49-F238E27FC236}">
                <a16:creationId xmlns:a16="http://schemas.microsoft.com/office/drawing/2014/main" id="{ADD106EC-ED9A-4AF9-8C22-405C9E962386}"/>
              </a:ext>
            </a:extLst>
          </p:cNvPr>
          <p:cNvSpPr txBox="1"/>
          <p:nvPr/>
        </p:nvSpPr>
        <p:spPr>
          <a:xfrm>
            <a:off x="10095909" y="6411037"/>
            <a:ext cx="1923924" cy="215444"/>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Duplication prohibited without consent</a:t>
            </a:r>
          </a:p>
        </p:txBody>
      </p:sp>
      <p:sp>
        <p:nvSpPr>
          <p:cNvPr id="9" name="TextBox 8">
            <a:extLst>
              <a:ext uri="{FF2B5EF4-FFF2-40B4-BE49-F238E27FC236}">
                <a16:creationId xmlns:a16="http://schemas.microsoft.com/office/drawing/2014/main" id="{6F63E198-D832-4A69-B7E2-066EA59A6691}"/>
              </a:ext>
            </a:extLst>
          </p:cNvPr>
          <p:cNvSpPr txBox="1"/>
          <p:nvPr/>
        </p:nvSpPr>
        <p:spPr>
          <a:xfrm>
            <a:off x="4698822" y="6415801"/>
            <a:ext cx="2794355" cy="215444"/>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Copyright 1992-2020, Leadership Strategies, Inc. V20.04</a:t>
            </a:r>
          </a:p>
        </p:txBody>
      </p:sp>
      <p:sp>
        <p:nvSpPr>
          <p:cNvPr id="10" name="Rectangle 2057">
            <a:extLst>
              <a:ext uri="{FF2B5EF4-FFF2-40B4-BE49-F238E27FC236}">
                <a16:creationId xmlns:a16="http://schemas.microsoft.com/office/drawing/2014/main" id="{9758D835-DB29-4E90-A711-08B7222A0745}"/>
              </a:ext>
            </a:extLst>
          </p:cNvPr>
          <p:cNvSpPr txBox="1">
            <a:spLocks noChangeArrowheads="1"/>
          </p:cNvSpPr>
          <p:nvPr/>
        </p:nvSpPr>
        <p:spPr>
          <a:xfrm>
            <a:off x="4267533" y="1679552"/>
            <a:ext cx="4041597" cy="441009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rgbClr val="00C7B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746125"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1800" b="1"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t>Virtual Meetings 201</a:t>
            </a:r>
            <a:br>
              <a:rPr kumimoji="0" lang="en-US" altLang="en-US" sz="1800" b="1"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br>
            <a:r>
              <a:rPr kumimoji="0" lang="en-US" altLang="en-US" sz="1800" b="1"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t>Group Dynamics</a:t>
            </a:r>
          </a:p>
          <a:p>
            <a:pPr marL="401638" marR="0" lvl="0" indent="-401638" algn="l" defTabSz="746125"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 Opening and Review</a:t>
            </a:r>
          </a:p>
          <a:p>
            <a:pPr marL="401638" marR="0" lvl="0" indent="-401638" algn="l" defTabSz="746125"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 Managing Dysfunction </a:t>
            </a: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Masterfully</a:t>
            </a:r>
          </a:p>
          <a:p>
            <a:pPr marL="401638" marR="0" lvl="0" indent="-401638" algn="l" defTabSz="746125"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 Addressing Disagreement Masterfully</a:t>
            </a:r>
          </a:p>
          <a:p>
            <a:pPr marL="0" marR="0" lvl="0" indent="0" algn="l" defTabSz="746125"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Rectangle 2057">
            <a:extLst>
              <a:ext uri="{FF2B5EF4-FFF2-40B4-BE49-F238E27FC236}">
                <a16:creationId xmlns:a16="http://schemas.microsoft.com/office/drawing/2014/main" id="{D56A9877-FFF5-48A2-9148-3C08D034AD8B}"/>
              </a:ext>
            </a:extLst>
          </p:cNvPr>
          <p:cNvSpPr txBox="1">
            <a:spLocks noChangeArrowheads="1"/>
          </p:cNvSpPr>
          <p:nvPr/>
        </p:nvSpPr>
        <p:spPr>
          <a:xfrm>
            <a:off x="8074203" y="1679552"/>
            <a:ext cx="4041597" cy="441009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rgbClr val="00C7B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746125"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1800" b="1"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t>Virtual Meetings 301</a:t>
            </a:r>
            <a:br>
              <a:rPr kumimoji="0" lang="en-US" altLang="en-US" sz="1800" b="1"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br>
            <a:r>
              <a:rPr kumimoji="0" lang="en-US" altLang="en-US" sz="1800" b="1"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t>Advanced Techniques</a:t>
            </a:r>
          </a:p>
          <a:p>
            <a:pPr marL="336550" marR="0" lvl="0" indent="-336550" algn="l" defTabSz="746125"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Opening and Review</a:t>
            </a:r>
          </a:p>
          <a:p>
            <a:pPr marL="336550" marR="0" lvl="0" indent="-336550" algn="l" defTabSz="746125"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 Setting up for Engagement</a:t>
            </a:r>
          </a:p>
          <a:p>
            <a:pPr marL="336550" marR="0" lvl="0" indent="-336550" algn="l" defTabSz="746125"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 Virtual Engagement Strategies</a:t>
            </a:r>
          </a:p>
          <a:p>
            <a:pPr marL="336550" marR="0" lvl="0" indent="-336550" algn="l" defTabSz="746125"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 Wrap-up and Close</a:t>
            </a:r>
          </a:p>
          <a:p>
            <a:pPr marL="0" marR="0" lvl="0" indent="0" algn="l" defTabSz="746125"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7F2345A6-0BC9-4A50-86AA-513879F01407}"/>
              </a:ext>
            </a:extLst>
          </p:cNvPr>
          <p:cNvSpPr txBox="1"/>
          <p:nvPr/>
        </p:nvSpPr>
        <p:spPr>
          <a:xfrm>
            <a:off x="1500603" y="4343400"/>
            <a:ext cx="4068678" cy="461665"/>
          </a:xfrm>
          <a:prstGeom prst="rect">
            <a:avLst/>
          </a:prstGeom>
          <a:solidFill>
            <a:srgbClr val="009383"/>
          </a:solid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rPr>
              <a:t>The Facilitative Leader</a:t>
            </a:r>
          </a:p>
        </p:txBody>
      </p:sp>
      <p:sp>
        <p:nvSpPr>
          <p:cNvPr id="13" name="TextBox 12">
            <a:extLst>
              <a:ext uri="{FF2B5EF4-FFF2-40B4-BE49-F238E27FC236}">
                <a16:creationId xmlns:a16="http://schemas.microsoft.com/office/drawing/2014/main" id="{9E234644-3865-49BD-A3F6-B6246E0BE998}"/>
              </a:ext>
            </a:extLst>
          </p:cNvPr>
          <p:cNvSpPr txBox="1"/>
          <p:nvPr/>
        </p:nvSpPr>
        <p:spPr>
          <a:xfrm>
            <a:off x="3433436" y="4988868"/>
            <a:ext cx="4733925" cy="461665"/>
          </a:xfrm>
          <a:prstGeom prst="rect">
            <a:avLst/>
          </a:prstGeom>
          <a:solidFill>
            <a:srgbClr val="009383"/>
          </a:solid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rPr>
              <a:t>The Facilitative Consultant</a:t>
            </a:r>
          </a:p>
        </p:txBody>
      </p:sp>
      <p:sp>
        <p:nvSpPr>
          <p:cNvPr id="14" name="TextBox 13">
            <a:extLst>
              <a:ext uri="{FF2B5EF4-FFF2-40B4-BE49-F238E27FC236}">
                <a16:creationId xmlns:a16="http://schemas.microsoft.com/office/drawing/2014/main" id="{1F112715-5333-48C7-9489-FB6ECABBA7C1}"/>
              </a:ext>
            </a:extLst>
          </p:cNvPr>
          <p:cNvSpPr txBox="1"/>
          <p:nvPr/>
        </p:nvSpPr>
        <p:spPr>
          <a:xfrm>
            <a:off x="6031516" y="5634335"/>
            <a:ext cx="3798284" cy="461665"/>
          </a:xfrm>
          <a:prstGeom prst="rect">
            <a:avLst/>
          </a:prstGeom>
          <a:solidFill>
            <a:srgbClr val="009383"/>
          </a:solid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rPr>
              <a:t>The Engaging Trainer</a:t>
            </a:r>
          </a:p>
        </p:txBody>
      </p:sp>
    </p:spTree>
    <p:extLst>
      <p:ext uri="{BB962C8B-B14F-4D97-AF65-F5344CB8AC3E}">
        <p14:creationId xmlns:p14="http://schemas.microsoft.com/office/powerpoint/2010/main" val="21956109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par>
                          <p:cTn id="8" fill="hold">
                            <p:stCondLst>
                              <p:cond delay="1000"/>
                            </p:stCondLst>
                            <p:childTnLst>
                              <p:par>
                                <p:cTn id="9" presetID="22" presetClass="entr" presetSubtype="8" fill="hold" grpId="0" nodeType="afterEffect">
                                  <p:stCondLst>
                                    <p:cond delay="5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000"/>
                                        <p:tgtEl>
                                          <p:spTgt spid="13"/>
                                        </p:tgtEl>
                                      </p:cBhvr>
                                    </p:animEffect>
                                  </p:childTnLst>
                                </p:cTn>
                              </p:par>
                            </p:childTnLst>
                          </p:cTn>
                        </p:par>
                        <p:par>
                          <p:cTn id="12" fill="hold">
                            <p:stCondLst>
                              <p:cond delay="2500"/>
                            </p:stCondLst>
                            <p:childTnLst>
                              <p:par>
                                <p:cTn id="13" presetID="22" presetClass="entr" presetSubtype="8"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9FD61F-2294-5D42-A9D7-9928D42B3773}" type="slidenum">
              <a:rPr lang="en-US" smtClean="0"/>
              <a:pPr/>
              <a:t>26</a:t>
            </a:fld>
            <a:endParaRPr lang="en-US" dirty="0"/>
          </a:p>
        </p:txBody>
      </p:sp>
      <p:sp>
        <p:nvSpPr>
          <p:cNvPr id="3" name="Title 2">
            <a:extLst>
              <a:ext uri="{FF2B5EF4-FFF2-40B4-BE49-F238E27FC236}">
                <a16:creationId xmlns:a16="http://schemas.microsoft.com/office/drawing/2014/main" id="{D8EC66AD-5517-4A0B-AA67-40B61E8FCE84}"/>
              </a:ext>
            </a:extLst>
          </p:cNvPr>
          <p:cNvSpPr>
            <a:spLocks noGrp="1"/>
          </p:cNvSpPr>
          <p:nvPr>
            <p:ph type="title"/>
          </p:nvPr>
        </p:nvSpPr>
        <p:spPr>
          <a:xfrm>
            <a:off x="685800" y="689771"/>
            <a:ext cx="8982075" cy="1243007"/>
          </a:xfrm>
        </p:spPr>
        <p:txBody>
          <a:bodyPr>
            <a:noAutofit/>
          </a:bodyPr>
          <a:lstStyle/>
          <a:p>
            <a:r>
              <a:rPr lang="en-US" sz="5000" dirty="0">
                <a:latin typeface="Arial" panose="020B0604020202020204" pitchFamily="34" charset="0"/>
                <a:cs typeface="Arial" panose="020B0604020202020204" pitchFamily="34" charset="0"/>
              </a:rPr>
              <a:t>Show How You Use Facilitation to be an </a:t>
            </a:r>
            <a:r>
              <a:rPr lang="en-US" sz="5000" i="1" dirty="0">
                <a:latin typeface="Arial" panose="020B0604020202020204" pitchFamily="34" charset="0"/>
                <a:cs typeface="Arial" panose="020B0604020202020204" pitchFamily="34" charset="0"/>
              </a:rPr>
              <a:t>Engaging Trainer</a:t>
            </a:r>
            <a:endParaRPr lang="en-US" sz="5000" dirty="0">
              <a:latin typeface="Arial" panose="020B0604020202020204" pitchFamily="34" charset="0"/>
              <a:cs typeface="Arial" panose="020B0604020202020204" pitchFamily="34" charset="0"/>
            </a:endParaRPr>
          </a:p>
        </p:txBody>
      </p:sp>
      <p:sp>
        <p:nvSpPr>
          <p:cNvPr id="20" name="Rectangle 19"/>
          <p:cNvSpPr/>
          <p:nvPr/>
        </p:nvSpPr>
        <p:spPr>
          <a:xfrm>
            <a:off x="2541074" y="2388824"/>
            <a:ext cx="7126801" cy="2246769"/>
          </a:xfrm>
          <a:prstGeom prst="rect">
            <a:avLst/>
          </a:prstGeom>
        </p:spPr>
        <p:txBody>
          <a:bodyPr wrap="square">
            <a:spAutoFit/>
          </a:bodyPr>
          <a:lstStyle/>
          <a:p>
            <a:pPr marL="342900" indent="-342900">
              <a:spcBef>
                <a:spcPts val="1200"/>
              </a:spcBef>
              <a:buAutoNum type="arabicPeriod"/>
            </a:pPr>
            <a:r>
              <a:rPr lang="en-US" sz="2400" dirty="0">
                <a:latin typeface="Franklin Gothic Book" panose="020B0503020102020204" pitchFamily="34" charset="0"/>
              </a:rPr>
              <a:t>Have someone </a:t>
            </a:r>
            <a:r>
              <a:rPr lang="en-US" sz="2400" b="1" dirty="0">
                <a:solidFill>
                  <a:schemeClr val="bg1"/>
                </a:solidFill>
                <a:latin typeface="Franklin Gothic Book" panose="020B0503020102020204" pitchFamily="34" charset="0"/>
              </a:rPr>
              <a:t>take a picture </a:t>
            </a:r>
            <a:r>
              <a:rPr lang="en-US" sz="2400" dirty="0">
                <a:latin typeface="Franklin Gothic Book" panose="020B0503020102020204" pitchFamily="34" charset="0"/>
              </a:rPr>
              <a:t>of you delivering your next training</a:t>
            </a:r>
          </a:p>
          <a:p>
            <a:pPr marL="342900" indent="-342900">
              <a:spcBef>
                <a:spcPts val="1200"/>
              </a:spcBef>
              <a:buAutoNum type="arabicPeriod"/>
            </a:pPr>
            <a:r>
              <a:rPr lang="en-US" sz="2400" dirty="0">
                <a:latin typeface="Franklin Gothic Book" panose="020B0503020102020204" pitchFamily="34" charset="0"/>
              </a:rPr>
              <a:t> </a:t>
            </a:r>
            <a:r>
              <a:rPr lang="en-US" sz="2400" b="1" dirty="0">
                <a:solidFill>
                  <a:schemeClr val="bg1"/>
                </a:solidFill>
                <a:latin typeface="Franklin Gothic Book" panose="020B0503020102020204" pitchFamily="34" charset="0"/>
              </a:rPr>
              <a:t>Post</a:t>
            </a:r>
            <a:r>
              <a:rPr lang="en-US" sz="2400" dirty="0">
                <a:solidFill>
                  <a:schemeClr val="bg1"/>
                </a:solidFill>
                <a:latin typeface="Franklin Gothic Book" panose="020B0503020102020204" pitchFamily="34" charset="0"/>
              </a:rPr>
              <a:t> </a:t>
            </a:r>
            <a:r>
              <a:rPr lang="en-US" sz="2400" dirty="0">
                <a:latin typeface="Franklin Gothic Book" panose="020B0503020102020204" pitchFamily="34" charset="0"/>
              </a:rPr>
              <a:t>on Facebook, LinkedIn, Twitter or Instagram with </a:t>
            </a:r>
            <a:r>
              <a:rPr lang="en-US" sz="2400" b="1" dirty="0">
                <a:solidFill>
                  <a:schemeClr val="bg1"/>
                </a:solidFill>
                <a:latin typeface="Franklin Gothic Book" panose="020B0503020102020204" pitchFamily="34" charset="0"/>
              </a:rPr>
              <a:t>#</a:t>
            </a:r>
            <a:r>
              <a:rPr lang="en-US" sz="2400" b="1" dirty="0" err="1">
                <a:solidFill>
                  <a:schemeClr val="bg1"/>
                </a:solidFill>
                <a:latin typeface="Franklin Gothic Book" panose="020B0503020102020204" pitchFamily="34" charset="0"/>
              </a:rPr>
              <a:t>effectivefacilitator</a:t>
            </a:r>
            <a:r>
              <a:rPr lang="en-US" sz="2400" dirty="0">
                <a:solidFill>
                  <a:schemeClr val="bg1"/>
                </a:solidFill>
                <a:latin typeface="Franklin Gothic Book" panose="020B0503020102020204" pitchFamily="34" charset="0"/>
              </a:rPr>
              <a:t> </a:t>
            </a:r>
            <a:r>
              <a:rPr lang="en-US" sz="2400" dirty="0">
                <a:latin typeface="Franklin Gothic Book" panose="020B0503020102020204" pitchFamily="34" charset="0"/>
              </a:rPr>
              <a:t>and </a:t>
            </a:r>
            <a:r>
              <a:rPr lang="en-US" sz="2400" b="1" dirty="0">
                <a:solidFill>
                  <a:schemeClr val="bg1"/>
                </a:solidFill>
                <a:latin typeface="Franklin Gothic Book" panose="020B0503020102020204" pitchFamily="34" charset="0"/>
              </a:rPr>
              <a:t>@Leadstrat</a:t>
            </a:r>
          </a:p>
          <a:p>
            <a:pPr marL="342900" indent="-342900">
              <a:spcBef>
                <a:spcPts val="1200"/>
              </a:spcBef>
              <a:buAutoNum type="arabicPeriod"/>
            </a:pPr>
            <a:r>
              <a:rPr lang="en-US" sz="2400" dirty="0">
                <a:latin typeface="Franklin Gothic Book" panose="020B0503020102020204" pitchFamily="34" charset="0"/>
              </a:rPr>
              <a:t> </a:t>
            </a:r>
            <a:r>
              <a:rPr lang="en-US" sz="2400" b="1" dirty="0">
                <a:solidFill>
                  <a:schemeClr val="bg1"/>
                </a:solidFill>
                <a:latin typeface="Franklin Gothic Book" panose="020B0503020102020204" pitchFamily="34" charset="0"/>
              </a:rPr>
              <a:t>Monthly award </a:t>
            </a:r>
            <a:r>
              <a:rPr lang="en-US" sz="2400" dirty="0">
                <a:latin typeface="Franklin Gothic Book" panose="020B0503020102020204" pitchFamily="34" charset="0"/>
              </a:rPr>
              <a:t>to person with the most “Likes”!</a:t>
            </a:r>
          </a:p>
        </p:txBody>
      </p:sp>
      <p:pic>
        <p:nvPicPr>
          <p:cNvPr id="1028" name="Picture 4" descr="http://3835642c2693476aa717-d4b78efce91b9730bcca725cf9bb0b37.r51.cf1.rackcdn.com/Instagram_App_Large_May2016_20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2317" y="4913641"/>
            <a:ext cx="710165" cy="71016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g.twimg.com/Twitter_logo_blu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661" y="5016993"/>
            <a:ext cx="746273" cy="606813"/>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p:cNvSpPr/>
          <p:nvPr/>
        </p:nvSpPr>
        <p:spPr>
          <a:xfrm>
            <a:off x="3856436" y="5437640"/>
            <a:ext cx="2441924" cy="577081"/>
          </a:xfrm>
          <a:prstGeom prst="rect">
            <a:avLst/>
          </a:prstGeom>
        </p:spPr>
        <p:txBody>
          <a:bodyPr wrap="square">
            <a:spAutoFit/>
          </a:bodyPr>
          <a:lstStyle/>
          <a:p>
            <a:pPr algn="ctr"/>
            <a:endParaRPr lang="en-US" sz="1350" b="1" i="1" dirty="0">
              <a:solidFill>
                <a:schemeClr val="bg2"/>
              </a:solidFill>
            </a:endParaRPr>
          </a:p>
          <a:p>
            <a:pPr algn="ctr"/>
            <a:r>
              <a:rPr lang="en-US" b="1" dirty="0">
                <a:solidFill>
                  <a:schemeClr val="bg2"/>
                </a:solidFill>
              </a:rPr>
              <a:t>@</a:t>
            </a:r>
            <a:r>
              <a:rPr lang="en-US" b="1" dirty="0" err="1">
                <a:solidFill>
                  <a:schemeClr val="bg2"/>
                </a:solidFill>
              </a:rPr>
              <a:t>leadershipstrategies</a:t>
            </a:r>
            <a:endParaRPr lang="en-US" sz="1350" dirty="0">
              <a:solidFill>
                <a:schemeClr val="bg2"/>
              </a:solidFill>
            </a:endParaRPr>
          </a:p>
        </p:txBody>
      </p:sp>
      <p:sp>
        <p:nvSpPr>
          <p:cNvPr id="25" name="Rectangle 24"/>
          <p:cNvSpPr/>
          <p:nvPr/>
        </p:nvSpPr>
        <p:spPr>
          <a:xfrm>
            <a:off x="5819834" y="5437640"/>
            <a:ext cx="2441924" cy="577081"/>
          </a:xfrm>
          <a:prstGeom prst="rect">
            <a:avLst/>
          </a:prstGeom>
        </p:spPr>
        <p:txBody>
          <a:bodyPr wrap="square">
            <a:spAutoFit/>
          </a:bodyPr>
          <a:lstStyle/>
          <a:p>
            <a:pPr algn="ctr"/>
            <a:endParaRPr lang="en-US" sz="1350" b="1" i="1" dirty="0">
              <a:solidFill>
                <a:schemeClr val="bg2"/>
              </a:solidFill>
            </a:endParaRPr>
          </a:p>
          <a:p>
            <a:pPr algn="ctr"/>
            <a:r>
              <a:rPr lang="en-US" b="1" dirty="0">
                <a:solidFill>
                  <a:schemeClr val="bg2"/>
                </a:solidFill>
              </a:rPr>
              <a:t>@</a:t>
            </a:r>
            <a:r>
              <a:rPr lang="en-US" b="1" dirty="0" err="1">
                <a:solidFill>
                  <a:schemeClr val="bg2"/>
                </a:solidFill>
              </a:rPr>
              <a:t>LeadStrat</a:t>
            </a:r>
            <a:endParaRPr lang="en-US" sz="1350" dirty="0">
              <a:solidFill>
                <a:schemeClr val="bg2"/>
              </a:solidFill>
            </a:endParaRPr>
          </a:p>
        </p:txBody>
      </p:sp>
      <p:sp>
        <p:nvSpPr>
          <p:cNvPr id="10" name="Footer Placeholder 2">
            <a:extLst>
              <a:ext uri="{FF2B5EF4-FFF2-40B4-BE49-F238E27FC236}">
                <a16:creationId xmlns:a16="http://schemas.microsoft.com/office/drawing/2014/main" id="{631DC4BF-F81B-427A-8681-B18DDC0F4225}"/>
              </a:ext>
            </a:extLst>
          </p:cNvPr>
          <p:cNvSpPr>
            <a:spLocks noGrp="1"/>
          </p:cNvSpPr>
          <p:nvPr>
            <p:ph type="ftr" sz="quarter" idx="11"/>
          </p:nvPr>
        </p:nvSpPr>
        <p:spPr>
          <a:xfrm>
            <a:off x="3307749" y="6378122"/>
            <a:ext cx="6179918" cy="365125"/>
          </a:xfrm>
        </p:spPr>
        <p:txBody>
          <a:bodyPr/>
          <a:lstStyle/>
          <a:p>
            <a:r>
              <a:rPr lang="en-US" dirty="0"/>
              <a:t>Copyright 1992-2015, Leadership Strategies, Inc. V15.03</a:t>
            </a:r>
          </a:p>
        </p:txBody>
      </p:sp>
    </p:spTree>
    <p:extLst>
      <p:ext uri="{BB962C8B-B14F-4D97-AF65-F5344CB8AC3E}">
        <p14:creationId xmlns:p14="http://schemas.microsoft.com/office/powerpoint/2010/main" val="18432429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2667000" y="666750"/>
            <a:ext cx="6600792" cy="857250"/>
            <a:chOff x="342943" y="2732834"/>
            <a:chExt cx="8801056" cy="1143000"/>
          </a:xfrm>
        </p:grpSpPr>
        <p:sp>
          <p:nvSpPr>
            <p:cNvPr id="17" name="Rectangle 16"/>
            <p:cNvSpPr/>
            <p:nvPr/>
          </p:nvSpPr>
          <p:spPr>
            <a:xfrm>
              <a:off x="342943" y="2883781"/>
              <a:ext cx="6830240" cy="946259"/>
            </a:xfrm>
            <a:prstGeom prst="rect">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Title 1"/>
            <p:cNvSpPr txBox="1">
              <a:spLocks/>
            </p:cNvSpPr>
            <p:nvPr/>
          </p:nvSpPr>
          <p:spPr>
            <a:xfrm>
              <a:off x="486418" y="2732834"/>
              <a:ext cx="8657581" cy="1143000"/>
            </a:xfrm>
            <a:prstGeom prst="rect">
              <a:avLst/>
            </a:prstGeom>
          </p:spPr>
          <p:txBody>
            <a:bodyPr vert="horz" lIns="68580" tIns="34290" rIns="68580" bIns="34290" rtlCol="0" anchor="ctr">
              <a:noAutofit/>
            </a:bodyPr>
            <a:lstStyle/>
            <a:p>
              <a:pPr marL="0" marR="0" lvl="0" indent="0" algn="ctr" defTabSz="342900" rtl="0" eaLnBrk="0" fontAlgn="base" latinLnBrk="0" hangingPunct="0">
                <a:lnSpc>
                  <a:spcPts val="4695"/>
                </a:lnSpc>
                <a:spcBef>
                  <a:spcPct val="0"/>
                </a:spcBef>
                <a:spcAft>
                  <a:spcPct val="0"/>
                </a:spcAft>
                <a:buClrTx/>
                <a:buSzTx/>
                <a:buFontTx/>
                <a:buNone/>
                <a:tabLst/>
                <a:defRPr/>
              </a:pPr>
              <a:r>
                <a:rPr kumimoji="0" lang="en-US" sz="4050" b="1" i="0" u="none" strike="noStrike" kern="1200" cap="all"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Raving facilitators,</a:t>
              </a:r>
            </a:p>
            <a:p>
              <a:pPr marL="0" marR="0" lvl="0" indent="0" algn="ctr" defTabSz="342900" rtl="0" eaLnBrk="0" fontAlgn="base" latinLnBrk="0" hangingPunct="0">
                <a:lnSpc>
                  <a:spcPts val="4695"/>
                </a:lnSpc>
                <a:spcBef>
                  <a:spcPct val="0"/>
                </a:spcBef>
                <a:spcAft>
                  <a:spcPct val="0"/>
                </a:spcAft>
                <a:buClrTx/>
                <a:buSzTx/>
                <a:buFontTx/>
                <a:buNone/>
                <a:tabLst/>
                <a:defRPr/>
              </a:pPr>
              <a:r>
                <a:rPr kumimoji="0" lang="en-US" sz="4050" b="1" i="0" u="none" strike="noStrike" kern="1200" cap="all"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Share </a:t>
              </a:r>
              <a:r>
                <a:rPr kumimoji="0" lang="en-US" sz="4050" b="1" i="1" u="none" strike="noStrike" kern="1200" cap="all"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your</a:t>
              </a:r>
              <a:r>
                <a:rPr kumimoji="0" lang="en-US" sz="4050" b="1" i="0" u="none" strike="noStrike" kern="1200" cap="all"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power!</a:t>
              </a:r>
            </a:p>
          </p:txBody>
        </p:sp>
      </p:grpSp>
      <p:sp>
        <p:nvSpPr>
          <p:cNvPr id="22" name="Slide Number Placeholder 3"/>
          <p:cNvSpPr>
            <a:spLocks noGrp="1"/>
          </p:cNvSpPr>
          <p:nvPr>
            <p:ph type="sldNum" sz="quarter" idx="12"/>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F29FD61F-2294-5D42-A9D7-9928D42B3773}"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tabLst/>
                <a:defRPr/>
              </a:pPr>
              <a:t>27</a:t>
            </a:fld>
            <a:endPar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1" name="Footer Placeholder 6">
            <a:extLst>
              <a:ext uri="{FF2B5EF4-FFF2-40B4-BE49-F238E27FC236}">
                <a16:creationId xmlns:a16="http://schemas.microsoft.com/office/drawing/2014/main" id="{33E0EDCC-387E-42D9-B79E-3717084A5786}"/>
              </a:ext>
            </a:extLst>
          </p:cNvPr>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Copyright 1992-2020, Leadership Strategies, Inc. V20.04 </a:t>
            </a:r>
          </a:p>
        </p:txBody>
      </p:sp>
      <p:sp>
        <p:nvSpPr>
          <p:cNvPr id="3" name="Rectangle 2"/>
          <p:cNvSpPr/>
          <p:nvPr/>
        </p:nvSpPr>
        <p:spPr>
          <a:xfrm>
            <a:off x="1695473" y="1731088"/>
            <a:ext cx="8814089" cy="3362459"/>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35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SHARE</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your first 30 days after this course, let your classmates know your success in using the tools and techniques. </a:t>
            </a:r>
            <a:r>
              <a:rPr kumimoji="0" lang="en-US" sz="135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‘Like’/follow us and post </a:t>
            </a:r>
            <a:r>
              <a:rPr kumimoji="0" 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 our social media: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200150" marR="0" lvl="2" indent="-285750" algn="l" defTabSz="914400" rtl="0" eaLnBrk="0" fontAlgn="base" latinLnBrk="0" hangingPunct="0">
              <a:lnSpc>
                <a:spcPct val="100000"/>
              </a:lnSpc>
              <a:spcBef>
                <a:spcPct val="0"/>
              </a:spcBef>
              <a:spcAft>
                <a:spcPct val="0"/>
              </a:spcAft>
              <a:buClr>
                <a:srgbClr val="009383"/>
              </a:buClr>
              <a:buSzTx/>
              <a:buFont typeface="Arial" panose="020B0604020202020204" pitchFamily="34" charset="0"/>
              <a:buChar char="•"/>
              <a:tabLst/>
              <a:defRPr/>
            </a:pPr>
            <a:r>
              <a:rPr kumimoji="0" 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Twitter - @leadstrat </a:t>
            </a:r>
          </a:p>
          <a:p>
            <a:pPr marL="1200150" marR="0" lvl="2" indent="-285750" algn="l" defTabSz="914400" rtl="0" eaLnBrk="0" fontAlgn="base" latinLnBrk="0" hangingPunct="0">
              <a:lnSpc>
                <a:spcPct val="100000"/>
              </a:lnSpc>
              <a:spcBef>
                <a:spcPct val="0"/>
              </a:spcBef>
              <a:spcAft>
                <a:spcPct val="0"/>
              </a:spcAft>
              <a:buClr>
                <a:srgbClr val="009383"/>
              </a:buClr>
              <a:buSzTx/>
              <a:buFont typeface="Arial" panose="020B0604020202020204" pitchFamily="34" charset="0"/>
              <a:buChar char="•"/>
              <a:tabLst/>
              <a:defRPr/>
            </a:pPr>
            <a:r>
              <a:rPr kumimoji="0" 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Facebook – www.facebook.com/leadstrat </a:t>
            </a:r>
          </a:p>
          <a:p>
            <a:pPr marL="1200150" marR="0" lvl="2" indent="-285750" algn="l" defTabSz="914400" rtl="0" eaLnBrk="0" fontAlgn="base" latinLnBrk="0" hangingPunct="0">
              <a:lnSpc>
                <a:spcPct val="100000"/>
              </a:lnSpc>
              <a:spcBef>
                <a:spcPct val="0"/>
              </a:spcBef>
              <a:spcAft>
                <a:spcPct val="0"/>
              </a:spcAft>
              <a:buClr>
                <a:srgbClr val="009383"/>
              </a:buClr>
              <a:buSzTx/>
              <a:buFont typeface="Arial" panose="020B0604020202020204" pitchFamily="34" charset="0"/>
              <a:buChar char="•"/>
              <a:tabLst/>
              <a:defRPr/>
            </a:pPr>
            <a:r>
              <a:rPr kumimoji="0" 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LinkedIn – search “Leadership Strategies”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JOIN THE COMMUNITY.</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Become part of the community of thousands of facilitators who have taken The Effective Facilitator or who are interested in facilitation. See how facilitation has helped others and share your story.</a:t>
            </a:r>
          </a:p>
        </p:txBody>
      </p:sp>
      <p:sp>
        <p:nvSpPr>
          <p:cNvPr id="7" name="TextBox 6"/>
          <p:cNvSpPr txBox="1"/>
          <p:nvPr/>
        </p:nvSpPr>
        <p:spPr>
          <a:xfrm>
            <a:off x="2982164" y="4885291"/>
            <a:ext cx="6348310" cy="90794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Download our meeting app - </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LeadStrat</a:t>
            </a:r>
            <a:r>
              <a:rPr kumimoji="0" lang="en-US"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Mini manual in the app!</a:t>
            </a:r>
          </a:p>
        </p:txBody>
      </p:sp>
      <p:grpSp>
        <p:nvGrpSpPr>
          <p:cNvPr id="8" name="Group 6"/>
          <p:cNvGrpSpPr>
            <a:grpSpLocks noChangeAspect="1"/>
          </p:cNvGrpSpPr>
          <p:nvPr/>
        </p:nvGrpSpPr>
        <p:grpSpPr bwMode="auto">
          <a:xfrm>
            <a:off x="5204553" y="5259832"/>
            <a:ext cx="3417924" cy="836168"/>
            <a:chOff x="2411" y="3599"/>
            <a:chExt cx="3476" cy="798"/>
          </a:xfrm>
        </p:grpSpPr>
        <p:sp>
          <p:nvSpPr>
            <p:cNvPr id="11" name="Rectangle 8"/>
            <p:cNvSpPr>
              <a:spLocks noChangeArrowheads="1"/>
            </p:cNvSpPr>
            <p:nvPr/>
          </p:nvSpPr>
          <p:spPr bwMode="auto">
            <a:xfrm>
              <a:off x="4870" y="3599"/>
              <a:ext cx="3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en-US" sz="105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a:t>
              </a:r>
              <a:endParaRPr kumimoji="0" lang="en-US" alt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Rectangle 10"/>
            <p:cNvSpPr>
              <a:spLocks noChangeArrowheads="1"/>
            </p:cNvSpPr>
            <p:nvPr/>
          </p:nvSpPr>
          <p:spPr bwMode="auto">
            <a:xfrm>
              <a:off x="5314" y="3599"/>
              <a:ext cx="3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en-US" sz="105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a:t>
              </a:r>
              <a:endParaRPr kumimoji="0" lang="en-US" alt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Rectangle 12"/>
            <p:cNvSpPr>
              <a:spLocks noChangeArrowheads="1"/>
            </p:cNvSpPr>
            <p:nvPr/>
          </p:nvSpPr>
          <p:spPr bwMode="auto">
            <a:xfrm>
              <a:off x="5856" y="3599"/>
              <a:ext cx="3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en-US" sz="1050" b="1" i="1" u="none" strike="noStrike" kern="1200" cap="none" spc="0" normalizeH="0" baseline="0" noProof="0" dirty="0">
                  <a:ln>
                    <a:noFill/>
                  </a:ln>
                  <a:solidFill>
                    <a:srgbClr val="1F497D"/>
                  </a:solidFill>
                  <a:effectLst/>
                  <a:uLnTx/>
                  <a:uFillTx/>
                  <a:latin typeface="Calibri" panose="020F0502020204030204" pitchFamily="34" charset="0"/>
                  <a:ea typeface="+mn-ea"/>
                  <a:cs typeface="Arial" panose="020B0604020202020204" pitchFamily="34" charset="0"/>
                </a:rPr>
                <a:t> </a:t>
              </a:r>
              <a:endParaRPr kumimoji="0" lang="en-US" alt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Rectangle 13"/>
            <p:cNvSpPr>
              <a:spLocks noChangeArrowheads="1"/>
            </p:cNvSpPr>
            <p:nvPr/>
          </p:nvSpPr>
          <p:spPr bwMode="auto">
            <a:xfrm>
              <a:off x="2874" y="3737"/>
              <a:ext cx="3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en-US" sz="105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 </a:t>
              </a:r>
              <a:endParaRPr kumimoji="0" lang="en-US" alt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38"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 y="4108"/>
              <a:ext cx="828"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5"/>
            <p:cNvSpPr>
              <a:spLocks noChangeArrowheads="1"/>
            </p:cNvSpPr>
            <p:nvPr/>
          </p:nvSpPr>
          <p:spPr bwMode="auto">
            <a:xfrm>
              <a:off x="3627" y="4030"/>
              <a:ext cx="3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en-US" sz="105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 </a:t>
              </a:r>
              <a:endParaRPr kumimoji="0" lang="en-US" alt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40"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9" y="4101"/>
              <a:ext cx="828" cy="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7"/>
            <p:cNvSpPr>
              <a:spLocks noChangeArrowheads="1"/>
            </p:cNvSpPr>
            <p:nvPr/>
          </p:nvSpPr>
          <p:spPr bwMode="auto">
            <a:xfrm>
              <a:off x="4405" y="4022"/>
              <a:ext cx="33"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en-US" sz="1125"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 </a:t>
              </a:r>
              <a:endParaRPr kumimoji="0" lang="en-US" alt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728221343"/>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13"/>
          <p:cNvSpPr>
            <a:spLocks noGrp="1"/>
          </p:cNvSpPr>
          <p:nvPr>
            <p:ph type="sldNum" sz="quarter" idx="12"/>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57F09362-3ECF-43FF-9131-C2EB0D040696}" type="slidenum">
              <a:rPr kumimoji="0" lang="en-US" alt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8546" name="Rectangle 2"/>
          <p:cNvSpPr>
            <a:spLocks noGrp="1" noChangeArrowheads="1"/>
          </p:cNvSpPr>
          <p:nvPr>
            <p:ph type="title"/>
          </p:nvPr>
        </p:nvSpPr>
        <p:spPr/>
        <p:txBody>
          <a:bodyPr>
            <a:normAutofit/>
          </a:bodyPr>
          <a:lstStyle/>
          <a:p>
            <a:pPr algn="ctr" eaLnBrk="1" hangingPunct="1"/>
            <a:r>
              <a:rPr lang="en-US" b="1" dirty="0">
                <a:solidFill>
                  <a:srgbClr val="004678"/>
                </a:solidFill>
              </a:rPr>
              <a:t>Questions?</a:t>
            </a:r>
          </a:p>
        </p:txBody>
      </p:sp>
      <p:sp>
        <p:nvSpPr>
          <p:cNvPr id="12" name="Footer Placeholder 11"/>
          <p:cNvSpPr>
            <a:spLocks noGrp="1"/>
          </p:cNvSpPr>
          <p:nvPr>
            <p:ph type="ftr" sz="quarter" idx="11"/>
          </p:nvPr>
        </p:nvSpPr>
        <p:spPr>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Copyright 1992-2020, Leadership Strategies, Inc. V20.04 </a:t>
            </a:r>
          </a:p>
        </p:txBody>
      </p:sp>
      <p:pic>
        <p:nvPicPr>
          <p:cNvPr id="108549" name="Picture 6"/>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981200" y="2296162"/>
            <a:ext cx="1554162" cy="202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8550" name="Picture 7" descr="cover"/>
          <p:cNvPicPr>
            <a:picLocks noChangeAspect="1" noChangeArrowheads="1"/>
          </p:cNvPicPr>
          <p:nvPr/>
        </p:nvPicPr>
        <p:blipFill>
          <a:blip r:embed="rId4" cstate="print"/>
          <a:srcRect/>
          <a:stretch>
            <a:fillRect/>
          </a:stretch>
        </p:blipFill>
        <p:spPr bwMode="auto">
          <a:xfrm>
            <a:off x="8785226" y="2137089"/>
            <a:ext cx="1565275" cy="24082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EA6FEB39-7A97-4803-B70E-E53C8EC56B87}"/>
              </a:ext>
            </a:extLst>
          </p:cNvPr>
          <p:cNvSpPr/>
          <p:nvPr/>
        </p:nvSpPr>
        <p:spPr>
          <a:xfrm>
            <a:off x="11811000" y="6378122"/>
            <a:ext cx="183931" cy="175078"/>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1755735"/>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Slide Number Placeholder 4"/>
          <p:cNvSpPr>
            <a:spLocks noGrp="1"/>
          </p:cNvSpPr>
          <p:nvPr>
            <p:ph type="sldNum" sz="quarter" idx="12"/>
          </p:nvPr>
        </p:nvSpPr>
        <p:spPr>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800" b="1">
                <a:solidFill>
                  <a:srgbClr val="104A73"/>
                </a:solidFill>
                <a:latin typeface="Arial" panose="020B0604020202020204" pitchFamily="34" charset="0"/>
              </a:defRPr>
            </a:lvl1pPr>
            <a:lvl2pPr marL="742950" indent="-285750" eaLnBrk="0" hangingPunct="0">
              <a:defRPr sz="3800" b="1">
                <a:solidFill>
                  <a:srgbClr val="104A73"/>
                </a:solidFill>
                <a:latin typeface="Arial" panose="020B0604020202020204" pitchFamily="34" charset="0"/>
              </a:defRPr>
            </a:lvl2pPr>
            <a:lvl3pPr marL="1143000" indent="-228600" eaLnBrk="0" hangingPunct="0">
              <a:defRPr sz="3800" b="1">
                <a:solidFill>
                  <a:srgbClr val="104A73"/>
                </a:solidFill>
                <a:latin typeface="Arial" panose="020B0604020202020204" pitchFamily="34" charset="0"/>
              </a:defRPr>
            </a:lvl3pPr>
            <a:lvl4pPr marL="1600200" indent="-228600" eaLnBrk="0" hangingPunct="0">
              <a:defRPr sz="3800" b="1">
                <a:solidFill>
                  <a:srgbClr val="104A73"/>
                </a:solidFill>
                <a:latin typeface="Arial" panose="020B0604020202020204" pitchFamily="34" charset="0"/>
              </a:defRPr>
            </a:lvl4pPr>
            <a:lvl5pPr marL="2057400" indent="-228600" eaLnBrk="0" hangingPunct="0">
              <a:defRPr sz="3800" b="1">
                <a:solidFill>
                  <a:srgbClr val="104A73"/>
                </a:solidFill>
                <a:latin typeface="Arial" panose="020B0604020202020204" pitchFamily="34" charset="0"/>
              </a:defRPr>
            </a:lvl5pPr>
            <a:lvl6pPr marL="2514600" indent="-228600" algn="ctr" eaLnBrk="0" fontAlgn="base" hangingPunct="0">
              <a:spcBef>
                <a:spcPct val="0"/>
              </a:spcBef>
              <a:spcAft>
                <a:spcPct val="0"/>
              </a:spcAft>
              <a:defRPr sz="3800" b="1">
                <a:solidFill>
                  <a:srgbClr val="104A73"/>
                </a:solidFill>
                <a:latin typeface="Arial" panose="020B0604020202020204" pitchFamily="34" charset="0"/>
              </a:defRPr>
            </a:lvl6pPr>
            <a:lvl7pPr marL="2971800" indent="-228600" algn="ctr" eaLnBrk="0" fontAlgn="base" hangingPunct="0">
              <a:spcBef>
                <a:spcPct val="0"/>
              </a:spcBef>
              <a:spcAft>
                <a:spcPct val="0"/>
              </a:spcAft>
              <a:defRPr sz="3800" b="1">
                <a:solidFill>
                  <a:srgbClr val="104A73"/>
                </a:solidFill>
                <a:latin typeface="Arial" panose="020B0604020202020204" pitchFamily="34" charset="0"/>
              </a:defRPr>
            </a:lvl7pPr>
            <a:lvl8pPr marL="3429000" indent="-228600" algn="ctr" eaLnBrk="0" fontAlgn="base" hangingPunct="0">
              <a:spcBef>
                <a:spcPct val="0"/>
              </a:spcBef>
              <a:spcAft>
                <a:spcPct val="0"/>
              </a:spcAft>
              <a:defRPr sz="3800" b="1">
                <a:solidFill>
                  <a:srgbClr val="104A73"/>
                </a:solidFill>
                <a:latin typeface="Arial" panose="020B0604020202020204" pitchFamily="34" charset="0"/>
              </a:defRPr>
            </a:lvl8pPr>
            <a:lvl9pPr marL="3886200" indent="-228600" algn="ctr" eaLnBrk="0" fontAlgn="base" hangingPunct="0">
              <a:spcBef>
                <a:spcPct val="0"/>
              </a:spcBef>
              <a:spcAft>
                <a:spcPct val="0"/>
              </a:spcAft>
              <a:defRPr sz="3800" b="1">
                <a:solidFill>
                  <a:srgbClr val="104A73"/>
                </a:solidFill>
                <a:latin typeface="Arial" panose="020B0604020202020204" pitchFamily="34" charset="0"/>
              </a:defRPr>
            </a:lvl9pPr>
          </a:lstStyle>
          <a:p>
            <a:fld id="{6F83D2E6-2DDC-4FEE-8E57-62406D23362B}" type="slidenum">
              <a:rPr lang="en-US" altLang="en-US" sz="900" b="0">
                <a:solidFill>
                  <a:schemeClr val="bg1"/>
                </a:solidFill>
                <a:latin typeface="Trebuchet MS" panose="020B0603020202020204" pitchFamily="34" charset="0"/>
              </a:rPr>
              <a:pPr/>
              <a:t>29</a:t>
            </a:fld>
            <a:endParaRPr lang="en-US" altLang="en-US" sz="900" b="0" dirty="0">
              <a:solidFill>
                <a:schemeClr val="bg1"/>
              </a:solidFill>
              <a:latin typeface="HelveticaNeue MediumExt" charset="0"/>
            </a:endParaRPr>
          </a:p>
        </p:txBody>
      </p:sp>
      <p:sp>
        <p:nvSpPr>
          <p:cNvPr id="3" name="Title 2"/>
          <p:cNvSpPr>
            <a:spLocks noGrp="1"/>
          </p:cNvSpPr>
          <p:nvPr>
            <p:ph type="title"/>
          </p:nvPr>
        </p:nvSpPr>
        <p:spPr/>
        <p:txBody>
          <a:bodyPr>
            <a:normAutofit/>
          </a:bodyPr>
          <a:lstStyle/>
          <a:p>
            <a:r>
              <a:rPr lang="en-US" sz="5000" b="1" dirty="0">
                <a:latin typeface="Arial" panose="020B0604020202020204" pitchFamily="34" charset="0"/>
                <a:cs typeface="Arial" panose="020B0604020202020204" pitchFamily="34" charset="0"/>
              </a:rPr>
              <a:t>CONGRATULATIONS!</a:t>
            </a:r>
          </a:p>
        </p:txBody>
      </p:sp>
      <p:pic>
        <p:nvPicPr>
          <p:cNvPr id="5" name="Picture 4"/>
          <p:cNvPicPr>
            <a:picLocks noChangeAspect="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5286302" y="2192981"/>
            <a:ext cx="1619396" cy="2095500"/>
          </a:xfrm>
          <a:prstGeom prst="rect">
            <a:avLst/>
          </a:prstGeom>
        </p:spPr>
      </p:pic>
      <p:sp>
        <p:nvSpPr>
          <p:cNvPr id="13" name="TextBox 12"/>
          <p:cNvSpPr txBox="1"/>
          <p:nvPr/>
        </p:nvSpPr>
        <p:spPr>
          <a:xfrm>
            <a:off x="2552700" y="4773896"/>
            <a:ext cx="7086599" cy="338554"/>
          </a:xfrm>
          <a:prstGeom prst="rect">
            <a:avLst/>
          </a:prstGeom>
          <a:noFill/>
        </p:spPr>
        <p:txBody>
          <a:bodyPr wrap="square" rtlCol="0">
            <a:spAutoFit/>
          </a:bodyPr>
          <a:lstStyle/>
          <a:p>
            <a:pPr algn="ctr"/>
            <a:r>
              <a:rPr lang="en-US" sz="1600" dirty="0">
                <a:solidFill>
                  <a:schemeClr val="bg1"/>
                </a:solidFill>
                <a:latin typeface="Franklin Gothic Book" panose="020B0503020102020204" pitchFamily="34" charset="0"/>
              </a:rPr>
              <a:t>Be sure to download our meeting app, </a:t>
            </a:r>
            <a:r>
              <a:rPr lang="en-US" sz="1600" dirty="0" err="1">
                <a:solidFill>
                  <a:schemeClr val="bg1"/>
                </a:solidFill>
                <a:latin typeface="Franklin Gothic Book" panose="020B0503020102020204" pitchFamily="34" charset="0"/>
              </a:rPr>
              <a:t>LeadStrat</a:t>
            </a:r>
            <a:r>
              <a:rPr lang="en-US" sz="1600" dirty="0">
                <a:solidFill>
                  <a:schemeClr val="bg1"/>
                </a:solidFill>
                <a:latin typeface="Franklin Gothic Book" panose="020B0503020102020204" pitchFamily="34" charset="0"/>
              </a:rPr>
              <a:t>. Mini-manual in the app!</a:t>
            </a:r>
          </a:p>
        </p:txBody>
      </p:sp>
      <p:pic>
        <p:nvPicPr>
          <p:cNvPr id="2052" name="Picture 4" descr="http://vignette3.wikia.nocookie.net/causeofdeath/images/5/5d/Available_on_the_App_Store_%28black%29.png/revision/latest?cb=201209222300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0036" y="5267081"/>
            <a:ext cx="1365932" cy="4572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tatic1.squarespace.com/static/52177782e4b04422e040157b/t/535a4cc0e4b0e4fde088d186/1398426817765/googleplay-app-stor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73224" y="5267081"/>
            <a:ext cx="1399591" cy="457200"/>
          </a:xfrm>
          <a:prstGeom prst="rect">
            <a:avLst/>
          </a:prstGeom>
          <a:noFill/>
          <a:extLst>
            <a:ext uri="{909E8E84-426E-40DD-AFC4-6F175D3DCCD1}">
              <a14:hiddenFill xmlns:a14="http://schemas.microsoft.com/office/drawing/2010/main">
                <a:solidFill>
                  <a:srgbClr val="FFFFFF"/>
                </a:solidFill>
              </a14:hiddenFill>
            </a:ext>
          </a:extLst>
        </p:spPr>
      </p:pic>
      <p:sp>
        <p:nvSpPr>
          <p:cNvPr id="10" name="Footer Placeholder 2">
            <a:extLst>
              <a:ext uri="{FF2B5EF4-FFF2-40B4-BE49-F238E27FC236}">
                <a16:creationId xmlns:a16="http://schemas.microsoft.com/office/drawing/2014/main" id="{967E0744-D15F-4447-A497-E12F6858D94A}"/>
              </a:ext>
            </a:extLst>
          </p:cNvPr>
          <p:cNvSpPr>
            <a:spLocks noGrp="1"/>
          </p:cNvSpPr>
          <p:nvPr>
            <p:ph type="ftr" sz="quarter" idx="11"/>
          </p:nvPr>
        </p:nvSpPr>
        <p:spPr>
          <a:xfrm>
            <a:off x="3307749" y="6378122"/>
            <a:ext cx="6179918" cy="365125"/>
          </a:xfrm>
        </p:spPr>
        <p:txBody>
          <a:bodyPr/>
          <a:lstStyle/>
          <a:p>
            <a:r>
              <a:rPr lang="en-US" dirty="0"/>
              <a:t>Copyright 1992-2015, Leadership Strategies, Inc. V15.03</a:t>
            </a:r>
          </a:p>
        </p:txBody>
      </p:sp>
    </p:spTree>
    <p:extLst>
      <p:ext uri="{BB962C8B-B14F-4D97-AF65-F5344CB8AC3E}">
        <p14:creationId xmlns:p14="http://schemas.microsoft.com/office/powerpoint/2010/main" val="970796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C846E-6D0F-2344-8D43-A9EA24F545D1}"/>
              </a:ext>
            </a:extLst>
          </p:cNvPr>
          <p:cNvSpPr>
            <a:spLocks noGrp="1"/>
          </p:cNvSpPr>
          <p:nvPr>
            <p:ph type="ctrTitle"/>
          </p:nvPr>
        </p:nvSpPr>
        <p:spPr>
          <a:xfrm>
            <a:off x="669983" y="476534"/>
            <a:ext cx="6487562" cy="1920526"/>
          </a:xfrm>
        </p:spPr>
        <p:txBody>
          <a:bodyPr/>
          <a:lstStyle/>
          <a:p>
            <a:r>
              <a:rPr lang="en-US" dirty="0"/>
              <a:t>The Engaging Trainer Virtual Edition</a:t>
            </a:r>
          </a:p>
        </p:txBody>
      </p:sp>
      <p:sp>
        <p:nvSpPr>
          <p:cNvPr id="3" name="Slide Number Placeholder 2">
            <a:extLst>
              <a:ext uri="{FF2B5EF4-FFF2-40B4-BE49-F238E27FC236}">
                <a16:creationId xmlns:a16="http://schemas.microsoft.com/office/drawing/2014/main" id="{16AF9DCD-9510-4B5F-AF2D-076CCE487B88}"/>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C506D0-69AF-6B41-B7B9-6D41D924DC2F}" type="slidenum">
              <a:rPr kumimoji="0" lang="en-US" sz="9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2C1F6716-D098-4359-9E4E-10FBCCAD57D0}"/>
              </a:ext>
            </a:extLst>
          </p:cNvPr>
          <p:cNvSpPr txBox="1"/>
          <p:nvPr/>
        </p:nvSpPr>
        <p:spPr>
          <a:xfrm>
            <a:off x="9885888" y="6415800"/>
            <a:ext cx="2127505" cy="2308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Duplication prohibited without consent</a:t>
            </a:r>
          </a:p>
        </p:txBody>
      </p:sp>
      <p:sp>
        <p:nvSpPr>
          <p:cNvPr id="5" name="TextBox 4">
            <a:extLst>
              <a:ext uri="{FF2B5EF4-FFF2-40B4-BE49-F238E27FC236}">
                <a16:creationId xmlns:a16="http://schemas.microsoft.com/office/drawing/2014/main" id="{56A61A4F-40AE-4233-8314-E30A81ED6ABB}"/>
              </a:ext>
            </a:extLst>
          </p:cNvPr>
          <p:cNvSpPr txBox="1"/>
          <p:nvPr/>
        </p:nvSpPr>
        <p:spPr>
          <a:xfrm>
            <a:off x="4548140" y="6415801"/>
            <a:ext cx="3095719" cy="2308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Copyright 1992-2015, Leadership Strategies, Inc. V15.03</a:t>
            </a:r>
          </a:p>
        </p:txBody>
      </p:sp>
    </p:spTree>
    <p:extLst>
      <p:ext uri="{BB962C8B-B14F-4D97-AF65-F5344CB8AC3E}">
        <p14:creationId xmlns:p14="http://schemas.microsoft.com/office/powerpoint/2010/main" val="19082786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C846E-6D0F-2344-8D43-A9EA24F545D1}"/>
              </a:ext>
            </a:extLst>
          </p:cNvPr>
          <p:cNvSpPr>
            <a:spLocks noGrp="1"/>
          </p:cNvSpPr>
          <p:nvPr>
            <p:ph type="ctrTitle"/>
          </p:nvPr>
        </p:nvSpPr>
        <p:spPr>
          <a:xfrm>
            <a:off x="669983" y="476534"/>
            <a:ext cx="6487562" cy="1920526"/>
          </a:xfrm>
        </p:spPr>
        <p:txBody>
          <a:bodyPr/>
          <a:lstStyle/>
          <a:p>
            <a:r>
              <a:rPr lang="en-US" dirty="0"/>
              <a:t>The Engaging Trainer Virtual Edition</a:t>
            </a:r>
          </a:p>
        </p:txBody>
      </p:sp>
      <p:sp>
        <p:nvSpPr>
          <p:cNvPr id="3" name="Slide Number Placeholder 2">
            <a:extLst>
              <a:ext uri="{FF2B5EF4-FFF2-40B4-BE49-F238E27FC236}">
                <a16:creationId xmlns:a16="http://schemas.microsoft.com/office/drawing/2014/main" id="{16AF9DCD-9510-4B5F-AF2D-076CCE487B88}"/>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C506D0-69AF-6B41-B7B9-6D41D924DC2F}" type="slidenum">
              <a:rPr kumimoji="0" lang="en-US" sz="9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2C1F6716-D098-4359-9E4E-10FBCCAD57D0}"/>
              </a:ext>
            </a:extLst>
          </p:cNvPr>
          <p:cNvSpPr txBox="1"/>
          <p:nvPr/>
        </p:nvSpPr>
        <p:spPr>
          <a:xfrm>
            <a:off x="9885888" y="6415800"/>
            <a:ext cx="2127505" cy="2308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Duplication prohibited without consent</a:t>
            </a:r>
          </a:p>
        </p:txBody>
      </p:sp>
      <p:sp>
        <p:nvSpPr>
          <p:cNvPr id="5" name="TextBox 4">
            <a:extLst>
              <a:ext uri="{FF2B5EF4-FFF2-40B4-BE49-F238E27FC236}">
                <a16:creationId xmlns:a16="http://schemas.microsoft.com/office/drawing/2014/main" id="{56A61A4F-40AE-4233-8314-E30A81ED6ABB}"/>
              </a:ext>
            </a:extLst>
          </p:cNvPr>
          <p:cNvSpPr txBox="1"/>
          <p:nvPr/>
        </p:nvSpPr>
        <p:spPr>
          <a:xfrm>
            <a:off x="4548140" y="6415801"/>
            <a:ext cx="3095719" cy="2308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Copyright 1992-2015, Leadership Strategies, Inc. V15.03</a:t>
            </a:r>
          </a:p>
        </p:txBody>
      </p:sp>
    </p:spTree>
    <p:extLst>
      <p:ext uri="{BB962C8B-B14F-4D97-AF65-F5344CB8AC3E}">
        <p14:creationId xmlns:p14="http://schemas.microsoft.com/office/powerpoint/2010/main" val="2988192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92A222C-F636-E24B-81C0-968F631C4802}"/>
              </a:ext>
            </a:extLst>
          </p:cNvPr>
          <p:cNvSpPr>
            <a:spLocks noGrp="1"/>
          </p:cNvSpPr>
          <p:nvPr>
            <p:ph type="body" idx="1"/>
          </p:nvPr>
        </p:nvSpPr>
        <p:spPr/>
        <p:txBody>
          <a:bodyPr/>
          <a:lstStyle/>
          <a:p>
            <a:r>
              <a:rPr lang="en-US" dirty="0"/>
              <a:t>Manual 6</a:t>
            </a:r>
          </a:p>
        </p:txBody>
      </p:sp>
      <p:sp>
        <p:nvSpPr>
          <p:cNvPr id="2" name="Slide Number Placeholder 1">
            <a:extLst>
              <a:ext uri="{FF2B5EF4-FFF2-40B4-BE49-F238E27FC236}">
                <a16:creationId xmlns:a16="http://schemas.microsoft.com/office/drawing/2014/main" id="{F706FA95-96AA-4254-B13A-B32E9B4C4158}"/>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C506D0-69AF-6B41-B7B9-6D41D924DC2F}" type="slidenum">
              <a:rPr kumimoji="0" lang="en-US" sz="900" b="0" i="0" u="none" strike="noStrike" kern="1200" cap="none" spc="0" normalizeH="0" baseline="0" noProof="0" smtClean="0">
                <a:ln>
                  <a:noFill/>
                </a:ln>
                <a:solidFill>
                  <a:prstClr val="white">
                    <a:lumMod val="50000"/>
                  </a:prst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endParaRPr>
          </a:p>
        </p:txBody>
      </p:sp>
      <p:sp>
        <p:nvSpPr>
          <p:cNvPr id="3" name="Title 2">
            <a:extLst>
              <a:ext uri="{FF2B5EF4-FFF2-40B4-BE49-F238E27FC236}">
                <a16:creationId xmlns:a16="http://schemas.microsoft.com/office/drawing/2014/main" id="{5705B47E-B5FD-1343-B324-F05781446A66}"/>
              </a:ext>
            </a:extLst>
          </p:cNvPr>
          <p:cNvSpPr>
            <a:spLocks noGrp="1"/>
          </p:cNvSpPr>
          <p:nvPr>
            <p:ph type="title"/>
          </p:nvPr>
        </p:nvSpPr>
        <p:spPr/>
        <p:txBody>
          <a:bodyPr>
            <a:normAutofit/>
          </a:bodyPr>
          <a:lstStyle/>
          <a:p>
            <a:r>
              <a:rPr lang="en-US" sz="3600" dirty="0"/>
              <a:t>A4. Agenda</a:t>
            </a:r>
          </a:p>
        </p:txBody>
      </p:sp>
      <p:sp>
        <p:nvSpPr>
          <p:cNvPr id="6" name="TextBox 5">
            <a:extLst>
              <a:ext uri="{FF2B5EF4-FFF2-40B4-BE49-F238E27FC236}">
                <a16:creationId xmlns:a16="http://schemas.microsoft.com/office/drawing/2014/main" id="{3899A439-26B5-434F-9487-80F2DFD0B42E}"/>
              </a:ext>
            </a:extLst>
          </p:cNvPr>
          <p:cNvSpPr txBox="1"/>
          <p:nvPr/>
        </p:nvSpPr>
        <p:spPr>
          <a:xfrm>
            <a:off x="9994119" y="6411037"/>
            <a:ext cx="2127505" cy="2308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Duplication prohibited without consent</a:t>
            </a:r>
          </a:p>
        </p:txBody>
      </p:sp>
      <p:sp>
        <p:nvSpPr>
          <p:cNvPr id="11" name="Rounded Rectangle 4">
            <a:extLst>
              <a:ext uri="{FF2B5EF4-FFF2-40B4-BE49-F238E27FC236}">
                <a16:creationId xmlns:a16="http://schemas.microsoft.com/office/drawing/2014/main" id="{63CFAD1C-ADFA-444D-966D-5F6856BB0515}"/>
              </a:ext>
            </a:extLst>
          </p:cNvPr>
          <p:cNvSpPr/>
          <p:nvPr/>
        </p:nvSpPr>
        <p:spPr>
          <a:xfrm>
            <a:off x="783390" y="1605177"/>
            <a:ext cx="2591181" cy="523440"/>
          </a:xfrm>
          <a:prstGeom prst="roundRect">
            <a:avLst/>
          </a:prstGeom>
          <a:solidFill>
            <a:srgbClr val="199E8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DAY 1</a:t>
            </a:r>
            <a:endParaRPr kumimoji="0" lang="en-US" sz="26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Rounded Rectangle 4">
            <a:extLst>
              <a:ext uri="{FF2B5EF4-FFF2-40B4-BE49-F238E27FC236}">
                <a16:creationId xmlns:a16="http://schemas.microsoft.com/office/drawing/2014/main" id="{2F9A7A24-7B9E-47CA-8E77-FFAEAC53888C}"/>
              </a:ext>
            </a:extLst>
          </p:cNvPr>
          <p:cNvSpPr/>
          <p:nvPr/>
        </p:nvSpPr>
        <p:spPr>
          <a:xfrm>
            <a:off x="4892559" y="1605177"/>
            <a:ext cx="2591181" cy="523440"/>
          </a:xfrm>
          <a:prstGeom prst="roundRect">
            <a:avLst/>
          </a:prstGeom>
          <a:solidFill>
            <a:srgbClr val="199E8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Franklin Gothic Medium"/>
                <a:ea typeface="+mn-ea"/>
                <a:cs typeface="Franklin Gothic Medium"/>
              </a:rPr>
              <a:t>DAY 2</a:t>
            </a:r>
            <a:endParaRPr kumimoji="0" lang="en-US" sz="2600" b="0" i="1" u="none" strike="noStrike" kern="1200" cap="none" spc="0" normalizeH="0" baseline="0" noProof="0" dirty="0">
              <a:ln>
                <a:noFill/>
              </a:ln>
              <a:solidFill>
                <a:prstClr val="white"/>
              </a:solidFill>
              <a:effectLst/>
              <a:uLnTx/>
              <a:uFillTx/>
              <a:latin typeface="Franklin Gothic Book"/>
              <a:ea typeface="+mn-ea"/>
              <a:cs typeface="Franklin Gothic Book"/>
            </a:endParaRPr>
          </a:p>
        </p:txBody>
      </p:sp>
      <p:sp>
        <p:nvSpPr>
          <p:cNvPr id="13" name="Rounded Rectangle 4">
            <a:extLst>
              <a:ext uri="{FF2B5EF4-FFF2-40B4-BE49-F238E27FC236}">
                <a16:creationId xmlns:a16="http://schemas.microsoft.com/office/drawing/2014/main" id="{E4DBE840-AB50-4FA6-A815-5595E079EBC7}"/>
              </a:ext>
            </a:extLst>
          </p:cNvPr>
          <p:cNvSpPr/>
          <p:nvPr/>
        </p:nvSpPr>
        <p:spPr>
          <a:xfrm>
            <a:off x="9001728" y="1616791"/>
            <a:ext cx="2591181" cy="523440"/>
          </a:xfrm>
          <a:prstGeom prst="roundRect">
            <a:avLst/>
          </a:prstGeom>
          <a:solidFill>
            <a:srgbClr val="199E8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Franklin Gothic Medium"/>
                <a:ea typeface="+mn-ea"/>
                <a:cs typeface="Franklin Gothic Medium"/>
              </a:rPr>
              <a:t>DAY 3</a:t>
            </a:r>
            <a:endParaRPr kumimoji="0" lang="en-US" sz="2600" b="0" i="1" u="none" strike="noStrike" kern="1200" cap="none" spc="0" normalizeH="0" baseline="0" noProof="0" dirty="0">
              <a:ln>
                <a:noFill/>
              </a:ln>
              <a:solidFill>
                <a:prstClr val="white"/>
              </a:solidFill>
              <a:effectLst/>
              <a:uLnTx/>
              <a:uFillTx/>
              <a:latin typeface="Franklin Gothic Book"/>
              <a:ea typeface="+mn-ea"/>
              <a:cs typeface="Franklin Gothic Book"/>
            </a:endParaRPr>
          </a:p>
        </p:txBody>
      </p:sp>
      <p:sp>
        <p:nvSpPr>
          <p:cNvPr id="14" name="Rounded Rectangle 4">
            <a:extLst>
              <a:ext uri="{FF2B5EF4-FFF2-40B4-BE49-F238E27FC236}">
                <a16:creationId xmlns:a16="http://schemas.microsoft.com/office/drawing/2014/main" id="{E86A0F3C-7802-4C7A-AE4A-96CED948AA3B}"/>
              </a:ext>
            </a:extLst>
          </p:cNvPr>
          <p:cNvSpPr/>
          <p:nvPr/>
        </p:nvSpPr>
        <p:spPr>
          <a:xfrm>
            <a:off x="783390" y="4007550"/>
            <a:ext cx="2591181" cy="523440"/>
          </a:xfrm>
          <a:prstGeom prst="roundRect">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LUNCH</a:t>
            </a:r>
            <a:endParaRPr kumimoji="0" lang="en-US" sz="2600" b="0"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 name="Rounded Rectangle 4">
            <a:extLst>
              <a:ext uri="{FF2B5EF4-FFF2-40B4-BE49-F238E27FC236}">
                <a16:creationId xmlns:a16="http://schemas.microsoft.com/office/drawing/2014/main" id="{4B82B930-3EDE-4D35-9861-D9B9F42B6CB6}"/>
              </a:ext>
            </a:extLst>
          </p:cNvPr>
          <p:cNvSpPr/>
          <p:nvPr/>
        </p:nvSpPr>
        <p:spPr>
          <a:xfrm>
            <a:off x="4892559" y="4007550"/>
            <a:ext cx="2591181" cy="523440"/>
          </a:xfrm>
          <a:prstGeom prst="roundRect">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LUNCH</a:t>
            </a:r>
            <a:endParaRPr kumimoji="0" lang="en-US" sz="2600" b="0"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6" name="Rounded Rectangle 4">
            <a:extLst>
              <a:ext uri="{FF2B5EF4-FFF2-40B4-BE49-F238E27FC236}">
                <a16:creationId xmlns:a16="http://schemas.microsoft.com/office/drawing/2014/main" id="{43639F2C-BE0A-4708-93F9-3ED91DA8D8A9}"/>
              </a:ext>
            </a:extLst>
          </p:cNvPr>
          <p:cNvSpPr/>
          <p:nvPr/>
        </p:nvSpPr>
        <p:spPr>
          <a:xfrm>
            <a:off x="9067908" y="4007550"/>
            <a:ext cx="2591181" cy="523440"/>
          </a:xfrm>
          <a:prstGeom prst="roundRect">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LUNCH</a:t>
            </a:r>
            <a:endParaRPr kumimoji="0" lang="en-US" sz="2600" b="0"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8" name="Content Placeholder 2">
            <a:extLst>
              <a:ext uri="{FF2B5EF4-FFF2-40B4-BE49-F238E27FC236}">
                <a16:creationId xmlns:a16="http://schemas.microsoft.com/office/drawing/2014/main" id="{4C4B0A03-9602-42D6-A0B2-0CC6709BCF3D}"/>
              </a:ext>
            </a:extLst>
          </p:cNvPr>
          <p:cNvSpPr txBox="1">
            <a:spLocks/>
          </p:cNvSpPr>
          <p:nvPr/>
        </p:nvSpPr>
        <p:spPr>
          <a:xfrm>
            <a:off x="783390" y="2253941"/>
            <a:ext cx="2591181" cy="126611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09383"/>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rgbClr val="009383"/>
              </a:buClr>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rgbClr val="009383"/>
              </a:buClr>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rgbClr val="009383"/>
              </a:buClr>
              <a:buFont typeface="+mj-lt"/>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rgbClr val="009383"/>
              </a:buClr>
              <a:buFont typeface="+mj-lt"/>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457200" marR="0" lvl="0" indent="-457200" algn="l" defTabSz="914400" rtl="0" eaLnBrk="1" fontAlgn="auto" latinLnBrk="0" hangingPunct="1">
              <a:lnSpc>
                <a:spcPct val="90000"/>
              </a:lnSpc>
              <a:spcBef>
                <a:spcPct val="50000"/>
              </a:spcBef>
              <a:spcAft>
                <a:spcPts val="0"/>
              </a:spcAft>
              <a:buClr>
                <a:srgbClr val="009383"/>
              </a:buClr>
              <a:buSzPct val="100000"/>
              <a:buFont typeface="+mj-lt"/>
              <a:buAutoNum type="alphaUcPeriod"/>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Getting Started</a:t>
            </a:r>
          </a:p>
          <a:p>
            <a:pPr marL="457200" marR="0" lvl="0" indent="-457200" algn="l" defTabSz="914400" rtl="0" eaLnBrk="1" fontAlgn="auto" latinLnBrk="0" hangingPunct="1">
              <a:lnSpc>
                <a:spcPct val="90000"/>
              </a:lnSpc>
              <a:spcBef>
                <a:spcPct val="50000"/>
              </a:spcBef>
              <a:spcAft>
                <a:spcPts val="0"/>
              </a:spcAft>
              <a:buClr>
                <a:srgbClr val="009383"/>
              </a:buClr>
              <a:buSzPct val="100000"/>
              <a:buFont typeface="+mj-lt"/>
              <a:buAutoNum type="alphaUcPeriod"/>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Planning For Results</a:t>
            </a:r>
          </a:p>
        </p:txBody>
      </p:sp>
      <p:sp>
        <p:nvSpPr>
          <p:cNvPr id="19" name="Content Placeholder 2">
            <a:extLst>
              <a:ext uri="{FF2B5EF4-FFF2-40B4-BE49-F238E27FC236}">
                <a16:creationId xmlns:a16="http://schemas.microsoft.com/office/drawing/2014/main" id="{FECE25A0-D43E-44FB-9A8F-247C08745A55}"/>
              </a:ext>
            </a:extLst>
          </p:cNvPr>
          <p:cNvSpPr txBox="1">
            <a:spLocks/>
          </p:cNvSpPr>
          <p:nvPr/>
        </p:nvSpPr>
        <p:spPr>
          <a:xfrm>
            <a:off x="4892559" y="2253941"/>
            <a:ext cx="2591181" cy="1545161"/>
          </a:xfrm>
          <a:prstGeom prst="rect">
            <a:avLst/>
          </a:prstGeom>
        </p:spPr>
        <p:txBody>
          <a:bodyPr vert="horz" lIns="91440" tIns="45720" rIns="91440" bIns="45720" rtlCol="0">
            <a:normAutofit lnSpcReduction="10000"/>
          </a:bodyPr>
          <a:lstStyle/>
          <a:p>
            <a:pPr marL="0" marR="0" lvl="0" indent="0" algn="l" defTabSz="914400" rtl="0" eaLnBrk="1" fontAlgn="auto" latinLnBrk="0" hangingPunct="1">
              <a:lnSpc>
                <a:spcPct val="100000"/>
              </a:lnSpc>
              <a:spcBef>
                <a:spcPct val="50000"/>
              </a:spcBef>
              <a:spcAft>
                <a:spcPts val="0"/>
              </a:spcAft>
              <a:buClr>
                <a:srgbClr val="669900"/>
              </a:buClr>
              <a:buSzPct val="100000"/>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Review</a:t>
            </a:r>
          </a:p>
          <a:p>
            <a:pPr marL="0" marR="0" lvl="0" indent="0" algn="l" defTabSz="914400" rtl="0" eaLnBrk="1" fontAlgn="auto" latinLnBrk="0" hangingPunct="1">
              <a:lnSpc>
                <a:spcPct val="100000"/>
              </a:lnSpc>
              <a:spcBef>
                <a:spcPct val="50000"/>
              </a:spcBef>
              <a:spcAft>
                <a:spcPts val="0"/>
              </a:spcAft>
              <a:buClr>
                <a:srgbClr val="669900"/>
              </a:buClr>
              <a:buSzPct val="100000"/>
              <a:buFontTx/>
              <a:buNone/>
              <a:tabLst/>
              <a:defRPr/>
            </a:pPr>
            <a:r>
              <a:rPr kumimoji="0" lang="en-US" altLang="en-US" sz="2000" b="0"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t>Ex #2: Your Start </a:t>
            </a:r>
          </a:p>
          <a:p>
            <a:pPr marL="293688" marR="0" lvl="0" indent="-293688" algn="l" defTabSz="914400" rtl="0" eaLnBrk="1" fontAlgn="auto" latinLnBrk="0" hangingPunct="1">
              <a:lnSpc>
                <a:spcPct val="100000"/>
              </a:lnSpc>
              <a:spcBef>
                <a:spcPct val="50000"/>
              </a:spcBef>
              <a:spcAft>
                <a:spcPts val="0"/>
              </a:spcAft>
              <a:buClr>
                <a:srgbClr val="669900"/>
              </a:buClr>
              <a:buSzPct val="100000"/>
              <a:buFontTx/>
              <a:buNone/>
              <a:tabLst/>
              <a:defRPr/>
            </a:pPr>
            <a:r>
              <a:rPr kumimoji="0" lang="en-US" altLang="en-US" sz="2000" b="0"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t>D. </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Delivering for Results</a:t>
            </a:r>
          </a:p>
          <a:p>
            <a:pPr marL="457200" marR="0" lvl="0" indent="-457200" algn="l" defTabSz="914400" rtl="0" eaLnBrk="1" fontAlgn="auto" latinLnBrk="0" hangingPunct="1">
              <a:lnSpc>
                <a:spcPct val="100000"/>
              </a:lnSpc>
              <a:spcBef>
                <a:spcPct val="20000"/>
              </a:spcBef>
              <a:spcAft>
                <a:spcPts val="0"/>
              </a:spcAft>
              <a:buClr>
                <a:srgbClr val="99AB21"/>
              </a:buClr>
              <a:buSzTx/>
              <a:buFontTx/>
              <a:buNone/>
              <a:tabLst/>
              <a:defRPr/>
            </a:pPr>
            <a:endParaRPr kumimoji="0" lang="en-US" sz="2200" b="0" i="0" u="none" strike="noStrike" kern="1200" cap="none" spc="0" normalizeH="0" baseline="0" noProof="0" dirty="0">
              <a:ln>
                <a:noFill/>
              </a:ln>
              <a:solidFill>
                <a:srgbClr val="00467F"/>
              </a:solidFill>
              <a:effectLst/>
              <a:uLnTx/>
              <a:uFillTx/>
              <a:latin typeface="Arial" panose="020B0604020202020204" pitchFamily="34" charset="0"/>
              <a:ea typeface="+mn-ea"/>
              <a:cs typeface="Arial" panose="020B0604020202020204" pitchFamily="34" charset="0"/>
            </a:endParaRPr>
          </a:p>
        </p:txBody>
      </p:sp>
      <p:sp>
        <p:nvSpPr>
          <p:cNvPr id="20" name="Content Placeholder 2">
            <a:extLst>
              <a:ext uri="{FF2B5EF4-FFF2-40B4-BE49-F238E27FC236}">
                <a16:creationId xmlns:a16="http://schemas.microsoft.com/office/drawing/2014/main" id="{6A5E79B1-256E-466A-A725-925331A1EE43}"/>
              </a:ext>
            </a:extLst>
          </p:cNvPr>
          <p:cNvSpPr txBox="1">
            <a:spLocks/>
          </p:cNvSpPr>
          <p:nvPr/>
        </p:nvSpPr>
        <p:spPr>
          <a:xfrm>
            <a:off x="8988562" y="2238280"/>
            <a:ext cx="2749872" cy="1737604"/>
          </a:xfrm>
          <a:prstGeom prst="rect">
            <a:avLst/>
          </a:prstGeom>
        </p:spPr>
        <p:txBody>
          <a:bodyPr vert="horz" lIns="91440" tIns="45720" rIns="91440" bIns="45720" rtlCol="0">
            <a:normAutofit lnSpcReduction="10000"/>
          </a:bodyPr>
          <a:lstStyle/>
          <a:p>
            <a:pPr marL="0" marR="0" lvl="0" indent="0" algn="l" defTabSz="914400" rtl="0" eaLnBrk="1" fontAlgn="base" latinLnBrk="0" hangingPunct="1">
              <a:lnSpc>
                <a:spcPct val="100000"/>
              </a:lnSpc>
              <a:spcBef>
                <a:spcPts val="600"/>
              </a:spcBef>
              <a:spcAft>
                <a:spcPct val="0"/>
              </a:spcAft>
              <a:buClr>
                <a:srgbClr val="669900"/>
              </a:buClr>
              <a:buSzPct val="100000"/>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Review</a:t>
            </a:r>
          </a:p>
          <a:p>
            <a:pPr marL="293688" marR="0" lvl="1" indent="-293688" algn="l" defTabSz="914400" rtl="0" eaLnBrk="1" fontAlgn="base" latinLnBrk="0" hangingPunct="1">
              <a:lnSpc>
                <a:spcPct val="100000"/>
              </a:lnSpc>
              <a:spcBef>
                <a:spcPts val="600"/>
              </a:spcBef>
              <a:spcAft>
                <a:spcPct val="0"/>
              </a:spcAft>
              <a:buClr>
                <a:srgbClr val="669900"/>
              </a:buClr>
              <a:buSzPct val="100000"/>
              <a:buFontTx/>
              <a:buNone/>
              <a:tabLst/>
              <a:defRPr/>
            </a:pPr>
            <a:r>
              <a:rPr kumimoji="0" lang="en-US" altLang="en-US" sz="2000" b="0"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t>F. </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Confirming Results &amp; Closing</a:t>
            </a:r>
          </a:p>
          <a:p>
            <a:pPr marL="293688" marR="0" lvl="1" indent="-293688" algn="l" defTabSz="914400" rtl="0" eaLnBrk="1" fontAlgn="base" latinLnBrk="0" hangingPunct="1">
              <a:lnSpc>
                <a:spcPct val="100000"/>
              </a:lnSpc>
              <a:spcBef>
                <a:spcPts val="600"/>
              </a:spcBef>
              <a:spcAft>
                <a:spcPct val="0"/>
              </a:spcAft>
              <a:buClr>
                <a:srgbClr val="669900"/>
              </a:buClr>
              <a:buSzPct val="100000"/>
              <a:buFontTx/>
              <a:buNone/>
              <a:tabLst/>
              <a:defRPr/>
            </a:pPr>
            <a:r>
              <a:rPr kumimoji="0" lang="en-US" altLang="en-US" sz="2000" b="0"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t>G. </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Managing Dysfunction</a:t>
            </a:r>
          </a:p>
        </p:txBody>
      </p:sp>
      <p:sp>
        <p:nvSpPr>
          <p:cNvPr id="21" name="Rectangle 20">
            <a:extLst>
              <a:ext uri="{FF2B5EF4-FFF2-40B4-BE49-F238E27FC236}">
                <a16:creationId xmlns:a16="http://schemas.microsoft.com/office/drawing/2014/main" id="{53684008-1BED-4682-9716-B0DBAD2D180C}"/>
              </a:ext>
            </a:extLst>
          </p:cNvPr>
          <p:cNvSpPr/>
          <p:nvPr/>
        </p:nvSpPr>
        <p:spPr>
          <a:xfrm>
            <a:off x="795255" y="4632208"/>
            <a:ext cx="2591181" cy="1862048"/>
          </a:xfrm>
          <a:prstGeom prst="rect">
            <a:avLst/>
          </a:prstGeom>
        </p:spPr>
        <p:txBody>
          <a:bodyPr wrap="square">
            <a:spAutoFit/>
          </a:bodyPr>
          <a:lstStyle/>
          <a:p>
            <a:pPr marL="0" marR="0" lvl="0" indent="0" algn="l" defTabSz="914400" rtl="0" eaLnBrk="1" fontAlgn="auto" latinLnBrk="0" hangingPunct="1">
              <a:lnSpc>
                <a:spcPct val="100000"/>
              </a:lnSpc>
              <a:spcBef>
                <a:spcPts val="900"/>
              </a:spcBef>
              <a:spcAft>
                <a:spcPts val="0"/>
              </a:spcAft>
              <a:buClr>
                <a:srgbClr val="669900"/>
              </a:buClr>
              <a:buSzPct val="100000"/>
              <a:buFontTx/>
              <a:buNone/>
              <a:tabLst/>
              <a:defRPr/>
            </a:pPr>
            <a:r>
              <a:rPr kumimoji="0" lang="en-US" sz="2000" b="0"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t>Ex #1: Experiential Learning</a:t>
            </a:r>
          </a:p>
          <a:p>
            <a:pPr marL="287338" marR="0" lvl="0" indent="-287338" algn="l" defTabSz="914400" rtl="0" eaLnBrk="1" fontAlgn="auto" latinLnBrk="0" hangingPunct="1">
              <a:lnSpc>
                <a:spcPct val="100000"/>
              </a:lnSpc>
              <a:spcBef>
                <a:spcPts val="900"/>
              </a:spcBef>
              <a:spcAft>
                <a:spcPts val="0"/>
              </a:spcAft>
              <a:buClr>
                <a:srgbClr val="009383"/>
              </a:buClr>
              <a:buSzPct val="100000"/>
              <a:buFont typeface="+mj-lt"/>
              <a:buAutoNum type="alphaUcPeriod" startAt="3"/>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Starting with Impact</a:t>
            </a:r>
          </a:p>
          <a:p>
            <a:pPr marL="287338" marR="0" lvl="0" indent="-287338" algn="l" defTabSz="914400" rtl="0" eaLnBrk="1" fontAlgn="auto" latinLnBrk="0" hangingPunct="1">
              <a:lnSpc>
                <a:spcPct val="100000"/>
              </a:lnSpc>
              <a:spcBef>
                <a:spcPts val="900"/>
              </a:spcBef>
              <a:spcAft>
                <a:spcPts val="0"/>
              </a:spcAft>
              <a:buClr>
                <a:srgbClr val="669900"/>
              </a:buClr>
              <a:buSzPct val="100000"/>
              <a:buFontTx/>
              <a:buNone/>
              <a:tabLst/>
              <a:defRPr/>
            </a:pPr>
            <a:r>
              <a:rPr kumimoji="0" lang="en-US" sz="2000" b="0"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t>Homework</a:t>
            </a:r>
          </a:p>
        </p:txBody>
      </p:sp>
      <p:sp>
        <p:nvSpPr>
          <p:cNvPr id="23" name="Content Placeholder 2">
            <a:extLst>
              <a:ext uri="{FF2B5EF4-FFF2-40B4-BE49-F238E27FC236}">
                <a16:creationId xmlns:a16="http://schemas.microsoft.com/office/drawing/2014/main" id="{A71A4B37-A35E-4E5C-95AD-B87C920F2FD4}"/>
              </a:ext>
            </a:extLst>
          </p:cNvPr>
          <p:cNvSpPr txBox="1">
            <a:spLocks/>
          </p:cNvSpPr>
          <p:nvPr/>
        </p:nvSpPr>
        <p:spPr>
          <a:xfrm>
            <a:off x="4885933" y="4632208"/>
            <a:ext cx="2591181" cy="2406748"/>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ts val="900"/>
              </a:spcBef>
              <a:spcAft>
                <a:spcPts val="0"/>
              </a:spcAft>
              <a:buClr>
                <a:srgbClr val="669900"/>
              </a:buClr>
              <a:buSzPct val="100000"/>
              <a:buFontTx/>
              <a:buNone/>
              <a:tabLst/>
              <a:defRPr/>
            </a:pPr>
            <a:r>
              <a:rPr kumimoji="0" lang="en-US" altLang="en-US" sz="2000" b="0"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t>Ex #3: Inviting Participation </a:t>
            </a:r>
          </a:p>
          <a:p>
            <a:pPr marL="293688" marR="0" lvl="0" indent="-293688" algn="l" defTabSz="914400" rtl="0" eaLnBrk="1" fontAlgn="auto" latinLnBrk="0" hangingPunct="1">
              <a:lnSpc>
                <a:spcPct val="100000"/>
              </a:lnSpc>
              <a:spcBef>
                <a:spcPts val="900"/>
              </a:spcBef>
              <a:spcAft>
                <a:spcPts val="0"/>
              </a:spcAft>
              <a:buClr>
                <a:srgbClr val="669900"/>
              </a:buClr>
              <a:buSzPct val="100000"/>
              <a:buFontTx/>
              <a:buNone/>
              <a:tabLst/>
              <a:defRPr/>
            </a:pPr>
            <a:r>
              <a:rPr kumimoji="0" lang="en-US" altLang="en-US" sz="2000" b="0"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t>E. </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Managing Visual </a:t>
            </a:r>
            <a:b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Information</a:t>
            </a:r>
          </a:p>
          <a:p>
            <a:pPr marL="0" marR="0" lvl="0" indent="0" algn="l" defTabSz="914400" rtl="0" eaLnBrk="1" fontAlgn="auto" latinLnBrk="0" hangingPunct="1">
              <a:lnSpc>
                <a:spcPct val="100000"/>
              </a:lnSpc>
              <a:spcBef>
                <a:spcPts val="900"/>
              </a:spcBef>
              <a:spcAft>
                <a:spcPts val="0"/>
              </a:spcAft>
              <a:buClr>
                <a:srgbClr val="669900"/>
              </a:buClr>
              <a:buSzPct val="100000"/>
              <a:buFontTx/>
              <a:buNone/>
              <a:tabLst/>
              <a:defRPr/>
            </a:pPr>
            <a:r>
              <a:rPr kumimoji="0" lang="en-US" altLang="en-US" sz="2000" b="0"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t>Homework</a:t>
            </a:r>
          </a:p>
          <a:p>
            <a:pPr marL="342900" marR="0" lvl="0" indent="-342900" algn="l" defTabSz="457200" rtl="0" eaLnBrk="1" fontAlgn="auto" latinLnBrk="0" hangingPunct="1">
              <a:lnSpc>
                <a:spcPct val="100000"/>
              </a:lnSpc>
              <a:spcBef>
                <a:spcPts val="900"/>
              </a:spcBef>
              <a:spcAft>
                <a:spcPts val="0"/>
              </a:spcAft>
              <a:buClr>
                <a:srgbClr val="99AB21"/>
              </a:buClr>
              <a:buSzTx/>
              <a:buFont typeface="Arial"/>
              <a:buChar char="•"/>
              <a:tabLst/>
              <a:defRPr/>
            </a:pPr>
            <a:endParaRPr kumimoji="0" lang="en-US" sz="2000" b="0" i="0" u="none" strike="noStrike" kern="1200" cap="none" spc="0" normalizeH="0" baseline="0" noProof="0" dirty="0">
              <a:ln>
                <a:noFill/>
              </a:ln>
              <a:solidFill>
                <a:srgbClr val="00467F"/>
              </a:solidFill>
              <a:effectLst/>
              <a:uLnTx/>
              <a:uFillTx/>
              <a:latin typeface="Arial" panose="020B0604020202020204" pitchFamily="34" charset="0"/>
              <a:ea typeface="+mn-ea"/>
              <a:cs typeface="Arial" panose="020B0604020202020204" pitchFamily="34" charset="0"/>
            </a:endParaRPr>
          </a:p>
        </p:txBody>
      </p:sp>
      <p:sp>
        <p:nvSpPr>
          <p:cNvPr id="24" name="Content Placeholder 2">
            <a:extLst>
              <a:ext uri="{FF2B5EF4-FFF2-40B4-BE49-F238E27FC236}">
                <a16:creationId xmlns:a16="http://schemas.microsoft.com/office/drawing/2014/main" id="{A53AF3E9-9CE6-4E2E-AEDA-465CC1B76457}"/>
              </a:ext>
            </a:extLst>
          </p:cNvPr>
          <p:cNvSpPr txBox="1">
            <a:spLocks/>
          </p:cNvSpPr>
          <p:nvPr/>
        </p:nvSpPr>
        <p:spPr>
          <a:xfrm>
            <a:off x="9001728" y="4632208"/>
            <a:ext cx="2749872" cy="1847946"/>
          </a:xfrm>
          <a:prstGeom prst="rect">
            <a:avLst/>
          </a:prstGeom>
        </p:spPr>
        <p:txBody>
          <a:bodyPr vert="horz" lIns="91440" tIns="45720" rIns="91440" bIns="45720" rtlCol="0">
            <a:noAutofit/>
          </a:bodyPr>
          <a:lstStyle/>
          <a:p>
            <a:pPr marL="0" marR="0" lvl="0" indent="0" algn="l" defTabSz="914400" rtl="0" eaLnBrk="1" fontAlgn="auto" latinLnBrk="0" hangingPunct="1">
              <a:lnSpc>
                <a:spcPct val="100000"/>
              </a:lnSpc>
              <a:spcBef>
                <a:spcPts val="900"/>
              </a:spcBef>
              <a:spcAft>
                <a:spcPts val="0"/>
              </a:spcAft>
              <a:buClr>
                <a:srgbClr val="669900"/>
              </a:buClr>
              <a:buSzPct val="100000"/>
              <a:buFontTx/>
              <a:buNone/>
              <a:tabLst/>
              <a:defRPr/>
            </a:pPr>
            <a:r>
              <a:rPr kumimoji="0" lang="en-US" altLang="en-US" sz="2000" b="0"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t>Ex #4: Redesigning Your Session for Results</a:t>
            </a:r>
          </a:p>
          <a:p>
            <a:pPr marL="0" marR="0" lvl="0" indent="0" algn="l" defTabSz="914400" rtl="0" eaLnBrk="1" fontAlgn="auto" latinLnBrk="0" hangingPunct="1">
              <a:lnSpc>
                <a:spcPct val="100000"/>
              </a:lnSpc>
              <a:spcBef>
                <a:spcPts val="900"/>
              </a:spcBef>
              <a:spcAft>
                <a:spcPts val="0"/>
              </a:spcAft>
              <a:buClr>
                <a:srgbClr val="669900"/>
              </a:buClr>
              <a:buSzPct val="100000"/>
              <a:buFontTx/>
              <a:buNone/>
              <a:tabLst/>
              <a:defRPr/>
            </a:pPr>
            <a:r>
              <a:rPr kumimoji="0" lang="en-US" altLang="en-US" sz="2000" b="0"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t>H. </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Next Steps</a:t>
            </a:r>
          </a:p>
          <a:p>
            <a:pPr marL="0" marR="0" lvl="0" indent="0" algn="l" defTabSz="914400" rtl="0" eaLnBrk="1" fontAlgn="auto" latinLnBrk="0" hangingPunct="1">
              <a:lnSpc>
                <a:spcPct val="100000"/>
              </a:lnSpc>
              <a:spcBef>
                <a:spcPts val="900"/>
              </a:spcBef>
              <a:spcAft>
                <a:spcPts val="0"/>
              </a:spcAft>
              <a:buClr>
                <a:srgbClr val="669900"/>
              </a:buClr>
              <a:buSzPct val="100000"/>
              <a:buFontTx/>
              <a:buNone/>
              <a:tabLst/>
              <a:defRPr/>
            </a:pPr>
            <a:r>
              <a:rPr kumimoji="0" lang="en-US" altLang="en-US" sz="2000" b="0" i="0" u="none" strike="noStrike" kern="1200" cap="none" spc="0" normalizeH="0" baseline="0" noProof="0" dirty="0">
                <a:ln>
                  <a:noFill/>
                </a:ln>
                <a:solidFill>
                  <a:srgbClr val="009383"/>
                </a:solidFill>
                <a:effectLst/>
                <a:uLnTx/>
                <a:uFillTx/>
                <a:latin typeface="Arial" panose="020B0604020202020204" pitchFamily="34" charset="0"/>
                <a:ea typeface="+mn-ea"/>
                <a:cs typeface="Arial" panose="020B0604020202020204" pitchFamily="34" charset="0"/>
              </a:rPr>
              <a:t>Close</a:t>
            </a:r>
          </a:p>
        </p:txBody>
      </p:sp>
      <p:sp>
        <p:nvSpPr>
          <p:cNvPr id="25" name="TextBox 24">
            <a:extLst>
              <a:ext uri="{FF2B5EF4-FFF2-40B4-BE49-F238E27FC236}">
                <a16:creationId xmlns:a16="http://schemas.microsoft.com/office/drawing/2014/main" id="{8955FFF8-C033-4A4E-9F60-5E925EC7515B}"/>
              </a:ext>
            </a:extLst>
          </p:cNvPr>
          <p:cNvSpPr txBox="1"/>
          <p:nvPr/>
        </p:nvSpPr>
        <p:spPr>
          <a:xfrm>
            <a:off x="10959549" y="5692328"/>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9383"/>
                </a:solidFill>
                <a:effectLst/>
                <a:uLnTx/>
                <a:uFillTx/>
                <a:latin typeface="Arial Black" pitchFamily="34" charset="0"/>
                <a:ea typeface="+mn-ea"/>
                <a:cs typeface="+mn-cs"/>
              </a:rPr>
              <a:t>Manual</a:t>
            </a:r>
            <a:br>
              <a:rPr kumimoji="0" lang="en-US" sz="1400" b="0" i="0" u="none" strike="noStrike" kern="1200" cap="none" spc="0" normalizeH="0" baseline="0" noProof="0" dirty="0">
                <a:ln>
                  <a:noFill/>
                </a:ln>
                <a:solidFill>
                  <a:srgbClr val="009383"/>
                </a:solidFill>
                <a:effectLst/>
                <a:uLnTx/>
                <a:uFillTx/>
                <a:latin typeface="Arial Black" pitchFamily="34" charset="0"/>
                <a:ea typeface="+mn-ea"/>
                <a:cs typeface="+mn-cs"/>
              </a:rPr>
            </a:br>
            <a:r>
              <a:rPr kumimoji="0" lang="en-US" sz="1400" b="0" i="0" u="none" strike="noStrike" kern="1200" cap="none" spc="0" normalizeH="0" baseline="0" noProof="0" dirty="0">
                <a:ln>
                  <a:noFill/>
                </a:ln>
                <a:solidFill>
                  <a:srgbClr val="009383"/>
                </a:solidFill>
                <a:effectLst/>
                <a:uLnTx/>
                <a:uFillTx/>
                <a:latin typeface="Arial Black" pitchFamily="34" charset="0"/>
                <a:ea typeface="+mn-ea"/>
                <a:cs typeface="+mn-cs"/>
              </a:rPr>
              <a:t>11</a:t>
            </a:r>
          </a:p>
        </p:txBody>
      </p:sp>
      <p:sp>
        <p:nvSpPr>
          <p:cNvPr id="26" name="TextBox 25">
            <a:extLst>
              <a:ext uri="{FF2B5EF4-FFF2-40B4-BE49-F238E27FC236}">
                <a16:creationId xmlns:a16="http://schemas.microsoft.com/office/drawing/2014/main" id="{2A6932EC-0B8F-4301-9E23-5A913BA88F6A}"/>
              </a:ext>
            </a:extLst>
          </p:cNvPr>
          <p:cNvSpPr txBox="1"/>
          <p:nvPr/>
        </p:nvSpPr>
        <p:spPr>
          <a:xfrm>
            <a:off x="4548140" y="6415801"/>
            <a:ext cx="3095719" cy="2308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Copyright 1992-2015, Leadership Strategies, Inc. V15.03</a:t>
            </a:r>
          </a:p>
        </p:txBody>
      </p:sp>
      <p:sp>
        <p:nvSpPr>
          <p:cNvPr id="22" name="Right Arrow 2">
            <a:extLst>
              <a:ext uri="{FF2B5EF4-FFF2-40B4-BE49-F238E27FC236}">
                <a16:creationId xmlns:a16="http://schemas.microsoft.com/office/drawing/2014/main" id="{35609E31-B4C2-4BE0-955C-90F92E76CF90}"/>
              </a:ext>
            </a:extLst>
          </p:cNvPr>
          <p:cNvSpPr/>
          <p:nvPr/>
        </p:nvSpPr>
        <p:spPr>
          <a:xfrm>
            <a:off x="8240009" y="5514881"/>
            <a:ext cx="783390" cy="770021"/>
          </a:xfrm>
          <a:prstGeom prst="rightArrow">
            <a:avLst/>
          </a:prstGeom>
          <a:solidFill>
            <a:srgbClr val="00938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02162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xEl>
                                              <p:pRg st="0" end="0"/>
                                            </p:txEl>
                                          </p:spTgt>
                                        </p:tgtEl>
                                        <p:attrNameLst>
                                          <p:attrName>style.visibility</p:attrName>
                                        </p:attrNameLst>
                                      </p:cBhvr>
                                      <p:to>
                                        <p:strVal val="visible"/>
                                      </p:to>
                                    </p:set>
                                    <p:animEffect transition="in" filter="fade">
                                      <p:cBhvr>
                                        <p:cTn id="10" dur="500"/>
                                        <p:tgtEl>
                                          <p:spTgt spid="18">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xEl>
                                              <p:pRg st="1" end="1"/>
                                            </p:txEl>
                                          </p:spTgt>
                                        </p:tgtEl>
                                        <p:attrNameLst>
                                          <p:attrName>style.visibility</p:attrName>
                                        </p:attrNameLst>
                                      </p:cBhvr>
                                      <p:to>
                                        <p:strVal val="visible"/>
                                      </p:to>
                                    </p:set>
                                    <p:animEffect transition="in" filter="fade">
                                      <p:cBhvr>
                                        <p:cTn id="13" dur="500"/>
                                        <p:tgtEl>
                                          <p:spTgt spid="18">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500"/>
                                        <p:tgtEl>
                                          <p:spTgt spid="1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left)">
                                      <p:cBhvr>
                                        <p:cTn id="57"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8" grpId="0" uiExpand="1" build="p"/>
      <p:bldP spid="19" grpId="0"/>
      <p:bldP spid="20" grpId="0"/>
      <p:bldP spid="21" grpId="0"/>
      <p:bldP spid="23" grpId="0"/>
      <p:bldP spid="24" grpId="0"/>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Struggle.jpg"/>
          <p:cNvPicPr>
            <a:picLocks noChangeAspect="1"/>
          </p:cNvPicPr>
          <p:nvPr/>
        </p:nvPicPr>
        <p:blipFill>
          <a:blip r:embed="rId3"/>
          <a:srcRect t="23184" b="22023"/>
          <a:stretch>
            <a:fillRect/>
          </a:stretch>
        </p:blipFill>
        <p:spPr>
          <a:xfrm>
            <a:off x="-508573" y="-411670"/>
            <a:ext cx="13252068" cy="4833256"/>
          </a:xfrm>
          <a:prstGeom prst="rect">
            <a:avLst/>
          </a:prstGeom>
        </p:spPr>
      </p:pic>
      <p:sp>
        <p:nvSpPr>
          <p:cNvPr id="4" name="Slide Number Placeholder 3"/>
          <p:cNvSpPr>
            <a:spLocks noGrp="1"/>
          </p:cNvSpPr>
          <p:nvPr>
            <p:ph type="sldNum" sz="quarter" idx="12"/>
          </p:nvPr>
        </p:nvSpPr>
        <p:spPr/>
        <p:txBody>
          <a:bodyPr/>
          <a:lstStyle/>
          <a:p>
            <a:fld id="{F29FD61F-2294-5D42-A9D7-9928D42B3773}" type="slidenum">
              <a:rPr lang="en-US" smtClean="0"/>
              <a:pPr/>
              <a:t>5</a:t>
            </a:fld>
            <a:endParaRPr lang="en-US" dirty="0"/>
          </a:p>
        </p:txBody>
      </p:sp>
      <p:sp>
        <p:nvSpPr>
          <p:cNvPr id="8" name="Title 1"/>
          <p:cNvSpPr txBox="1">
            <a:spLocks/>
          </p:cNvSpPr>
          <p:nvPr/>
        </p:nvSpPr>
        <p:spPr>
          <a:xfrm>
            <a:off x="2730285" y="4815744"/>
            <a:ext cx="6774352" cy="1143000"/>
          </a:xfrm>
          <a:prstGeom prst="rect">
            <a:avLst/>
          </a:prstGeom>
        </p:spPr>
        <p:txBody>
          <a:bodyPr vert="horz" lIns="91440" tIns="45720" rIns="91440" bIns="45720" rtlCol="0" anchor="t">
            <a:noAutofit/>
          </a:bodyPr>
          <a:lstStyle/>
          <a:p>
            <a:pPr algn="ctr">
              <a:lnSpc>
                <a:spcPts val="6460"/>
              </a:lnSpc>
              <a:spcBef>
                <a:spcPct val="0"/>
              </a:spcBef>
              <a:defRPr/>
            </a:pPr>
            <a:r>
              <a:rPr lang="en-US" sz="5000" b="1" cap="all" dirty="0">
                <a:solidFill>
                  <a:schemeClr val="bg1"/>
                </a:solidFill>
                <a:latin typeface="Arial" panose="020B0604020202020204" pitchFamily="34" charset="0"/>
                <a:ea typeface="+mj-ea"/>
                <a:cs typeface="Arial" panose="020B0604020202020204" pitchFamily="34" charset="0"/>
              </a:rPr>
              <a:t>H. Next Steps</a:t>
            </a:r>
          </a:p>
        </p:txBody>
      </p:sp>
      <p:sp>
        <p:nvSpPr>
          <p:cNvPr id="9" name="Footer Placeholder 1">
            <a:extLst>
              <a:ext uri="{FF2B5EF4-FFF2-40B4-BE49-F238E27FC236}">
                <a16:creationId xmlns:a16="http://schemas.microsoft.com/office/drawing/2014/main" id="{84695104-8FA4-4772-B5EC-4FF411B7B322}"/>
              </a:ext>
            </a:extLst>
          </p:cNvPr>
          <p:cNvSpPr txBox="1">
            <a:spLocks/>
          </p:cNvSpPr>
          <p:nvPr/>
        </p:nvSpPr>
        <p:spPr>
          <a:xfrm>
            <a:off x="3994303" y="6359798"/>
            <a:ext cx="4203394"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bg1">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rPr>
              <a:t>Copyright 1992-2015, Leadership Strategies, Inc. V15.03</a:t>
            </a:r>
            <a:endParaRPr lang="en-US" dirty="0">
              <a:solidFill>
                <a:schemeClr val="bg1"/>
              </a:solidFill>
            </a:endParaRPr>
          </a:p>
        </p:txBody>
      </p:sp>
    </p:spTree>
    <p:extLst>
      <p:ext uri="{BB962C8B-B14F-4D97-AF65-F5344CB8AC3E}">
        <p14:creationId xmlns:p14="http://schemas.microsoft.com/office/powerpoint/2010/main" val="1310470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A1812CE-26D7-4EEE-BED6-5627A756EE42}"/>
              </a:ext>
            </a:extLst>
          </p:cNvPr>
          <p:cNvSpPr>
            <a:spLocks noGrp="1"/>
          </p:cNvSpPr>
          <p:nvPr>
            <p:ph type="title"/>
          </p:nvPr>
        </p:nvSpPr>
        <p:spPr/>
        <p:txBody>
          <a:bodyPr/>
          <a:lstStyle/>
          <a:p>
            <a:r>
              <a:rPr lang="en-US" dirty="0"/>
              <a:t>Point Winner!</a:t>
            </a:r>
          </a:p>
        </p:txBody>
      </p:sp>
      <p:sp>
        <p:nvSpPr>
          <p:cNvPr id="3" name="Slide Number Placeholder 2">
            <a:extLst>
              <a:ext uri="{FF2B5EF4-FFF2-40B4-BE49-F238E27FC236}">
                <a16:creationId xmlns:a16="http://schemas.microsoft.com/office/drawing/2014/main" id="{D54A30E7-125C-4A1D-B1DE-92BC1E29512A}"/>
              </a:ext>
            </a:extLst>
          </p:cNvPr>
          <p:cNvSpPr>
            <a:spLocks noGrp="1"/>
          </p:cNvSpPr>
          <p:nvPr>
            <p:ph type="sldNum" sz="quarter" idx="12"/>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29CD1F0A-61D8-4143-8167-D0E368EA036B}" type="slidenum">
              <a:rPr kumimoji="0" lang="en-US" altLang="en-US" sz="1200" b="0" i="0" u="none" strike="noStrike" kern="1200" cap="none" spc="0" normalizeH="0" baseline="0" noProof="0" smtClean="0">
                <a:ln>
                  <a:noFill/>
                </a:ln>
                <a:solidFill>
                  <a:prstClr val="white">
                    <a:lumMod val="75000"/>
                  </a:prstClr>
                </a:solidFill>
                <a:effectLst/>
                <a:uLnTx/>
                <a:uFillTx/>
                <a:latin typeface="Arial" panose="020B060402020202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dirty="0">
              <a:ln>
                <a:noFill/>
              </a:ln>
              <a:solidFill>
                <a:prstClr val="white">
                  <a:lumMod val="75000"/>
                </a:prstClr>
              </a:solidFill>
              <a:effectLst/>
              <a:uLnTx/>
              <a:uFillTx/>
              <a:latin typeface="Arial" panose="020B0604020202020204" pitchFamily="34" charset="0"/>
              <a:ea typeface="+mn-ea"/>
              <a:cs typeface="Arial" panose="020B0604020202020204" pitchFamily="34" charset="0"/>
            </a:endParaRPr>
          </a:p>
        </p:txBody>
      </p:sp>
      <p:sp>
        <p:nvSpPr>
          <p:cNvPr id="7" name="Text Placeholder 6">
            <a:extLst>
              <a:ext uri="{FF2B5EF4-FFF2-40B4-BE49-F238E27FC236}">
                <a16:creationId xmlns:a16="http://schemas.microsoft.com/office/drawing/2014/main" id="{938E894D-9E28-401D-8E09-311C4D42D4CF}"/>
              </a:ext>
            </a:extLst>
          </p:cNvPr>
          <p:cNvSpPr>
            <a:spLocks noGrp="1"/>
          </p:cNvSpPr>
          <p:nvPr>
            <p:ph type="body" sz="quarter" idx="13"/>
          </p:nvPr>
        </p:nvSpPr>
        <p:spPr>
          <a:xfrm>
            <a:off x="4024311" y="2922477"/>
            <a:ext cx="2909889" cy="1448909"/>
          </a:xfrm>
        </p:spPr>
        <p:txBody>
          <a:bodyPr>
            <a:normAutofit/>
          </a:bodyPr>
          <a:lstStyle/>
          <a:p>
            <a:pPr marL="0" indent="0">
              <a:buNone/>
            </a:pPr>
            <a:r>
              <a:rPr lang="en-US" sz="6000" dirty="0"/>
              <a:t>Cherie!</a:t>
            </a:r>
          </a:p>
        </p:txBody>
      </p:sp>
      <p:sp>
        <p:nvSpPr>
          <p:cNvPr id="5" name="Footer Placeholder 4">
            <a:extLst>
              <a:ext uri="{FF2B5EF4-FFF2-40B4-BE49-F238E27FC236}">
                <a16:creationId xmlns:a16="http://schemas.microsoft.com/office/drawing/2014/main" id="{40BCE155-EF9D-4AF7-A376-473DE473938F}"/>
              </a:ext>
            </a:extLst>
          </p:cNvPr>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uLnTx/>
                <a:uFillTx/>
                <a:latin typeface="Arial" panose="020B0604020202020204" pitchFamily="34" charset="0"/>
                <a:ea typeface="+mn-ea"/>
                <a:cs typeface="Arial" panose="020B0604020202020204" pitchFamily="34" charset="0"/>
              </a:rPr>
              <a:t>Copyright 1992-2020, Leadership Strategies, Inc. V20.04</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prstClr val="white">
                  <a:lumMod val="75000"/>
                </a:prstClr>
              </a:solidFill>
              <a:effectLst/>
              <a:uLnTx/>
              <a:uFillTx/>
              <a:latin typeface="Arial" panose="020B0604020202020204" pitchFamily="34" charset="0"/>
              <a:ea typeface="+mn-ea"/>
              <a:cs typeface="Arial" panose="020B0604020202020204" pitchFamily="34" charset="0"/>
            </a:endParaRPr>
          </a:p>
        </p:txBody>
      </p:sp>
      <p:pic>
        <p:nvPicPr>
          <p:cNvPr id="4" name="Picture 3" descr="A picture containing text, book, monitor, bus&#10;&#10;Description automatically generated">
            <a:extLst>
              <a:ext uri="{FF2B5EF4-FFF2-40B4-BE49-F238E27FC236}">
                <a16:creationId xmlns:a16="http://schemas.microsoft.com/office/drawing/2014/main" id="{ABC8FB6A-0135-41CC-BDE9-585E90EFC8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6400" y="1905000"/>
            <a:ext cx="2438400" cy="3483864"/>
          </a:xfrm>
          <a:prstGeom prst="rect">
            <a:avLst/>
          </a:prstGeom>
        </p:spPr>
      </p:pic>
    </p:spTree>
    <p:extLst>
      <p:ext uri="{BB962C8B-B14F-4D97-AF65-F5344CB8AC3E}">
        <p14:creationId xmlns:p14="http://schemas.microsoft.com/office/powerpoint/2010/main" val="48139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80">
                                          <p:stCondLst>
                                            <p:cond delay="0"/>
                                          </p:stCondLst>
                                        </p:cTn>
                                        <p:tgtEl>
                                          <p:spTgt spid="7">
                                            <p:txEl>
                                              <p:pRg st="0" end="0"/>
                                            </p:txEl>
                                          </p:spTgt>
                                        </p:tgtEl>
                                      </p:cBhvr>
                                    </p:animEffect>
                                    <p:anim calcmode="lin" valueType="num">
                                      <p:cBhvr>
                                        <p:cTn id="8"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xEl>
                                              <p:pRg st="0" end="0"/>
                                            </p:txEl>
                                          </p:spTgt>
                                        </p:tgtEl>
                                      </p:cBhvr>
                                      <p:to x="100000" y="60000"/>
                                    </p:animScale>
                                    <p:animScale>
                                      <p:cBhvr>
                                        <p:cTn id="14" dur="166" decel="50000">
                                          <p:stCondLst>
                                            <p:cond delay="676"/>
                                          </p:stCondLst>
                                        </p:cTn>
                                        <p:tgtEl>
                                          <p:spTgt spid="7">
                                            <p:txEl>
                                              <p:pRg st="0" end="0"/>
                                            </p:txEl>
                                          </p:spTgt>
                                        </p:tgtEl>
                                      </p:cBhvr>
                                      <p:to x="100000" y="100000"/>
                                    </p:animScale>
                                    <p:animScale>
                                      <p:cBhvr>
                                        <p:cTn id="15" dur="26">
                                          <p:stCondLst>
                                            <p:cond delay="1312"/>
                                          </p:stCondLst>
                                        </p:cTn>
                                        <p:tgtEl>
                                          <p:spTgt spid="7">
                                            <p:txEl>
                                              <p:pRg st="0" end="0"/>
                                            </p:txEl>
                                          </p:spTgt>
                                        </p:tgtEl>
                                      </p:cBhvr>
                                      <p:to x="100000" y="80000"/>
                                    </p:animScale>
                                    <p:animScale>
                                      <p:cBhvr>
                                        <p:cTn id="16" dur="166" decel="50000">
                                          <p:stCondLst>
                                            <p:cond delay="1338"/>
                                          </p:stCondLst>
                                        </p:cTn>
                                        <p:tgtEl>
                                          <p:spTgt spid="7">
                                            <p:txEl>
                                              <p:pRg st="0" end="0"/>
                                            </p:txEl>
                                          </p:spTgt>
                                        </p:tgtEl>
                                      </p:cBhvr>
                                      <p:to x="100000" y="100000"/>
                                    </p:animScale>
                                    <p:animScale>
                                      <p:cBhvr>
                                        <p:cTn id="17" dur="26">
                                          <p:stCondLst>
                                            <p:cond delay="1642"/>
                                          </p:stCondLst>
                                        </p:cTn>
                                        <p:tgtEl>
                                          <p:spTgt spid="7">
                                            <p:txEl>
                                              <p:pRg st="0" end="0"/>
                                            </p:txEl>
                                          </p:spTgt>
                                        </p:tgtEl>
                                      </p:cBhvr>
                                      <p:to x="100000" y="90000"/>
                                    </p:animScale>
                                    <p:animScale>
                                      <p:cBhvr>
                                        <p:cTn id="18" dur="166" decel="50000">
                                          <p:stCondLst>
                                            <p:cond delay="1668"/>
                                          </p:stCondLst>
                                        </p:cTn>
                                        <p:tgtEl>
                                          <p:spTgt spid="7">
                                            <p:txEl>
                                              <p:pRg st="0" end="0"/>
                                            </p:txEl>
                                          </p:spTgt>
                                        </p:tgtEl>
                                      </p:cBhvr>
                                      <p:to x="100000" y="100000"/>
                                    </p:animScale>
                                    <p:animScale>
                                      <p:cBhvr>
                                        <p:cTn id="19" dur="26">
                                          <p:stCondLst>
                                            <p:cond delay="1808"/>
                                          </p:stCondLst>
                                        </p:cTn>
                                        <p:tgtEl>
                                          <p:spTgt spid="7">
                                            <p:txEl>
                                              <p:pRg st="0" end="0"/>
                                            </p:txEl>
                                          </p:spTgt>
                                        </p:tgtEl>
                                      </p:cBhvr>
                                      <p:to x="100000" y="95000"/>
                                    </p:animScale>
                                    <p:animScale>
                                      <p:cBhvr>
                                        <p:cTn id="20" dur="166" decel="50000">
                                          <p:stCondLst>
                                            <p:cond delay="1834"/>
                                          </p:stCondLst>
                                        </p:cTn>
                                        <p:tgtEl>
                                          <p:spTgt spid="7">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Content Placeholder 5"/>
          <p:cNvSpPr>
            <a:spLocks noGrp="1"/>
          </p:cNvSpPr>
          <p:nvPr>
            <p:ph type="body" idx="1"/>
          </p:nvPr>
        </p:nvSpPr>
        <p:spPr>
          <a:xfrm>
            <a:off x="1338943" y="1679552"/>
            <a:ext cx="9241971" cy="4410099"/>
          </a:xfrm>
        </p:spPr>
        <p:txBody>
          <a:bodyPr>
            <a:normAutofit/>
          </a:bodyPr>
          <a:lstStyle/>
          <a:p>
            <a:pPr marL="342900" indent="-342900" eaLnBrk="1" hangingPunct="1">
              <a:buClr>
                <a:srgbClr val="009383"/>
              </a:buClr>
              <a:buFont typeface="Arial" panose="020B0604020202020204" pitchFamily="34" charset="0"/>
              <a:buChar char="•"/>
            </a:pPr>
            <a:r>
              <a:rPr lang="en-US" altLang="en-US" b="0" dirty="0">
                <a:solidFill>
                  <a:schemeClr val="tx1"/>
                </a:solidFill>
              </a:rPr>
              <a:t>Course Content</a:t>
            </a:r>
          </a:p>
          <a:p>
            <a:pPr marL="342900" indent="-342900" eaLnBrk="1" hangingPunct="1">
              <a:buClr>
                <a:srgbClr val="009383"/>
              </a:buClr>
              <a:buFont typeface="Arial" panose="020B0604020202020204" pitchFamily="34" charset="0"/>
              <a:buChar char="•"/>
            </a:pPr>
            <a:r>
              <a:rPr lang="en-US" altLang="en-US" b="0" dirty="0">
                <a:solidFill>
                  <a:schemeClr val="tx1"/>
                </a:solidFill>
              </a:rPr>
              <a:t>Course Objectives</a:t>
            </a:r>
          </a:p>
          <a:p>
            <a:pPr marL="342900" indent="-342900" eaLnBrk="1" hangingPunct="1">
              <a:buClr>
                <a:srgbClr val="009383"/>
              </a:buClr>
              <a:buFont typeface="Arial" panose="020B0604020202020204" pitchFamily="34" charset="0"/>
              <a:buChar char="•"/>
            </a:pPr>
            <a:r>
              <a:rPr lang="en-US" altLang="en-US" b="0" dirty="0">
                <a:solidFill>
                  <a:schemeClr val="tx1"/>
                </a:solidFill>
              </a:rPr>
              <a:t>Personal Objectives</a:t>
            </a:r>
          </a:p>
          <a:p>
            <a:pPr marL="342900" indent="-342900" eaLnBrk="1" hangingPunct="1">
              <a:buClr>
                <a:srgbClr val="009383"/>
              </a:buClr>
              <a:buFont typeface="Arial" panose="020B0604020202020204" pitchFamily="34" charset="0"/>
              <a:buChar char="•"/>
            </a:pPr>
            <a:r>
              <a:rPr lang="en-US" altLang="en-US" b="0" dirty="0">
                <a:solidFill>
                  <a:schemeClr val="tx1"/>
                </a:solidFill>
              </a:rPr>
              <a:t>Parking Boards</a:t>
            </a:r>
          </a:p>
        </p:txBody>
      </p:sp>
      <p:sp>
        <p:nvSpPr>
          <p:cNvPr id="2" name="Footer Placeholder 1">
            <a:extLst>
              <a:ext uri="{FF2B5EF4-FFF2-40B4-BE49-F238E27FC236}">
                <a16:creationId xmlns:a16="http://schemas.microsoft.com/office/drawing/2014/main" id="{CB2ABEE1-B008-468E-A54E-8A71F0390B0C}"/>
              </a:ext>
            </a:extLst>
          </p:cNvPr>
          <p:cNvSpPr>
            <a:spLocks noGrp="1"/>
          </p:cNvSpPr>
          <p:nvPr>
            <p:ph type="ftr" sz="quarter" idx="11"/>
          </p:nvPr>
        </p:nvSpPr>
        <p:spPr/>
        <p:txBody>
          <a:bodyPr/>
          <a:lstStyle/>
          <a:p>
            <a:r>
              <a:rPr lang="en-US"/>
              <a:t>Copyright 1992-2015, Leadership Strategies, Inc. V15.03</a:t>
            </a:r>
          </a:p>
        </p:txBody>
      </p:sp>
      <p:sp>
        <p:nvSpPr>
          <p:cNvPr id="53250" name="Title 4"/>
          <p:cNvSpPr>
            <a:spLocks noGrp="1"/>
          </p:cNvSpPr>
          <p:nvPr>
            <p:ph type="title"/>
          </p:nvPr>
        </p:nvSpPr>
        <p:spPr/>
        <p:txBody>
          <a:bodyPr>
            <a:normAutofit/>
          </a:bodyPr>
          <a:lstStyle/>
          <a:p>
            <a:pPr eaLnBrk="1" hangingPunct="1"/>
            <a:r>
              <a:rPr lang="en-US" altLang="en-US" sz="3600" dirty="0"/>
              <a:t>Let’s Start with a Review</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0692" y="2237014"/>
            <a:ext cx="4523908" cy="4071517"/>
          </a:xfrm>
          <a:prstGeom prst="rect">
            <a:avLst/>
          </a:prstGeom>
        </p:spPr>
      </p:pic>
      <p:sp>
        <p:nvSpPr>
          <p:cNvPr id="9" name="Slide Number Placeholder 3">
            <a:extLst>
              <a:ext uri="{FF2B5EF4-FFF2-40B4-BE49-F238E27FC236}">
                <a16:creationId xmlns:a16="http://schemas.microsoft.com/office/drawing/2014/main" id="{BF399487-3D11-4145-B9B5-173E21402EFD}"/>
              </a:ext>
            </a:extLst>
          </p:cNvPr>
          <p:cNvSpPr>
            <a:spLocks noGrp="1"/>
          </p:cNvSpPr>
          <p:nvPr>
            <p:ph type="sldNum" sz="quarter" idx="12"/>
          </p:nvPr>
        </p:nvSpPr>
        <p:spPr>
          <a:xfrm>
            <a:off x="197069" y="6356350"/>
            <a:ext cx="2743200" cy="365125"/>
          </a:xfrm>
        </p:spPr>
        <p:txBody>
          <a:bodyPr/>
          <a:lstStyle/>
          <a:p>
            <a:fld id="{F29FD61F-2294-5D42-A9D7-9928D42B3773}" type="slidenum">
              <a:rPr lang="en-US" smtClean="0"/>
              <a:pPr/>
              <a:t>7</a:t>
            </a:fld>
            <a:endParaRPr lang="en-US" dirty="0"/>
          </a:p>
        </p:txBody>
      </p:sp>
    </p:spTree>
    <p:extLst>
      <p:ext uri="{BB962C8B-B14F-4D97-AF65-F5344CB8AC3E}">
        <p14:creationId xmlns:p14="http://schemas.microsoft.com/office/powerpoint/2010/main" val="33259514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252">
                                            <p:txEl>
                                              <p:pRg st="0" end="0"/>
                                            </p:txEl>
                                          </p:spTgt>
                                        </p:tgtEl>
                                        <p:attrNameLst>
                                          <p:attrName>style.visibility</p:attrName>
                                        </p:attrNameLst>
                                      </p:cBhvr>
                                      <p:to>
                                        <p:strVal val="visible"/>
                                      </p:to>
                                    </p:set>
                                    <p:animEffect transition="in" filter="fade">
                                      <p:cBhvr>
                                        <p:cTn id="7" dur="500"/>
                                        <p:tgtEl>
                                          <p:spTgt spid="5325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3252">
                                            <p:txEl>
                                              <p:pRg st="1" end="1"/>
                                            </p:txEl>
                                          </p:spTgt>
                                        </p:tgtEl>
                                        <p:attrNameLst>
                                          <p:attrName>style.visibility</p:attrName>
                                        </p:attrNameLst>
                                      </p:cBhvr>
                                      <p:to>
                                        <p:strVal val="visible"/>
                                      </p:to>
                                    </p:set>
                                    <p:animEffect transition="in" filter="fade">
                                      <p:cBhvr>
                                        <p:cTn id="12" dur="500"/>
                                        <p:tgtEl>
                                          <p:spTgt spid="5325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3252">
                                            <p:txEl>
                                              <p:pRg st="2" end="2"/>
                                            </p:txEl>
                                          </p:spTgt>
                                        </p:tgtEl>
                                        <p:attrNameLst>
                                          <p:attrName>style.visibility</p:attrName>
                                        </p:attrNameLst>
                                      </p:cBhvr>
                                      <p:to>
                                        <p:strVal val="visible"/>
                                      </p:to>
                                    </p:set>
                                    <p:animEffect transition="in" filter="fade">
                                      <p:cBhvr>
                                        <p:cTn id="17" dur="500"/>
                                        <p:tgtEl>
                                          <p:spTgt spid="5325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3252">
                                            <p:txEl>
                                              <p:pRg st="3" end="3"/>
                                            </p:txEl>
                                          </p:spTgt>
                                        </p:tgtEl>
                                        <p:attrNameLst>
                                          <p:attrName>style.visibility</p:attrName>
                                        </p:attrNameLst>
                                      </p:cBhvr>
                                      <p:to>
                                        <p:strVal val="visible"/>
                                      </p:to>
                                    </p:set>
                                    <p:animEffect transition="in" filter="fade">
                                      <p:cBhvr>
                                        <p:cTn id="22" dur="500"/>
                                        <p:tgtEl>
                                          <p:spTgt spid="5325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4"/>
          <p:cNvSpPr>
            <a:spLocks noGrp="1"/>
          </p:cNvSpPr>
          <p:nvPr>
            <p:ph type="title"/>
          </p:nvPr>
        </p:nvSpPr>
        <p:spPr/>
        <p:txBody>
          <a:bodyPr>
            <a:normAutofit/>
          </a:bodyPr>
          <a:lstStyle/>
          <a:p>
            <a:pPr eaLnBrk="1" hangingPunct="1"/>
            <a:r>
              <a:rPr lang="en-US" altLang="en-US" sz="3600" dirty="0"/>
              <a:t>Let’s Start with a Review</a:t>
            </a:r>
          </a:p>
        </p:txBody>
      </p:sp>
      <p:sp>
        <p:nvSpPr>
          <p:cNvPr id="12" name="Slide Number Placeholder 3">
            <a:extLst>
              <a:ext uri="{FF2B5EF4-FFF2-40B4-BE49-F238E27FC236}">
                <a16:creationId xmlns:a16="http://schemas.microsoft.com/office/drawing/2014/main" id="{C94FA9F3-8EBF-4C5A-8C4D-F8467930D38F}"/>
              </a:ext>
            </a:extLst>
          </p:cNvPr>
          <p:cNvSpPr>
            <a:spLocks noGrp="1"/>
          </p:cNvSpPr>
          <p:nvPr>
            <p:ph type="sldNum" sz="quarter" idx="12"/>
          </p:nvPr>
        </p:nvSpPr>
        <p:spPr/>
        <p:txBody>
          <a:bodyPr/>
          <a:lstStyle/>
          <a:p>
            <a:fld id="{F29FD61F-2294-5D42-A9D7-9928D42B3773}" type="slidenum">
              <a:rPr lang="en-US" smtClean="0">
                <a:solidFill>
                  <a:schemeClr val="bg1">
                    <a:lumMod val="50000"/>
                  </a:schemeClr>
                </a:solidFill>
              </a:rPr>
              <a:pPr/>
              <a:t>8</a:t>
            </a:fld>
            <a:endParaRPr lang="en-US" dirty="0">
              <a:solidFill>
                <a:schemeClr val="bg1">
                  <a:lumMod val="50000"/>
                </a:schemeClr>
              </a:solidFill>
            </a:endParaRPr>
          </a:p>
        </p:txBody>
      </p:sp>
      <p:pic>
        <p:nvPicPr>
          <p:cNvPr id="9" name="Picture 8">
            <a:extLst>
              <a:ext uri="{FF2B5EF4-FFF2-40B4-BE49-F238E27FC236}">
                <a16:creationId xmlns:a16="http://schemas.microsoft.com/office/drawing/2014/main" id="{6508A138-CA76-4AF9-98B1-7E12EAD7B4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0692" y="2237014"/>
            <a:ext cx="4523908" cy="4071517"/>
          </a:xfrm>
          <a:prstGeom prst="rect">
            <a:avLst/>
          </a:prstGeom>
        </p:spPr>
      </p:pic>
      <p:sp>
        <p:nvSpPr>
          <p:cNvPr id="10" name="Content Placeholder 5">
            <a:extLst>
              <a:ext uri="{FF2B5EF4-FFF2-40B4-BE49-F238E27FC236}">
                <a16:creationId xmlns:a16="http://schemas.microsoft.com/office/drawing/2014/main" id="{2834B739-C664-4D76-9EE2-5FA376E5F6DC}"/>
              </a:ext>
            </a:extLst>
          </p:cNvPr>
          <p:cNvSpPr txBox="1">
            <a:spLocks/>
          </p:cNvSpPr>
          <p:nvPr/>
        </p:nvSpPr>
        <p:spPr>
          <a:xfrm>
            <a:off x="1338943" y="1679552"/>
            <a:ext cx="9241971" cy="441009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0C7B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Clr>
                <a:srgbClr val="009383"/>
              </a:buClr>
              <a:buFont typeface="Arial" panose="020B0604020202020204" pitchFamily="34" charset="0"/>
              <a:buChar char="•"/>
            </a:pPr>
            <a:r>
              <a:rPr lang="en-US" altLang="en-US" sz="2600" dirty="0">
                <a:solidFill>
                  <a:srgbClr val="009383"/>
                </a:solidFill>
              </a:rPr>
              <a:t>Course Content</a:t>
            </a:r>
          </a:p>
          <a:p>
            <a:pPr marL="342900" indent="-342900">
              <a:buClr>
                <a:srgbClr val="009383"/>
              </a:buClr>
              <a:buFont typeface="Arial" panose="020B0604020202020204" pitchFamily="34" charset="0"/>
              <a:buChar char="•"/>
            </a:pPr>
            <a:r>
              <a:rPr lang="en-US" altLang="en-US" sz="2400" b="0" dirty="0">
                <a:solidFill>
                  <a:schemeClr val="tx1"/>
                </a:solidFill>
              </a:rPr>
              <a:t>Course Objectives</a:t>
            </a:r>
          </a:p>
          <a:p>
            <a:pPr marL="342900" indent="-342900">
              <a:buClr>
                <a:srgbClr val="009383"/>
              </a:buClr>
              <a:buFont typeface="Arial" panose="020B0604020202020204" pitchFamily="34" charset="0"/>
              <a:buChar char="•"/>
            </a:pPr>
            <a:r>
              <a:rPr lang="en-US" altLang="en-US" sz="2400" b="0" dirty="0">
                <a:solidFill>
                  <a:schemeClr val="tx1"/>
                </a:solidFill>
              </a:rPr>
              <a:t>Personal Objectives</a:t>
            </a:r>
          </a:p>
          <a:p>
            <a:pPr marL="342900" indent="-342900">
              <a:buClr>
                <a:srgbClr val="009383"/>
              </a:buClr>
              <a:buFont typeface="Arial" panose="020B0604020202020204" pitchFamily="34" charset="0"/>
              <a:buChar char="•"/>
            </a:pPr>
            <a:r>
              <a:rPr lang="en-US" altLang="en-US" sz="2400" b="0" dirty="0">
                <a:solidFill>
                  <a:schemeClr val="tx1"/>
                </a:solidFill>
              </a:rPr>
              <a:t>Parking Boards</a:t>
            </a:r>
          </a:p>
        </p:txBody>
      </p:sp>
      <p:sp>
        <p:nvSpPr>
          <p:cNvPr id="11" name="Footer Placeholder 1">
            <a:extLst>
              <a:ext uri="{FF2B5EF4-FFF2-40B4-BE49-F238E27FC236}">
                <a16:creationId xmlns:a16="http://schemas.microsoft.com/office/drawing/2014/main" id="{4090AD37-CFC8-4777-837C-6D9D55DD5133}"/>
              </a:ext>
            </a:extLst>
          </p:cNvPr>
          <p:cNvSpPr txBox="1">
            <a:spLocks/>
          </p:cNvSpPr>
          <p:nvPr/>
        </p:nvSpPr>
        <p:spPr>
          <a:xfrm>
            <a:off x="3994303" y="6359798"/>
            <a:ext cx="4203394"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bg1">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Copyright 1992-2015, Leadership Strategies, Inc. V15.03</a:t>
            </a:r>
          </a:p>
        </p:txBody>
      </p:sp>
    </p:spTree>
    <p:extLst>
      <p:ext uri="{BB962C8B-B14F-4D97-AF65-F5344CB8AC3E}">
        <p14:creationId xmlns:p14="http://schemas.microsoft.com/office/powerpoint/2010/main" val="369912368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p:cNvSpPr>
            <a:spLocks noGrp="1"/>
          </p:cNvSpPr>
          <p:nvPr>
            <p:ph type="title"/>
          </p:nvPr>
        </p:nvSpPr>
        <p:spPr/>
        <p:txBody>
          <a:bodyPr>
            <a:normAutofit/>
          </a:bodyPr>
          <a:lstStyle/>
          <a:p>
            <a:r>
              <a:rPr lang="en-US" altLang="en-US" sz="3600" dirty="0"/>
              <a:t>Review – Course Content</a:t>
            </a:r>
            <a:endParaRPr lang="en-US" sz="3600" dirty="0"/>
          </a:p>
        </p:txBody>
      </p:sp>
      <p:sp>
        <p:nvSpPr>
          <p:cNvPr id="11" name="Content Placeholder 5"/>
          <p:cNvSpPr>
            <a:spLocks noGrp="1"/>
          </p:cNvSpPr>
          <p:nvPr>
            <p:ph idx="1"/>
          </p:nvPr>
        </p:nvSpPr>
        <p:spPr>
          <a:xfrm>
            <a:off x="657225" y="2036558"/>
            <a:ext cx="9712808" cy="4306911"/>
          </a:xfrm>
        </p:spPr>
        <p:txBody>
          <a:bodyPr>
            <a:normAutofit/>
          </a:bodyPr>
          <a:lstStyle/>
          <a:p>
            <a:pPr marL="533400" indent="-533400">
              <a:lnSpc>
                <a:spcPct val="80000"/>
              </a:lnSpc>
              <a:buClr>
                <a:srgbClr val="009383"/>
              </a:buClr>
              <a:buFont typeface="Wingdings" panose="05000000000000000000" pitchFamily="2" charset="2"/>
              <a:buAutoNum type="alphaUcPeriod"/>
            </a:pPr>
            <a:r>
              <a:rPr lang="en-US" altLang="en-US" sz="2400" b="0" dirty="0">
                <a:solidFill>
                  <a:schemeClr val="tx1"/>
                </a:solidFill>
              </a:rPr>
              <a:t>Getting Started</a:t>
            </a:r>
          </a:p>
          <a:p>
            <a:pPr marL="533400" indent="-533400">
              <a:lnSpc>
                <a:spcPct val="80000"/>
              </a:lnSpc>
              <a:buClr>
                <a:srgbClr val="009383"/>
              </a:buClr>
              <a:buFont typeface="Wingdings" panose="05000000000000000000" pitchFamily="2" charset="2"/>
              <a:buAutoNum type="alphaUcPeriod"/>
            </a:pPr>
            <a:r>
              <a:rPr lang="en-US" altLang="en-US" sz="2400" b="0" dirty="0">
                <a:solidFill>
                  <a:schemeClr val="tx1"/>
                </a:solidFill>
              </a:rPr>
              <a:t>Understanding What Delivers Results</a:t>
            </a:r>
          </a:p>
          <a:p>
            <a:pPr marL="533400" indent="-533400">
              <a:lnSpc>
                <a:spcPct val="80000"/>
              </a:lnSpc>
              <a:buClr>
                <a:srgbClr val="009383"/>
              </a:buClr>
              <a:buFont typeface="Wingdings" panose="05000000000000000000" pitchFamily="2" charset="2"/>
              <a:buAutoNum type="alphaUcPeriod"/>
            </a:pPr>
            <a:r>
              <a:rPr lang="en-US" altLang="en-US" sz="2400" b="0" dirty="0">
                <a:solidFill>
                  <a:schemeClr val="tx1"/>
                </a:solidFill>
              </a:rPr>
              <a:t>Planning for Results</a:t>
            </a:r>
          </a:p>
          <a:p>
            <a:pPr marL="533400" indent="-533400">
              <a:lnSpc>
                <a:spcPct val="80000"/>
              </a:lnSpc>
              <a:buClr>
                <a:srgbClr val="009383"/>
              </a:buClr>
              <a:buFont typeface="Wingdings" panose="05000000000000000000" pitchFamily="2" charset="2"/>
              <a:buAutoNum type="alphaUcPeriod"/>
            </a:pPr>
            <a:r>
              <a:rPr lang="en-US" altLang="en-US" sz="2400" b="0" dirty="0">
                <a:solidFill>
                  <a:schemeClr val="tx1"/>
                </a:solidFill>
              </a:rPr>
              <a:t>Starting with Impact</a:t>
            </a:r>
          </a:p>
          <a:p>
            <a:pPr marL="533400" indent="-533400">
              <a:lnSpc>
                <a:spcPct val="80000"/>
              </a:lnSpc>
              <a:buClr>
                <a:srgbClr val="009383"/>
              </a:buClr>
              <a:buFont typeface="Wingdings" panose="05000000000000000000" pitchFamily="2" charset="2"/>
              <a:buAutoNum type="alphaUcPeriod"/>
            </a:pPr>
            <a:r>
              <a:rPr lang="en-US" altLang="en-US" sz="2400" b="0" dirty="0">
                <a:solidFill>
                  <a:schemeClr val="tx1"/>
                </a:solidFill>
              </a:rPr>
              <a:t>Delivering for Results</a:t>
            </a:r>
          </a:p>
          <a:p>
            <a:pPr marL="533400" indent="-533400">
              <a:lnSpc>
                <a:spcPct val="80000"/>
              </a:lnSpc>
              <a:buClr>
                <a:srgbClr val="009383"/>
              </a:buClr>
              <a:buFont typeface="Wingdings" panose="05000000000000000000" pitchFamily="2" charset="2"/>
              <a:buAutoNum type="alphaUcPeriod"/>
            </a:pPr>
            <a:r>
              <a:rPr lang="en-US" altLang="en-US" sz="2400" b="0" dirty="0">
                <a:solidFill>
                  <a:schemeClr val="tx1"/>
                </a:solidFill>
              </a:rPr>
              <a:t>Managing Visual Information</a:t>
            </a:r>
          </a:p>
          <a:p>
            <a:pPr marL="533400" indent="-533400">
              <a:lnSpc>
                <a:spcPct val="80000"/>
              </a:lnSpc>
              <a:buClr>
                <a:srgbClr val="009383"/>
              </a:buClr>
              <a:buFont typeface="Wingdings" panose="05000000000000000000" pitchFamily="2" charset="2"/>
              <a:buAutoNum type="alphaUcPeriod"/>
            </a:pPr>
            <a:r>
              <a:rPr lang="en-US" altLang="en-US" sz="2400" b="0" dirty="0">
                <a:solidFill>
                  <a:schemeClr val="tx1"/>
                </a:solidFill>
              </a:rPr>
              <a:t>Closing &amp; Confirming Results</a:t>
            </a:r>
          </a:p>
          <a:p>
            <a:pPr marL="533400" indent="-533400">
              <a:lnSpc>
                <a:spcPct val="80000"/>
              </a:lnSpc>
              <a:buClr>
                <a:srgbClr val="009383"/>
              </a:buClr>
              <a:buFont typeface="Wingdings" panose="05000000000000000000" pitchFamily="2" charset="2"/>
              <a:buAutoNum type="alphaUcPeriod"/>
            </a:pPr>
            <a:r>
              <a:rPr lang="en-US" altLang="en-US" sz="2400" b="0" dirty="0">
                <a:solidFill>
                  <a:schemeClr val="tx1"/>
                </a:solidFill>
              </a:rPr>
              <a:t>Managing Dysfunction</a:t>
            </a:r>
          </a:p>
          <a:p>
            <a:pPr marL="533400" indent="-533400">
              <a:lnSpc>
                <a:spcPct val="80000"/>
              </a:lnSpc>
              <a:buClr>
                <a:srgbClr val="009383"/>
              </a:buClr>
              <a:buFont typeface="Wingdings" panose="05000000000000000000" pitchFamily="2" charset="2"/>
              <a:buAutoNum type="alphaUcPeriod"/>
            </a:pPr>
            <a:r>
              <a:rPr lang="en-US" altLang="en-US" sz="2400" b="0" dirty="0">
                <a:solidFill>
                  <a:schemeClr val="tx1"/>
                </a:solidFill>
              </a:rPr>
              <a:t>Next Steps</a:t>
            </a:r>
          </a:p>
        </p:txBody>
      </p:sp>
      <p:sp>
        <p:nvSpPr>
          <p:cNvPr id="5" name="Slide Number Placeholder 4"/>
          <p:cNvSpPr>
            <a:spLocks noGrp="1"/>
          </p:cNvSpPr>
          <p:nvPr>
            <p:ph type="sldNum" sz="quarter" idx="12"/>
          </p:nvPr>
        </p:nvSpPr>
        <p:spPr/>
        <p:txBody>
          <a:bodyPr/>
          <a:lstStyle/>
          <a:p>
            <a:fld id="{F29FD61F-2294-5D42-A9D7-9928D42B3773}" type="slidenum">
              <a:rPr lang="en-US" smtClean="0">
                <a:solidFill>
                  <a:schemeClr val="bg1">
                    <a:lumMod val="50000"/>
                  </a:schemeClr>
                </a:solidFill>
              </a:rPr>
              <a:pPr/>
              <a:t>9</a:t>
            </a:fld>
            <a:endParaRPr lang="en-US" dirty="0">
              <a:solidFill>
                <a:schemeClr val="bg1">
                  <a:lumMod val="50000"/>
                </a:schemeClr>
              </a:solidFill>
            </a:endParaRPr>
          </a:p>
        </p:txBody>
      </p:sp>
      <p:sp>
        <p:nvSpPr>
          <p:cNvPr id="12" name="Content Placeholder 6"/>
          <p:cNvSpPr txBox="1">
            <a:spLocks/>
          </p:cNvSpPr>
          <p:nvPr/>
        </p:nvSpPr>
        <p:spPr>
          <a:xfrm>
            <a:off x="6600825" y="2026656"/>
            <a:ext cx="3941010" cy="2641032"/>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rgbClr val="00467F"/>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rgbClr val="00467F"/>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rgbClr val="00467F"/>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rgbClr val="00467F"/>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rgbClr val="00467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lnSpc>
                <a:spcPct val="80000"/>
              </a:lnSpc>
              <a:buClr>
                <a:srgbClr val="009383"/>
              </a:buClr>
              <a:buFont typeface="Wingdings" panose="05000000000000000000" pitchFamily="2" charset="2"/>
              <a:buAutoNum type="alphaUcPeriod"/>
            </a:pPr>
            <a:r>
              <a:rPr lang="en-US" altLang="en-US" sz="2400" dirty="0">
                <a:solidFill>
                  <a:schemeClr val="tx1"/>
                </a:solidFill>
                <a:latin typeface="Arial" panose="020B0604020202020204" pitchFamily="34" charset="0"/>
                <a:cs typeface="Arial" panose="020B0604020202020204" pitchFamily="34" charset="0"/>
              </a:rPr>
              <a:t>Instructional Methods</a:t>
            </a:r>
          </a:p>
          <a:p>
            <a:pPr marL="457200" indent="-457200">
              <a:lnSpc>
                <a:spcPct val="80000"/>
              </a:lnSpc>
              <a:buClr>
                <a:srgbClr val="009383"/>
              </a:buClr>
              <a:buFont typeface="Wingdings" panose="05000000000000000000" pitchFamily="2" charset="2"/>
              <a:buAutoNum type="alphaUcPeriod"/>
            </a:pPr>
            <a:r>
              <a:rPr lang="en-US" altLang="en-US" sz="2400" dirty="0">
                <a:solidFill>
                  <a:schemeClr val="tx1"/>
                </a:solidFill>
                <a:latin typeface="Arial" panose="020B0604020202020204" pitchFamily="34" charset="0"/>
                <a:cs typeface="Arial" panose="020B0604020202020204" pitchFamily="34" charset="0"/>
              </a:rPr>
              <a:t>Engagement Strategies</a:t>
            </a:r>
          </a:p>
          <a:p>
            <a:pPr marL="457200" indent="-457200">
              <a:lnSpc>
                <a:spcPct val="80000"/>
              </a:lnSpc>
              <a:buClr>
                <a:srgbClr val="009383"/>
              </a:buClr>
              <a:buFont typeface="Wingdings" panose="05000000000000000000" pitchFamily="2" charset="2"/>
              <a:buAutoNum type="alphaUcPeriod"/>
            </a:pPr>
            <a:r>
              <a:rPr lang="en-US" altLang="en-US" sz="2400" dirty="0">
                <a:solidFill>
                  <a:schemeClr val="tx1"/>
                </a:solidFill>
                <a:latin typeface="Arial" panose="020B0604020202020204" pitchFamily="34" charset="0"/>
                <a:cs typeface="Arial" panose="020B0604020202020204" pitchFamily="34" charset="0"/>
              </a:rPr>
              <a:t>Visual Aids</a:t>
            </a:r>
          </a:p>
          <a:p>
            <a:pPr marL="457200" indent="-457200">
              <a:lnSpc>
                <a:spcPct val="80000"/>
              </a:lnSpc>
              <a:buClr>
                <a:srgbClr val="009383"/>
              </a:buClr>
              <a:buFont typeface="Wingdings" panose="05000000000000000000" pitchFamily="2" charset="2"/>
              <a:buAutoNum type="alphaUcPeriod"/>
            </a:pPr>
            <a:r>
              <a:rPr lang="en-US" altLang="en-US" sz="2400" dirty="0">
                <a:solidFill>
                  <a:schemeClr val="tx1"/>
                </a:solidFill>
                <a:latin typeface="Arial" panose="020B0604020202020204" pitchFamily="34" charset="0"/>
                <a:cs typeface="Arial" panose="020B0604020202020204" pitchFamily="34" charset="0"/>
              </a:rPr>
              <a:t>References</a:t>
            </a:r>
          </a:p>
          <a:p>
            <a:pPr marL="457200" indent="-457200">
              <a:lnSpc>
                <a:spcPct val="80000"/>
              </a:lnSpc>
              <a:buClr>
                <a:srgbClr val="009383"/>
              </a:buClr>
              <a:buFont typeface="Wingdings" panose="05000000000000000000" pitchFamily="2" charset="2"/>
              <a:buAutoNum type="alphaUcPeriod"/>
            </a:pPr>
            <a:r>
              <a:rPr lang="en-US" altLang="en-US" sz="2400" dirty="0">
                <a:solidFill>
                  <a:schemeClr val="tx1"/>
                </a:solidFill>
                <a:latin typeface="Arial" panose="020B0604020202020204" pitchFamily="34" charset="0"/>
                <a:cs typeface="Arial" panose="020B0604020202020204" pitchFamily="34" charset="0"/>
              </a:rPr>
              <a:t>Handouts</a:t>
            </a:r>
          </a:p>
          <a:p>
            <a:pPr marL="457200" indent="-457200">
              <a:lnSpc>
                <a:spcPct val="80000"/>
              </a:lnSpc>
              <a:buClr>
                <a:srgbClr val="009383"/>
              </a:buClr>
              <a:buFont typeface="Wingdings" panose="05000000000000000000" pitchFamily="2" charset="2"/>
              <a:buAutoNum type="alphaUcPeriod"/>
            </a:pPr>
            <a:r>
              <a:rPr lang="en-US" altLang="en-US" sz="2400" dirty="0">
                <a:solidFill>
                  <a:schemeClr val="tx1"/>
                </a:solidFill>
                <a:latin typeface="Arial" panose="020B0604020202020204" pitchFamily="34" charset="0"/>
                <a:cs typeface="Arial" panose="020B0604020202020204" pitchFamily="34" charset="0"/>
              </a:rPr>
              <a:t>Miscellaneous</a:t>
            </a:r>
          </a:p>
        </p:txBody>
      </p:sp>
      <p:sp>
        <p:nvSpPr>
          <p:cNvPr id="14" name="Text Box 8"/>
          <p:cNvSpPr txBox="1">
            <a:spLocks noChangeArrowheads="1"/>
          </p:cNvSpPr>
          <p:nvPr/>
        </p:nvSpPr>
        <p:spPr bwMode="auto">
          <a:xfrm>
            <a:off x="657225" y="1467715"/>
            <a:ext cx="2971800" cy="457200"/>
          </a:xfrm>
          <a:prstGeom prst="rect">
            <a:avLst/>
          </a:prstGeom>
          <a:solidFill>
            <a:srgbClr val="009383"/>
          </a:solidFill>
          <a:ln>
            <a:noFill/>
          </a:ln>
        </p:spPr>
        <p:txBody>
          <a:bodyPr anchor="b">
            <a:spAutoFit/>
          </a:bodyPr>
          <a:lstStyle>
            <a:lvl1pPr eaLnBrk="0" hangingPunct="0">
              <a:defRPr sz="3800" b="1">
                <a:solidFill>
                  <a:srgbClr val="104A73"/>
                </a:solidFill>
                <a:latin typeface="Arial" panose="020B0604020202020204" pitchFamily="34" charset="0"/>
              </a:defRPr>
            </a:lvl1pPr>
            <a:lvl2pPr marL="742950" indent="-285750" eaLnBrk="0" hangingPunct="0">
              <a:defRPr sz="3800" b="1">
                <a:solidFill>
                  <a:srgbClr val="104A73"/>
                </a:solidFill>
                <a:latin typeface="Arial" panose="020B0604020202020204" pitchFamily="34" charset="0"/>
              </a:defRPr>
            </a:lvl2pPr>
            <a:lvl3pPr marL="1143000" indent="-228600" eaLnBrk="0" hangingPunct="0">
              <a:defRPr sz="3800" b="1">
                <a:solidFill>
                  <a:srgbClr val="104A73"/>
                </a:solidFill>
                <a:latin typeface="Arial" panose="020B0604020202020204" pitchFamily="34" charset="0"/>
              </a:defRPr>
            </a:lvl3pPr>
            <a:lvl4pPr marL="1600200" indent="-228600" eaLnBrk="0" hangingPunct="0">
              <a:defRPr sz="3800" b="1">
                <a:solidFill>
                  <a:srgbClr val="104A73"/>
                </a:solidFill>
                <a:latin typeface="Arial" panose="020B0604020202020204" pitchFamily="34" charset="0"/>
              </a:defRPr>
            </a:lvl4pPr>
            <a:lvl5pPr marL="2057400" indent="-228600" eaLnBrk="0" hangingPunct="0">
              <a:defRPr sz="3800" b="1">
                <a:solidFill>
                  <a:srgbClr val="104A73"/>
                </a:solidFill>
                <a:latin typeface="Arial" panose="020B0604020202020204" pitchFamily="34" charset="0"/>
              </a:defRPr>
            </a:lvl5pPr>
            <a:lvl6pPr marL="2514600" indent="-228600" algn="ctr" eaLnBrk="0" fontAlgn="base" hangingPunct="0">
              <a:spcBef>
                <a:spcPct val="0"/>
              </a:spcBef>
              <a:spcAft>
                <a:spcPct val="0"/>
              </a:spcAft>
              <a:defRPr sz="3800" b="1">
                <a:solidFill>
                  <a:srgbClr val="104A73"/>
                </a:solidFill>
                <a:latin typeface="Arial" panose="020B0604020202020204" pitchFamily="34" charset="0"/>
              </a:defRPr>
            </a:lvl6pPr>
            <a:lvl7pPr marL="2971800" indent="-228600" algn="ctr" eaLnBrk="0" fontAlgn="base" hangingPunct="0">
              <a:spcBef>
                <a:spcPct val="0"/>
              </a:spcBef>
              <a:spcAft>
                <a:spcPct val="0"/>
              </a:spcAft>
              <a:defRPr sz="3800" b="1">
                <a:solidFill>
                  <a:srgbClr val="104A73"/>
                </a:solidFill>
                <a:latin typeface="Arial" panose="020B0604020202020204" pitchFamily="34" charset="0"/>
              </a:defRPr>
            </a:lvl7pPr>
            <a:lvl8pPr marL="3429000" indent="-228600" algn="ctr" eaLnBrk="0" fontAlgn="base" hangingPunct="0">
              <a:spcBef>
                <a:spcPct val="0"/>
              </a:spcBef>
              <a:spcAft>
                <a:spcPct val="0"/>
              </a:spcAft>
              <a:defRPr sz="3800" b="1">
                <a:solidFill>
                  <a:srgbClr val="104A73"/>
                </a:solidFill>
                <a:latin typeface="Arial" panose="020B0604020202020204" pitchFamily="34" charset="0"/>
              </a:defRPr>
            </a:lvl8pPr>
            <a:lvl9pPr marL="3886200" indent="-228600" algn="ctr" eaLnBrk="0" fontAlgn="base" hangingPunct="0">
              <a:spcBef>
                <a:spcPct val="0"/>
              </a:spcBef>
              <a:spcAft>
                <a:spcPct val="0"/>
              </a:spcAft>
              <a:defRPr sz="3800" b="1">
                <a:solidFill>
                  <a:srgbClr val="104A73"/>
                </a:solidFill>
                <a:latin typeface="Arial" panose="020B0604020202020204" pitchFamily="34" charset="0"/>
              </a:defRPr>
            </a:lvl9pPr>
          </a:lstStyle>
          <a:p>
            <a:pPr eaLnBrk="1" hangingPunct="1">
              <a:spcBef>
                <a:spcPct val="50000"/>
              </a:spcBef>
            </a:pPr>
            <a:r>
              <a:rPr lang="en-US" altLang="en-US" sz="2400" dirty="0">
                <a:solidFill>
                  <a:schemeClr val="bg1"/>
                </a:solidFill>
                <a:cs typeface="Arial" panose="020B0604020202020204" pitchFamily="34" charset="0"/>
              </a:rPr>
              <a:t>Course Modules</a:t>
            </a:r>
          </a:p>
        </p:txBody>
      </p:sp>
      <p:sp>
        <p:nvSpPr>
          <p:cNvPr id="15" name="Text Box 9"/>
          <p:cNvSpPr txBox="1">
            <a:spLocks noChangeArrowheads="1"/>
          </p:cNvSpPr>
          <p:nvPr/>
        </p:nvSpPr>
        <p:spPr bwMode="auto">
          <a:xfrm>
            <a:off x="6600825" y="1485673"/>
            <a:ext cx="2971800" cy="457200"/>
          </a:xfrm>
          <a:prstGeom prst="rect">
            <a:avLst/>
          </a:prstGeom>
          <a:solidFill>
            <a:srgbClr val="009383"/>
          </a:solidFill>
          <a:ln>
            <a:noFill/>
          </a:ln>
        </p:spPr>
        <p:txBody>
          <a:bodyPr anchor="b">
            <a:spAutoFit/>
          </a:bodyPr>
          <a:lstStyle>
            <a:lvl1pPr eaLnBrk="0" hangingPunct="0">
              <a:defRPr sz="3800" b="1">
                <a:solidFill>
                  <a:srgbClr val="104A73"/>
                </a:solidFill>
                <a:latin typeface="Arial" panose="020B0604020202020204" pitchFamily="34" charset="0"/>
              </a:defRPr>
            </a:lvl1pPr>
            <a:lvl2pPr marL="742950" indent="-285750" eaLnBrk="0" hangingPunct="0">
              <a:defRPr sz="3800" b="1">
                <a:solidFill>
                  <a:srgbClr val="104A73"/>
                </a:solidFill>
                <a:latin typeface="Arial" panose="020B0604020202020204" pitchFamily="34" charset="0"/>
              </a:defRPr>
            </a:lvl2pPr>
            <a:lvl3pPr marL="1143000" indent="-228600" eaLnBrk="0" hangingPunct="0">
              <a:defRPr sz="3800" b="1">
                <a:solidFill>
                  <a:srgbClr val="104A73"/>
                </a:solidFill>
                <a:latin typeface="Arial" panose="020B0604020202020204" pitchFamily="34" charset="0"/>
              </a:defRPr>
            </a:lvl3pPr>
            <a:lvl4pPr marL="1600200" indent="-228600" eaLnBrk="0" hangingPunct="0">
              <a:defRPr sz="3800" b="1">
                <a:solidFill>
                  <a:srgbClr val="104A73"/>
                </a:solidFill>
                <a:latin typeface="Arial" panose="020B0604020202020204" pitchFamily="34" charset="0"/>
              </a:defRPr>
            </a:lvl4pPr>
            <a:lvl5pPr marL="2057400" indent="-228600" eaLnBrk="0" hangingPunct="0">
              <a:defRPr sz="3800" b="1">
                <a:solidFill>
                  <a:srgbClr val="104A73"/>
                </a:solidFill>
                <a:latin typeface="Arial" panose="020B0604020202020204" pitchFamily="34" charset="0"/>
              </a:defRPr>
            </a:lvl5pPr>
            <a:lvl6pPr marL="2514600" indent="-228600" algn="ctr" eaLnBrk="0" fontAlgn="base" hangingPunct="0">
              <a:spcBef>
                <a:spcPct val="0"/>
              </a:spcBef>
              <a:spcAft>
                <a:spcPct val="0"/>
              </a:spcAft>
              <a:defRPr sz="3800" b="1">
                <a:solidFill>
                  <a:srgbClr val="104A73"/>
                </a:solidFill>
                <a:latin typeface="Arial" panose="020B0604020202020204" pitchFamily="34" charset="0"/>
              </a:defRPr>
            </a:lvl6pPr>
            <a:lvl7pPr marL="2971800" indent="-228600" algn="ctr" eaLnBrk="0" fontAlgn="base" hangingPunct="0">
              <a:spcBef>
                <a:spcPct val="0"/>
              </a:spcBef>
              <a:spcAft>
                <a:spcPct val="0"/>
              </a:spcAft>
              <a:defRPr sz="3800" b="1">
                <a:solidFill>
                  <a:srgbClr val="104A73"/>
                </a:solidFill>
                <a:latin typeface="Arial" panose="020B0604020202020204" pitchFamily="34" charset="0"/>
              </a:defRPr>
            </a:lvl7pPr>
            <a:lvl8pPr marL="3429000" indent="-228600" algn="ctr" eaLnBrk="0" fontAlgn="base" hangingPunct="0">
              <a:spcBef>
                <a:spcPct val="0"/>
              </a:spcBef>
              <a:spcAft>
                <a:spcPct val="0"/>
              </a:spcAft>
              <a:defRPr sz="3800" b="1">
                <a:solidFill>
                  <a:srgbClr val="104A73"/>
                </a:solidFill>
                <a:latin typeface="Arial" panose="020B0604020202020204" pitchFamily="34" charset="0"/>
              </a:defRPr>
            </a:lvl8pPr>
            <a:lvl9pPr marL="3886200" indent="-228600" algn="ctr" eaLnBrk="0" fontAlgn="base" hangingPunct="0">
              <a:spcBef>
                <a:spcPct val="0"/>
              </a:spcBef>
              <a:spcAft>
                <a:spcPct val="0"/>
              </a:spcAft>
              <a:defRPr sz="3800" b="1">
                <a:solidFill>
                  <a:srgbClr val="104A73"/>
                </a:solidFill>
                <a:latin typeface="Arial" panose="020B0604020202020204" pitchFamily="34" charset="0"/>
              </a:defRPr>
            </a:lvl9pPr>
          </a:lstStyle>
          <a:p>
            <a:pPr eaLnBrk="1" hangingPunct="1">
              <a:spcBef>
                <a:spcPct val="50000"/>
              </a:spcBef>
            </a:pPr>
            <a:r>
              <a:rPr lang="en-US" altLang="en-US" sz="2400" dirty="0">
                <a:solidFill>
                  <a:schemeClr val="bg1"/>
                </a:solidFill>
                <a:cs typeface="Arial" panose="020B0604020202020204" pitchFamily="34" charset="0"/>
              </a:rPr>
              <a:t>Appendices</a:t>
            </a:r>
          </a:p>
        </p:txBody>
      </p:sp>
      <p:sp>
        <p:nvSpPr>
          <p:cNvPr id="9" name="Footer Placeholder 1">
            <a:extLst>
              <a:ext uri="{FF2B5EF4-FFF2-40B4-BE49-F238E27FC236}">
                <a16:creationId xmlns:a16="http://schemas.microsoft.com/office/drawing/2014/main" id="{0F1CA20C-290B-48AE-9DB5-D323FD5EFBCB}"/>
              </a:ext>
            </a:extLst>
          </p:cNvPr>
          <p:cNvSpPr txBox="1">
            <a:spLocks/>
          </p:cNvSpPr>
          <p:nvPr/>
        </p:nvSpPr>
        <p:spPr>
          <a:xfrm>
            <a:off x="3994303" y="6359798"/>
            <a:ext cx="4203394"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bg1">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Copyright 1992-2015, Leadership Strategies, Inc. V15.03</a:t>
            </a:r>
          </a:p>
        </p:txBody>
      </p:sp>
    </p:spTree>
    <p:extLst>
      <p:ext uri="{BB962C8B-B14F-4D97-AF65-F5344CB8AC3E}">
        <p14:creationId xmlns:p14="http://schemas.microsoft.com/office/powerpoint/2010/main" val="29625236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500"/>
                                        <p:tgtEl>
                                          <p:spTgt spid="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xEl>
                                              <p:pRg st="5" end="5"/>
                                            </p:txEl>
                                          </p:spTgt>
                                        </p:tgtEl>
                                        <p:attrNameLst>
                                          <p:attrName>style.visibility</p:attrName>
                                        </p:attrNameLst>
                                      </p:cBhvr>
                                      <p:to>
                                        <p:strVal val="visible"/>
                                      </p:to>
                                    </p:set>
                                    <p:animEffect transition="in" filter="fade">
                                      <p:cBhvr>
                                        <p:cTn id="32" dur="500"/>
                                        <p:tgtEl>
                                          <p:spTgt spid="1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xEl>
                                              <p:pRg st="6" end="6"/>
                                            </p:txEl>
                                          </p:spTgt>
                                        </p:tgtEl>
                                        <p:attrNameLst>
                                          <p:attrName>style.visibility</p:attrName>
                                        </p:attrNameLst>
                                      </p:cBhvr>
                                      <p:to>
                                        <p:strVal val="visible"/>
                                      </p:to>
                                    </p:set>
                                    <p:animEffect transition="in" filter="fade">
                                      <p:cBhvr>
                                        <p:cTn id="37" dur="500"/>
                                        <p:tgtEl>
                                          <p:spTgt spid="1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xEl>
                                              <p:pRg st="7" end="7"/>
                                            </p:txEl>
                                          </p:spTgt>
                                        </p:tgtEl>
                                        <p:attrNameLst>
                                          <p:attrName>style.visibility</p:attrName>
                                        </p:attrNameLst>
                                      </p:cBhvr>
                                      <p:to>
                                        <p:strVal val="visible"/>
                                      </p:to>
                                    </p:set>
                                    <p:animEffect transition="in" filter="fade">
                                      <p:cBhvr>
                                        <p:cTn id="42" dur="500"/>
                                        <p:tgtEl>
                                          <p:spTgt spid="1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
                                            <p:txEl>
                                              <p:pRg st="8" end="8"/>
                                            </p:txEl>
                                          </p:spTgt>
                                        </p:tgtEl>
                                        <p:attrNameLst>
                                          <p:attrName>style.visibility</p:attrName>
                                        </p:attrNameLst>
                                      </p:cBhvr>
                                      <p:to>
                                        <p:strVal val="visible"/>
                                      </p:to>
                                    </p:set>
                                    <p:animEffect transition="in" filter="fade">
                                      <p:cBhvr>
                                        <p:cTn id="47" dur="500"/>
                                        <p:tgtEl>
                                          <p:spTgt spid="11">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fade">
                                      <p:cBhvr>
                                        <p:cTn id="52" dur="500"/>
                                        <p:tgtEl>
                                          <p:spTgt spid="12">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2">
                                            <p:txEl>
                                              <p:pRg st="1" end="1"/>
                                            </p:txEl>
                                          </p:spTgt>
                                        </p:tgtEl>
                                        <p:attrNameLst>
                                          <p:attrName>style.visibility</p:attrName>
                                        </p:attrNameLst>
                                      </p:cBhvr>
                                      <p:to>
                                        <p:strVal val="visible"/>
                                      </p:to>
                                    </p:set>
                                    <p:animEffect transition="in" filter="fade">
                                      <p:cBhvr>
                                        <p:cTn id="57" dur="500"/>
                                        <p:tgtEl>
                                          <p:spTgt spid="12">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2">
                                            <p:txEl>
                                              <p:pRg st="2" end="2"/>
                                            </p:txEl>
                                          </p:spTgt>
                                        </p:tgtEl>
                                        <p:attrNameLst>
                                          <p:attrName>style.visibility</p:attrName>
                                        </p:attrNameLst>
                                      </p:cBhvr>
                                      <p:to>
                                        <p:strVal val="visible"/>
                                      </p:to>
                                    </p:set>
                                    <p:animEffect transition="in" filter="fade">
                                      <p:cBhvr>
                                        <p:cTn id="62" dur="500"/>
                                        <p:tgtEl>
                                          <p:spTgt spid="12">
                                            <p:txEl>
                                              <p:pRg st="2" end="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2">
                                            <p:txEl>
                                              <p:pRg st="3" end="3"/>
                                            </p:txEl>
                                          </p:spTgt>
                                        </p:tgtEl>
                                        <p:attrNameLst>
                                          <p:attrName>style.visibility</p:attrName>
                                        </p:attrNameLst>
                                      </p:cBhvr>
                                      <p:to>
                                        <p:strVal val="visible"/>
                                      </p:to>
                                    </p:set>
                                    <p:animEffect transition="in" filter="fade">
                                      <p:cBhvr>
                                        <p:cTn id="67" dur="500"/>
                                        <p:tgtEl>
                                          <p:spTgt spid="12">
                                            <p:txEl>
                                              <p:pRg st="3" end="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2">
                                            <p:txEl>
                                              <p:pRg st="4" end="4"/>
                                            </p:txEl>
                                          </p:spTgt>
                                        </p:tgtEl>
                                        <p:attrNameLst>
                                          <p:attrName>style.visibility</p:attrName>
                                        </p:attrNameLst>
                                      </p:cBhvr>
                                      <p:to>
                                        <p:strVal val="visible"/>
                                      </p:to>
                                    </p:set>
                                    <p:animEffect transition="in" filter="fade">
                                      <p:cBhvr>
                                        <p:cTn id="72" dur="500"/>
                                        <p:tgtEl>
                                          <p:spTgt spid="12">
                                            <p:txEl>
                                              <p:pRg st="4" end="4"/>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2">
                                            <p:txEl>
                                              <p:pRg st="5" end="5"/>
                                            </p:txEl>
                                          </p:spTgt>
                                        </p:tgtEl>
                                        <p:attrNameLst>
                                          <p:attrName>style.visibility</p:attrName>
                                        </p:attrNameLst>
                                      </p:cBhvr>
                                      <p:to>
                                        <p:strVal val="visible"/>
                                      </p:to>
                                    </p:set>
                                    <p:animEffect transition="in" filter="fade">
                                      <p:cBhvr>
                                        <p:cTn id="77" dur="500"/>
                                        <p:tgtEl>
                                          <p:spTgt spid="1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2" grpId="0" build="p"/>
    </p:bldLst>
  </p:timing>
</p:sld>
</file>

<file path=ppt/theme/theme1.xml><?xml version="1.0" encoding="utf-8"?>
<a:theme xmlns:a="http://schemas.openxmlformats.org/drawingml/2006/main" name="LeadStrat Level Up Theme_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adStrat Level Up Theme_2" id="{5A28FFB6-5FC9-4F12-A4FC-AD55133BEED1}" vid="{7D43FA55-079A-4C6F-B857-04488445BBC2}"/>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Leadership Strategies Powerpoint Template FIN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91C9D070-85E5-0044-AAAA-2D4CB8C6757D}" vid="{E8EAC243-10E3-D84A-9CF2-1376BB144D7C}"/>
    </a:ext>
  </a:extLst>
</a:theme>
</file>

<file path=ppt/theme/theme4.xml><?xml version="1.0" encoding="utf-8"?>
<a:theme xmlns:a="http://schemas.openxmlformats.org/drawingml/2006/main" name="1_LeadStrat Level Up Theme_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sz="1800" b="0" dirty="0" smtClean="0">
            <a:solidFill>
              <a:schemeClr val="bg1">
                <a:lumMod val="65000"/>
              </a:schemeClr>
            </a:solidFill>
          </a:defRPr>
        </a:defPPr>
      </a:lstStyle>
    </a:txDef>
  </a:objectDefaults>
  <a:extraClrSchemeLst/>
  <a:extLst>
    <a:ext uri="{05A4C25C-085E-4340-85A3-A5531E510DB2}">
      <thm15:themeFamily xmlns:thm15="http://schemas.microsoft.com/office/thememl/2012/main" name="LeadStrat Level Up Theme_2" id="{5A28FFB6-5FC9-4F12-A4FC-AD55133BEED1}" vid="{7D43FA55-079A-4C6F-B857-04488445BBC2}"/>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LeadStrat Level Up Theme_2</Template>
  <TotalTime>13276</TotalTime>
  <Words>2814</Words>
  <Application>Microsoft Office PowerPoint</Application>
  <PresentationFormat>Widescreen</PresentationFormat>
  <Paragraphs>352</Paragraphs>
  <Slides>30</Slides>
  <Notes>24</Notes>
  <HiddenSlides>3</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30</vt:i4>
      </vt:variant>
    </vt:vector>
  </HeadingPairs>
  <TitlesOfParts>
    <vt:vector size="46" baseType="lpstr">
      <vt:lpstr>Arial</vt:lpstr>
      <vt:lpstr>Arial Black</vt:lpstr>
      <vt:lpstr>Calibri</vt:lpstr>
      <vt:lpstr>Calibri Light</vt:lpstr>
      <vt:lpstr>Franklin Gothic Book</vt:lpstr>
      <vt:lpstr>Franklin Gothic Medium</vt:lpstr>
      <vt:lpstr>Freestyle Script</vt:lpstr>
      <vt:lpstr>HelveticaNeue MediumExt</vt:lpstr>
      <vt:lpstr>Tahoma</vt:lpstr>
      <vt:lpstr>Times New Roman</vt:lpstr>
      <vt:lpstr>Trebuchet MS</vt:lpstr>
      <vt:lpstr>Wingdings</vt:lpstr>
      <vt:lpstr>LeadStrat Level Up Theme_2</vt:lpstr>
      <vt:lpstr>Custom Design</vt:lpstr>
      <vt:lpstr>1_Leadership Strategies Powerpoint Template FINAL</vt:lpstr>
      <vt:lpstr>1_LeadStrat Level Up Theme_2</vt:lpstr>
      <vt:lpstr>Exercise 4</vt:lpstr>
      <vt:lpstr>Exercise 4</vt:lpstr>
      <vt:lpstr>The Engaging Trainer Virtual Edition</vt:lpstr>
      <vt:lpstr>A4. Agenda</vt:lpstr>
      <vt:lpstr>PowerPoint Presentation</vt:lpstr>
      <vt:lpstr>Point Winner!</vt:lpstr>
      <vt:lpstr>Let’s Start with a Review</vt:lpstr>
      <vt:lpstr>Let’s Start with a Review</vt:lpstr>
      <vt:lpstr>Review – Course Content</vt:lpstr>
      <vt:lpstr>Let’s Start with a Review</vt:lpstr>
      <vt:lpstr>COURSE OBJECTIVES</vt:lpstr>
      <vt:lpstr>COURSE OBJECTIVES</vt:lpstr>
      <vt:lpstr>Let’s Start with a Review</vt:lpstr>
      <vt:lpstr>PowerPoint Presentation</vt:lpstr>
      <vt:lpstr>Personal Objectives</vt:lpstr>
      <vt:lpstr>Personal Objectives</vt:lpstr>
      <vt:lpstr>Let’s Start with a Review</vt:lpstr>
      <vt:lpstr>PARKING BOARDS</vt:lpstr>
      <vt:lpstr>H. Next Steps </vt:lpstr>
      <vt:lpstr>EVALUATION</vt:lpstr>
      <vt:lpstr>E3. Course Evaluation</vt:lpstr>
      <vt:lpstr>Breakout: Key Learnings / Applications</vt:lpstr>
      <vt:lpstr>Named Annotations</vt:lpstr>
      <vt:lpstr>If we can help…</vt:lpstr>
      <vt:lpstr>What’s Next</vt:lpstr>
      <vt:lpstr>Show How You Use Facilitation to be an Engaging Trainer</vt:lpstr>
      <vt:lpstr>PowerPoint Presentation</vt:lpstr>
      <vt:lpstr>Questions?</vt:lpstr>
      <vt:lpstr>CONGRATULATIONS!</vt:lpstr>
      <vt:lpstr>The Engaging Trainer Virtual Edition</vt:lpstr>
    </vt:vector>
  </TitlesOfParts>
  <Company>Story Worldwide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Jon Thomas</dc:creator>
  <cp:lastModifiedBy>Tajh Stegall</cp:lastModifiedBy>
  <cp:revision>166</cp:revision>
  <dcterms:created xsi:type="dcterms:W3CDTF">2013-02-26T04:14:09Z</dcterms:created>
  <dcterms:modified xsi:type="dcterms:W3CDTF">2021-10-29T15:16:55Z</dcterms:modified>
</cp:coreProperties>
</file>