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1"/>
    <p:sldMasterId id="2147483774" r:id="rId2"/>
    <p:sldMasterId id="2147483782" r:id="rId3"/>
    <p:sldMasterId id="2147483796" r:id="rId4"/>
    <p:sldMasterId id="2147483805" r:id="rId5"/>
    <p:sldMasterId id="2147483839" r:id="rId6"/>
  </p:sldMasterIdLst>
  <p:notesMasterIdLst>
    <p:notesMasterId r:id="rId65"/>
  </p:notesMasterIdLst>
  <p:handoutMasterIdLst>
    <p:handoutMasterId r:id="rId66"/>
  </p:handoutMasterIdLst>
  <p:sldIdLst>
    <p:sldId id="274" r:id="rId7"/>
    <p:sldId id="293" r:id="rId8"/>
    <p:sldId id="388" r:id="rId9"/>
    <p:sldId id="510" r:id="rId10"/>
    <p:sldId id="567" r:id="rId11"/>
    <p:sldId id="1377" r:id="rId12"/>
    <p:sldId id="568" r:id="rId13"/>
    <p:sldId id="569" r:id="rId14"/>
    <p:sldId id="571" r:id="rId15"/>
    <p:sldId id="573" r:id="rId16"/>
    <p:sldId id="574" r:id="rId17"/>
    <p:sldId id="575" r:id="rId18"/>
    <p:sldId id="576" r:id="rId19"/>
    <p:sldId id="578" r:id="rId20"/>
    <p:sldId id="579" r:id="rId21"/>
    <p:sldId id="581" r:id="rId22"/>
    <p:sldId id="582" r:id="rId23"/>
    <p:sldId id="583" r:id="rId24"/>
    <p:sldId id="584" r:id="rId25"/>
    <p:sldId id="585" r:id="rId26"/>
    <p:sldId id="587" r:id="rId27"/>
    <p:sldId id="1423" r:id="rId28"/>
    <p:sldId id="1424" r:id="rId29"/>
    <p:sldId id="1425" r:id="rId30"/>
    <p:sldId id="588" r:id="rId31"/>
    <p:sldId id="1023" r:id="rId32"/>
    <p:sldId id="1263" r:id="rId33"/>
    <p:sldId id="1264" r:id="rId34"/>
    <p:sldId id="1265" r:id="rId35"/>
    <p:sldId id="589" r:id="rId36"/>
    <p:sldId id="608" r:id="rId37"/>
    <p:sldId id="591" r:id="rId38"/>
    <p:sldId id="592" r:id="rId39"/>
    <p:sldId id="1018" r:id="rId40"/>
    <p:sldId id="610" r:id="rId41"/>
    <p:sldId id="593" r:id="rId42"/>
    <p:sldId id="595" r:id="rId43"/>
    <p:sldId id="1019" r:id="rId44"/>
    <p:sldId id="596" r:id="rId45"/>
    <p:sldId id="597" r:id="rId46"/>
    <p:sldId id="1020" r:id="rId47"/>
    <p:sldId id="1469" r:id="rId48"/>
    <p:sldId id="577" r:id="rId49"/>
    <p:sldId id="598" r:id="rId50"/>
    <p:sldId id="599" r:id="rId51"/>
    <p:sldId id="600" r:id="rId52"/>
    <p:sldId id="601" r:id="rId53"/>
    <p:sldId id="602" r:id="rId54"/>
    <p:sldId id="1470" r:id="rId55"/>
    <p:sldId id="442" r:id="rId56"/>
    <p:sldId id="451" r:id="rId57"/>
    <p:sldId id="540" r:id="rId58"/>
    <p:sldId id="541" r:id="rId59"/>
    <p:sldId id="542" r:id="rId60"/>
    <p:sldId id="543" r:id="rId61"/>
    <p:sldId id="607" r:id="rId62"/>
    <p:sldId id="1468" r:id="rId63"/>
    <p:sldId id="1471"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e Adelman" initials="DA" lastIdx="6" clrIdx="0">
    <p:extLst>
      <p:ext uri="{19B8F6BF-5375-455C-9EA6-DF929625EA0E}">
        <p15:presenceInfo xmlns:p15="http://schemas.microsoft.com/office/powerpoint/2012/main" userId="S-1-5-21-4000621018-3842134135-1534255045-4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83"/>
    <a:srgbClr val="00467F"/>
    <a:srgbClr val="F1B434"/>
    <a:srgbClr val="CDD486"/>
    <a:srgbClr val="AFBD22"/>
    <a:srgbClr val="CBCBCB"/>
    <a:srgbClr val="C9401B"/>
    <a:srgbClr val="002C54"/>
    <a:srgbClr val="F26522"/>
    <a:srgbClr val="A0D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5" autoAdjust="0"/>
    <p:restoredTop sz="88303" autoAdjust="0"/>
  </p:normalViewPr>
  <p:slideViewPr>
    <p:cSldViewPr snapToGrid="0" snapToObjects="1">
      <p:cViewPr varScale="1">
        <p:scale>
          <a:sx n="56" d="100"/>
          <a:sy n="56" d="100"/>
        </p:scale>
        <p:origin x="42" y="924"/>
      </p:cViewPr>
      <p:guideLst>
        <p:guide orient="horz" pos="2208"/>
        <p:guide pos="381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2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1F121C6C-4126-4C2F-A66B-61BFE67F94F6}" type="datetimeFigureOut">
              <a:rPr lang="en-US"/>
              <a:pPr>
                <a:defRPr/>
              </a:pPr>
              <a:t>10/29/2021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A6D6C5B2-E961-4E13-A2F1-5798D10427B0}" type="slidenum">
              <a:rPr lang="en-US"/>
              <a:pPr>
                <a:defRPr/>
              </a:pPr>
              <a:t>‹#›</a:t>
            </a:fld>
            <a:endParaRPr lang="en-US" dirty="0"/>
          </a:p>
        </p:txBody>
      </p:sp>
    </p:spTree>
    <p:extLst>
      <p:ext uri="{BB962C8B-B14F-4D97-AF65-F5344CB8AC3E}">
        <p14:creationId xmlns:p14="http://schemas.microsoft.com/office/powerpoint/2010/main" val="14066371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D0AE62CB-2DCE-4F76-8146-2DD1322B639C}" type="datetimeFigureOut">
              <a:rPr lang="en-US"/>
              <a:pPr>
                <a:defRPr/>
              </a:pPr>
              <a:t>10/29/2021</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6CF0C9BA-61C5-41EF-8776-C8170560C4DE}" type="slidenum">
              <a:rPr lang="en-US"/>
              <a:pPr>
                <a:defRPr/>
              </a:pPr>
              <a:t>‹#›</a:t>
            </a:fld>
            <a:endParaRPr lang="en-US" dirty="0"/>
          </a:p>
        </p:txBody>
      </p:sp>
    </p:spTree>
    <p:extLst>
      <p:ext uri="{BB962C8B-B14F-4D97-AF65-F5344CB8AC3E}">
        <p14:creationId xmlns:p14="http://schemas.microsoft.com/office/powerpoint/2010/main" val="100358867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a:t>Timing:</a:t>
            </a:r>
            <a:r>
              <a:rPr lang="en-US" altLang="en-US" b="1"/>
              <a:t>  </a:t>
            </a:r>
            <a:r>
              <a:rPr lang="en-US" altLang="en-US"/>
              <a:t>Between 45 and 60 minutes depending upon the size of the class</a:t>
            </a:r>
            <a:endParaRPr lang="en-US" altLang="en-US" b="1" u="sng"/>
          </a:p>
          <a:p>
            <a:endParaRPr lang="en-US" altLang="en-US" b="1" u="sng"/>
          </a:p>
          <a:p>
            <a:r>
              <a:rPr lang="en-US" altLang="en-US" b="1" u="sng"/>
              <a:t>Flip Charts:</a:t>
            </a:r>
          </a:p>
          <a:p>
            <a:r>
              <a:rPr lang="en-US" altLang="en-US"/>
              <a:t>Flip Chart 1: Closing Techniques that are Best and Least Effective (1 flip chart per team)</a:t>
            </a:r>
          </a:p>
          <a:p>
            <a:r>
              <a:rPr lang="en-US" altLang="en-US"/>
              <a:t>Flip Chart 2: Course Objectives</a:t>
            </a:r>
          </a:p>
          <a:p>
            <a:r>
              <a:rPr lang="en-US" altLang="en-US"/>
              <a:t>Flip Chart 3: Personal Objectives</a:t>
            </a:r>
          </a:p>
          <a:p>
            <a:r>
              <a:rPr lang="en-US" altLang="en-US"/>
              <a:t>Flip Chart 4: Day One Agenda and Sample Agenda</a:t>
            </a:r>
          </a:p>
          <a:p>
            <a:pPr eaLnBrk="1" hangingPunct="1">
              <a:spcBef>
                <a:spcPct val="0"/>
              </a:spcBef>
            </a:pPr>
            <a:endParaRPr lang="en-US" alt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D4E7AC0-9A93-488C-B0F8-50CAB954DCD0}" type="slidenum">
              <a:rPr lang="en-US" altLang="en-US" smtClean="0"/>
              <a:pPr fontAlgn="base">
                <a:spcBef>
                  <a:spcPct val="0"/>
                </a:spcBef>
                <a:spcAft>
                  <a:spcPct val="0"/>
                </a:spcAft>
              </a:pPr>
              <a:t>3</a:t>
            </a:fld>
            <a:endParaRPr lang="en-US" altLang="en-US"/>
          </a:p>
        </p:txBody>
      </p:sp>
    </p:spTree>
    <p:extLst>
      <p:ext uri="{BB962C8B-B14F-4D97-AF65-F5344CB8AC3E}">
        <p14:creationId xmlns:p14="http://schemas.microsoft.com/office/powerpoint/2010/main" val="3961177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How about asking the participants to identify their jewels?.......How many use that technique?…..(Name), how do you do that in your sessions?..... Others?</a:t>
            </a:r>
            <a:endParaRPr lang="en-US" altLang="en-US"/>
          </a:p>
          <a:p>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9604C4E-02B8-48C7-BFE3-13DDAD457046}"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679530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What about Backward Build-up? Do you know what we mean by that? …….OK, let me explain and point out a few places where we have done that over the last two+ days………You will find this technique will result in participants leaving the class with a lot more knowledge content through this varied reinforcement of the most important points…..Let me check in with each team and see how they believe we have used Backward Build-up the last few days….(Purple) team, get us started….. Now, on to the (blue) team, etc.</a:t>
            </a:r>
            <a:endParaRPr lang="en-US" altLang="en-US"/>
          </a:p>
          <a:p>
            <a:endParaRPr lang="en-US" altLang="en-U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77D3E75-05BB-4973-9B38-3F1B8FC39A14}" type="slidenum">
              <a:rPr lang="en-US" altLang="en-US" smtClean="0"/>
              <a:pPr fontAlgn="base">
                <a:spcBef>
                  <a:spcPct val="0"/>
                </a:spcBef>
                <a:spcAft>
                  <a:spcPct val="0"/>
                </a:spcAft>
              </a:pPr>
              <a:t>13</a:t>
            </a:fld>
            <a:endParaRPr lang="en-US" altLang="en-US"/>
          </a:p>
        </p:txBody>
      </p:sp>
    </p:spTree>
    <p:extLst>
      <p:ext uri="{BB962C8B-B14F-4D97-AF65-F5344CB8AC3E}">
        <p14:creationId xmlns:p14="http://schemas.microsoft.com/office/powerpoint/2010/main" val="3413419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Here is a good example of Backward Build-up. (Name), would you please take us through this slide?……Thanks… Any questions?</a:t>
            </a:r>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754B1B-FF00-40E2-8EDD-722E0C6FF1CB}"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2655532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Alright, another one for the closing…..(Name), your turn…..Read this for us……Thanks. </a:t>
            </a:r>
            <a:endParaRPr lang="en-US" altLang="en-US"/>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276E24B-AC38-4F76-967D-F05E62A00741}" type="slidenum">
              <a:rPr lang="en-US" altLang="en-US" smtClean="0"/>
              <a:pPr fontAlgn="base">
                <a:spcBef>
                  <a:spcPct val="0"/>
                </a:spcBef>
                <a:spcAft>
                  <a:spcPct val="0"/>
                </a:spcAft>
              </a:pPr>
              <a:t>15</a:t>
            </a:fld>
            <a:endParaRPr lang="en-US" altLang="en-US"/>
          </a:p>
        </p:txBody>
      </p:sp>
    </p:spTree>
    <p:extLst>
      <p:ext uri="{BB962C8B-B14F-4D97-AF65-F5344CB8AC3E}">
        <p14:creationId xmlns:p14="http://schemas.microsoft.com/office/powerpoint/2010/main" val="3602710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This is a great technique….. How many of you use this today? (Raise your hand.)....... In your organization you might find it very helpful, as we discussed before, to get the managers’ buy-in before the class…. Then, to put some “icing on the cake,” you might consider asking the participants to share their Course Action Plans with their managers in a future coaching session…. It is a great technique for holding ourselves accountable for application of new tips and/or techniques……. Does anyone use something like this today?........(Name), would you share how you do that?…….Thanks.</a:t>
            </a:r>
            <a:endParaRPr lang="en-US" altLang="en-US"/>
          </a:p>
          <a:p>
            <a:endParaRPr lang="en-US" altLang="en-US" i="1"/>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97B143A-7201-4D71-8A25-D9BE7E634F84}" type="slidenum">
              <a:rPr lang="en-US" altLang="en-US" smtClean="0"/>
              <a:pPr fontAlgn="base">
                <a:spcBef>
                  <a:spcPct val="0"/>
                </a:spcBef>
                <a:spcAft>
                  <a:spcPct val="0"/>
                </a:spcAft>
              </a:pPr>
              <a:t>16</a:t>
            </a:fld>
            <a:endParaRPr lang="en-US" altLang="en-US"/>
          </a:p>
        </p:txBody>
      </p:sp>
    </p:spTree>
    <p:extLst>
      <p:ext uri="{BB962C8B-B14F-4D97-AF65-F5344CB8AC3E}">
        <p14:creationId xmlns:p14="http://schemas.microsoft.com/office/powerpoint/2010/main" val="3673916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a:t>Here is a template of one Course Action Plan……</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CA1238-D74B-4983-A188-A17B2D27AECD}" type="slidenum">
              <a:rPr lang="en-US" altLang="en-US" smtClean="0"/>
              <a:pPr fontAlgn="base">
                <a:spcBef>
                  <a:spcPct val="0"/>
                </a:spcBef>
                <a:spcAft>
                  <a:spcPct val="0"/>
                </a:spcAft>
              </a:pPr>
              <a:t>17</a:t>
            </a:fld>
            <a:endParaRPr lang="en-US" altLang="en-US"/>
          </a:p>
        </p:txBody>
      </p:sp>
    </p:spTree>
    <p:extLst>
      <p:ext uri="{BB962C8B-B14F-4D97-AF65-F5344CB8AC3E}">
        <p14:creationId xmlns:p14="http://schemas.microsoft.com/office/powerpoint/2010/main" val="3359333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And, a more simplified template….. We will share with you later today our From Classroom to Application format.</a:t>
            </a:r>
            <a:endParaRPr lang="en-US" altLang="en-US"/>
          </a:p>
          <a:p>
            <a:endParaRPr lang="en-US" altLang="en-US" i="1"/>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8F9E304-497A-48FD-B7EE-1070CBFA1002}" type="slidenum">
              <a:rPr lang="en-US" altLang="en-US" smtClean="0"/>
              <a:pPr fontAlgn="base">
                <a:spcBef>
                  <a:spcPct val="0"/>
                </a:spcBef>
                <a:spcAft>
                  <a:spcPct val="0"/>
                </a:spcAft>
              </a:pPr>
              <a:t>18</a:t>
            </a:fld>
            <a:endParaRPr lang="en-US" altLang="en-US"/>
          </a:p>
        </p:txBody>
      </p:sp>
    </p:spTree>
    <p:extLst>
      <p:ext uri="{BB962C8B-B14F-4D97-AF65-F5344CB8AC3E}">
        <p14:creationId xmlns:p14="http://schemas.microsoft.com/office/powerpoint/2010/main" val="1712600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a:t>Earlier in my career, I found it helpful to use a “Contract” between myself and my people…..I have also found this to be helpful between peers… It is another form of accountability to ensure we get impact from our training….. Who uses a Contract in some form today?…… (Name), would you share with us how you have implemented that?… Great……You can also “Contract” with yourself or try the Future’s Letter from our Engagement Strategies in your Appendix….or you may have them sent to “future participants” for use in a class to be held at a later date</a:t>
            </a:r>
            <a:endParaRPr lang="en-US" altLang="en-US" dirty="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496348F-1563-47C6-8668-A8A0B6C9632F}" type="slidenum">
              <a:rPr lang="en-US" altLang="en-US" smtClean="0"/>
              <a:pPr fontAlgn="base">
                <a:spcBef>
                  <a:spcPct val="0"/>
                </a:spcBef>
                <a:spcAft>
                  <a:spcPct val="0"/>
                </a:spcAft>
              </a:pPr>
              <a:t>19</a:t>
            </a:fld>
            <a:endParaRPr lang="en-US" altLang="en-US"/>
          </a:p>
        </p:txBody>
      </p:sp>
    </p:spTree>
    <p:extLst>
      <p:ext uri="{BB962C8B-B14F-4D97-AF65-F5344CB8AC3E}">
        <p14:creationId xmlns:p14="http://schemas.microsoft.com/office/powerpoint/2010/main" val="3370834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Climate checks….. Does anyone use these today?…..(Name), would you share with us first this time? And, then, I will review our example……. Good…. Let’s move on.</a:t>
            </a:r>
            <a:endParaRPr lang="en-US" altLang="en-US"/>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B417FCA-A541-4D58-90AE-99F07AF6FE63}" type="slidenum">
              <a:rPr lang="en-US" altLang="en-US" smtClean="0"/>
              <a:pPr fontAlgn="base">
                <a:spcBef>
                  <a:spcPct val="0"/>
                </a:spcBef>
                <a:spcAft>
                  <a:spcPct val="0"/>
                </a:spcAft>
              </a:pPr>
              <a:t>20</a:t>
            </a:fld>
            <a:endParaRPr lang="en-US" altLang="en-US"/>
          </a:p>
        </p:txBody>
      </p:sp>
    </p:spTree>
    <p:extLst>
      <p:ext uri="{BB962C8B-B14F-4D97-AF65-F5344CB8AC3E}">
        <p14:creationId xmlns:p14="http://schemas.microsoft.com/office/powerpoint/2010/main" val="2217777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Whether you use dyads, triads or group –to-group, these techniques are about helping each other in holding ourselves accountable for some post-course action …..Think of it as a form of assigning yourself another conscience…………. Has anyone else found these to be effective?……OK, (name), share with us how you have implemented these.</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BF03E7-DAE6-4D59-961E-50EA225182ED}" type="slidenum">
              <a:rPr lang="en-US" altLang="en-US" smtClean="0"/>
              <a:pPr fontAlgn="base">
                <a:spcBef>
                  <a:spcPct val="0"/>
                </a:spcBef>
                <a:spcAft>
                  <a:spcPct val="0"/>
                </a:spcAft>
              </a:pPr>
              <a:t>21</a:t>
            </a:fld>
            <a:endParaRPr lang="en-US" altLang="en-US"/>
          </a:p>
        </p:txBody>
      </p:sp>
    </p:spTree>
    <p:extLst>
      <p:ext uri="{BB962C8B-B14F-4D97-AF65-F5344CB8AC3E}">
        <p14:creationId xmlns:p14="http://schemas.microsoft.com/office/powerpoint/2010/main" val="1380098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Checkpoint: We have just completed our review of the first few days with a game of Jeopardy!….What we are about to do next is address Confirming Results and Closing….. And, this module is important because the close has a lot to do with ensuring our training is “sticky” or has impact when our participants return to their day-to-day work. The way we close has so much to do with ensuring our participants leave with a commitment to implementing many of the new tools or techniques they have picked up during the training…… So, let’s get started with these five techniques or best practices.</a:t>
            </a:r>
            <a:endParaRPr lang="en-US"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C76F9B-2AF5-4FD7-ADE5-DAAF005B3018}" type="slidenum">
              <a:rPr lang="en-US" altLang="en-US" smtClean="0"/>
              <a:pPr fontAlgn="base">
                <a:spcBef>
                  <a:spcPct val="0"/>
                </a:spcBef>
                <a:spcAft>
                  <a:spcPct val="0"/>
                </a:spcAft>
              </a:pPr>
              <a:t>4</a:t>
            </a:fld>
            <a:endParaRPr lang="en-US" altLang="en-US"/>
          </a:p>
        </p:txBody>
      </p:sp>
    </p:spTree>
    <p:extLst>
      <p:ext uri="{BB962C8B-B14F-4D97-AF65-F5344CB8AC3E}">
        <p14:creationId xmlns:p14="http://schemas.microsoft.com/office/powerpoint/2010/main" val="1537059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base" latinLnBrk="0" hangingPunct="1">
              <a:lnSpc>
                <a:spcPct val="100000"/>
              </a:lnSpc>
              <a:spcBef>
                <a:spcPct val="30000"/>
              </a:spcBef>
              <a:spcAft>
                <a:spcPct val="0"/>
              </a:spcAft>
              <a:buClrTx/>
              <a:buSzTx/>
              <a:buFont typeface="Wingdings" charset="2"/>
              <a:buNone/>
              <a:tabLst/>
              <a:defRPr/>
            </a:pPr>
            <a:r>
              <a:rPr lang="en-US" altLang="en-US" b="1" i="1" dirty="0"/>
              <a:t>OK, it is time for our Principle review. Let’s go from my right to left starting with the (purple) team [review, award dots, etc.]</a:t>
            </a:r>
          </a:p>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573F6C-1218-BD4D-A5E4-4AD687B88FB2}" type="slidenum">
              <a:rPr kumimoji="0" 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444781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573F6C-1218-BD4D-A5E4-4AD687B88FB2}" type="slidenum">
              <a:rPr kumimoji="0" 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628033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573F6C-1218-BD4D-A5E4-4AD687B88FB2}" type="slidenum">
              <a:rPr kumimoji="0" 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404286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i="1"/>
              <a:t>OK, it is time for our Principle review. Let’s go from my right to left starting with the (purple) team [review, award dots, etc.]</a:t>
            </a:r>
          </a:p>
        </p:txBody>
      </p:sp>
      <p:sp>
        <p:nvSpPr>
          <p:cNvPr id="4" name="Slide Number Placeholder 3"/>
          <p:cNvSpPr>
            <a:spLocks noGrp="1"/>
          </p:cNvSpPr>
          <p:nvPr>
            <p:ph type="sldNum" sz="quarter" idx="5"/>
          </p:nvPr>
        </p:nvSpPr>
        <p:spPr/>
        <p:txBody>
          <a:bodyPr/>
          <a:lstStyle/>
          <a:p>
            <a:pPr>
              <a:defRPr/>
            </a:pPr>
            <a:fld id="{3ED96A54-F6C2-448F-AE77-3D5F7829F71C}" type="slidenum">
              <a:rPr lang="en-US" smtClean="0"/>
              <a:pPr>
                <a:defRPr/>
              </a:pPr>
              <a:t>25</a:t>
            </a:fld>
            <a:endParaRPr lang="en-US" dirty="0"/>
          </a:p>
        </p:txBody>
      </p:sp>
    </p:spTree>
    <p:extLst>
      <p:ext uri="{BB962C8B-B14F-4D97-AF65-F5344CB8AC3E}">
        <p14:creationId xmlns:p14="http://schemas.microsoft.com/office/powerpoint/2010/main" val="2076102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73F6C-1218-BD4D-A5E4-4AD687B88F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046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73F6C-1218-BD4D-A5E4-4AD687B88F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179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73F6C-1218-BD4D-A5E4-4AD687B88F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740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Now that we have reviewed techniques to ensure our classroom training is implemented in our organizations, let’s move on to closing our training sessions…..Who can remember our suggestion for when you know the session is running behind?….Which team can review our best practices around addressing this situation?…..Great…</a:t>
            </a:r>
            <a:endParaRPr lang="en-US" altLang="en-US"/>
          </a:p>
          <a:p>
            <a:r>
              <a:rPr lang="en-US" altLang="en-US" i="1"/>
              <a:t> </a:t>
            </a:r>
            <a:endParaRPr lang="en-US" altLang="en-US"/>
          </a:p>
          <a:p>
            <a:r>
              <a:rPr lang="en-US" altLang="en-US" i="1"/>
              <a:t>NOTE: The key is not to rush through the material – instead, to reduce scope/content and make informed decisions with the group.</a:t>
            </a:r>
            <a:endParaRPr lang="en-US" altLang="en-US"/>
          </a:p>
          <a:p>
            <a:r>
              <a:rPr lang="en-US" altLang="en-US" i="1"/>
              <a:t> </a:t>
            </a:r>
            <a:endParaRPr lang="en-US" altLang="en-US"/>
          </a:p>
          <a:p>
            <a:r>
              <a:rPr lang="en-US" altLang="en-US" i="1"/>
              <a:t>Once we are ready to move to the close, these are the four key points to the closing…. Let’s take a look at each.</a:t>
            </a:r>
            <a:endParaRPr lang="en-US" altLang="en-US"/>
          </a:p>
          <a:p>
            <a:pPr eaLnBrk="1" hangingPunct="1"/>
            <a:endParaRPr lang="en-US" altLang="en-US"/>
          </a:p>
        </p:txBody>
      </p:sp>
      <p:sp>
        <p:nvSpPr>
          <p:cNvPr id="4" name="Slide Number Placeholder 3"/>
          <p:cNvSpPr>
            <a:spLocks noGrp="1"/>
          </p:cNvSpPr>
          <p:nvPr>
            <p:ph type="sldNum" sz="quarter" idx="5"/>
          </p:nvPr>
        </p:nvSpPr>
        <p:spPr/>
        <p:txBody>
          <a:bodyPr/>
          <a:lstStyle/>
          <a:p>
            <a:pPr>
              <a:defRPr/>
            </a:pPr>
            <a:fld id="{7A821006-F384-45E0-9999-3219002193B8}" type="slidenum">
              <a:rPr lang="en-US" smtClean="0"/>
              <a:pPr>
                <a:defRPr/>
              </a:pPr>
              <a:t>30</a:t>
            </a:fld>
            <a:endParaRPr lang="en-US" dirty="0"/>
          </a:p>
        </p:txBody>
      </p:sp>
    </p:spTree>
    <p:extLst>
      <p:ext uri="{BB962C8B-B14F-4D97-AF65-F5344CB8AC3E}">
        <p14:creationId xmlns:p14="http://schemas.microsoft.com/office/powerpoint/2010/main" val="761282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Then, go back to the course objectives and Review Session Purpose….. A nice technique here is to read (or have a participant read) each objective… And, then, ask the participants, “Did we accomplish this objective?”…. Wait for a response…Then, ask, “May I check this objective off?”……Do this for each objective…..It gives a sense of accomplishment to the participants…..We established the Purpose/Objectives at the session opening, and we now confirmed that at the end…..On to the……</a:t>
            </a:r>
            <a:endParaRPr lang="en-US" altLang="en-US"/>
          </a:p>
          <a:p>
            <a:endParaRPr lang="en-US" altLang="en-US" i="1"/>
          </a:p>
          <a:p>
            <a:pPr eaLnBrk="1" hangingPunct="1"/>
            <a:endParaRPr lang="en-US" altLang="en-US"/>
          </a:p>
        </p:txBody>
      </p:sp>
      <p:sp>
        <p:nvSpPr>
          <p:cNvPr id="4" name="Slide Number Placeholder 3"/>
          <p:cNvSpPr>
            <a:spLocks noGrp="1"/>
          </p:cNvSpPr>
          <p:nvPr>
            <p:ph type="sldNum" sz="quarter" idx="5"/>
          </p:nvPr>
        </p:nvSpPr>
        <p:spPr/>
        <p:txBody>
          <a:bodyPr/>
          <a:lstStyle/>
          <a:p>
            <a:pPr>
              <a:defRPr/>
            </a:pPr>
            <a:fld id="{37834664-4A34-44EA-B23E-9368A80C3D68}" type="slidenum">
              <a:rPr lang="en-US" smtClean="0"/>
              <a:pPr>
                <a:defRPr/>
              </a:pPr>
              <a:t>32</a:t>
            </a:fld>
            <a:endParaRPr lang="en-US" dirty="0"/>
          </a:p>
        </p:txBody>
      </p:sp>
    </p:spTree>
    <p:extLst>
      <p:ext uri="{BB962C8B-B14F-4D97-AF65-F5344CB8AC3E}">
        <p14:creationId xmlns:p14="http://schemas.microsoft.com/office/powerpoint/2010/main" val="2186721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That’s right – the participants’ Personal Objectives….Remember, we asked for these at the beginning of the session, and we will confirm them at the end of the session…..Or, for those not accomplished, determine if they need to be addressed or not…..(Cover the slide points.)</a:t>
            </a:r>
            <a:endParaRPr lang="en-US" altLang="en-US"/>
          </a:p>
          <a:p>
            <a:endParaRPr lang="en-US" altLang="en-US" i="1"/>
          </a:p>
        </p:txBody>
      </p:sp>
      <p:sp>
        <p:nvSpPr>
          <p:cNvPr id="4" name="Slide Number Placeholder 3"/>
          <p:cNvSpPr>
            <a:spLocks noGrp="1"/>
          </p:cNvSpPr>
          <p:nvPr>
            <p:ph type="sldNum" sz="quarter" idx="5"/>
          </p:nvPr>
        </p:nvSpPr>
        <p:spPr/>
        <p:txBody>
          <a:bodyPr/>
          <a:lstStyle/>
          <a:p>
            <a:pPr>
              <a:defRPr/>
            </a:pPr>
            <a:fld id="{3DCB5B68-B44D-4E3E-9BA5-75CE70096946}" type="slidenum">
              <a:rPr lang="en-US" smtClean="0"/>
              <a:pPr>
                <a:defRPr/>
              </a:pPr>
              <a:t>33</a:t>
            </a:fld>
            <a:endParaRPr lang="en-US" dirty="0"/>
          </a:p>
        </p:txBody>
      </p:sp>
    </p:spTree>
    <p:extLst>
      <p:ext uri="{BB962C8B-B14F-4D97-AF65-F5344CB8AC3E}">
        <p14:creationId xmlns:p14="http://schemas.microsoft.com/office/powerpoint/2010/main" val="348731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defRPr/>
            </a:pPr>
            <a:r>
              <a:rPr lang="en-US" altLang="en-US" i="1" dirty="0"/>
              <a:t>Let’s start this by asking each team to share what they find are the most effective and least effective ways of confirming results…..To do that, let’s select a new team lead….Since this is our first engagement for today, I will ask you to select your team lead……Let’s all put our hands in the air, raise a finger (a nice one), and, on the count of 3, let’s point to the person on our team that was the most likely to succeed in the high school class…. Here we go – 1, 2, 3, point……OK, we have our team leads.</a:t>
            </a:r>
            <a:endParaRPr lang="en-US" altLang="en-US" dirty="0"/>
          </a:p>
          <a:p>
            <a:pPr>
              <a:defRPr/>
            </a:pPr>
            <a:r>
              <a:rPr lang="en-US" altLang="en-US" i="1" dirty="0"/>
              <a:t> </a:t>
            </a:r>
            <a:endParaRPr lang="en-US" altLang="en-US" dirty="0"/>
          </a:p>
          <a:p>
            <a:pPr>
              <a:defRPr/>
            </a:pPr>
            <a:r>
              <a:rPr lang="en-US" altLang="en-US" i="1" dirty="0"/>
              <a:t>Let me ask each team to move to the flip chart closest to their team table…. Team lead, you will grab the marker and do the writing……I want you to think about the tools you use today as a part of confirming results in your training sessions – the tools that you find most beneficial, the ones that work best for you as well as those that you find least effective and just don’t work for you……Please make your lists…..And, be prepared to share with us the “whys” for the items on each list……Let’s get started… I will give you three minutes……Any questions?.....OK, let’s get started….</a:t>
            </a:r>
            <a:endParaRPr lang="en-US" altLang="en-US" dirty="0"/>
          </a:p>
          <a:p>
            <a:pPr>
              <a:defRPr/>
            </a:pPr>
            <a:r>
              <a:rPr lang="en-US" altLang="en-US" i="1" dirty="0"/>
              <a:t> </a:t>
            </a:r>
            <a:endParaRPr lang="en-US" altLang="en-US" dirty="0"/>
          </a:p>
          <a:p>
            <a:pPr>
              <a:defRPr/>
            </a:pPr>
            <a:r>
              <a:rPr lang="en-US" altLang="en-US" i="1" dirty="0"/>
              <a:t>[At the end of the time, rotate from team-to-team and facilitate the debrief of each team’s flip charts.]</a:t>
            </a:r>
            <a:endParaRPr lang="en-US" altLang="en-US" dirty="0"/>
          </a:p>
          <a:p>
            <a:pPr>
              <a:defRPr/>
            </a:pPr>
            <a:r>
              <a:rPr lang="en-US" altLang="en-US" i="1" dirty="0"/>
              <a:t> </a:t>
            </a:r>
            <a:endParaRPr lang="en-US" altLang="en-US" dirty="0"/>
          </a:p>
          <a:p>
            <a:pPr>
              <a:defRPr/>
            </a:pPr>
            <a:r>
              <a:rPr lang="en-US" altLang="en-US" i="1" dirty="0"/>
              <a:t>NOTE: Consider sharing with them the point that when we conduct an engagement similar to this prior to beginning a new topic, it helps us with at least two things – 1) identifying where the knowledge is deep and where it is not and 2) allowing us to avoid going deep in areas they already know…… In other words, we avoid teaching people what they already know.</a:t>
            </a:r>
            <a:endParaRPr lang="en-US" altLang="en-US" dirty="0"/>
          </a:p>
          <a:p>
            <a:pPr>
              <a:defRPr/>
            </a:pPr>
            <a:endParaRPr lang="en-US" altLang="en-US"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4E60A48-DDAF-4AAF-A66F-B38BAD188FD4}" type="slidenum">
              <a:rPr lang="en-US" altLang="en-US" smtClean="0"/>
              <a:pPr fontAlgn="base">
                <a:spcBef>
                  <a:spcPct val="0"/>
                </a:spcBef>
                <a:spcAft>
                  <a:spcPct val="0"/>
                </a:spcAft>
              </a:pPr>
              <a:t>5</a:t>
            </a:fld>
            <a:endParaRPr lang="en-US" altLang="en-US"/>
          </a:p>
        </p:txBody>
      </p:sp>
    </p:spTree>
    <p:extLst>
      <p:ext uri="{BB962C8B-B14F-4D97-AF65-F5344CB8AC3E}">
        <p14:creationId xmlns:p14="http://schemas.microsoft.com/office/powerpoint/2010/main" val="3021218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HERE IS AN EXAMPLE</a:t>
            </a:r>
            <a:r>
              <a:rPr lang="en-US" b="1" baseline="0" dirty="0"/>
              <a:t> SLIDE BOARD USED TO REVIEW PARTICIPANT KEY TOPICS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73F6C-1218-BD4D-A5E4-4AD687B88F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2482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Now, it is time to ensure the Parking Boards do not become the cemeteries…. You know – the place where all parked items die…. No, this technique will ensure that we address every item on each of the three Parking Boards……First, the Coming Attractions List……</a:t>
            </a:r>
            <a:endParaRPr lang="en-US" altLang="en-US"/>
          </a:p>
        </p:txBody>
      </p:sp>
      <p:sp>
        <p:nvSpPr>
          <p:cNvPr id="4" name="Slide Number Placeholder 3"/>
          <p:cNvSpPr>
            <a:spLocks noGrp="1"/>
          </p:cNvSpPr>
          <p:nvPr>
            <p:ph type="sldNum" sz="quarter" idx="5"/>
          </p:nvPr>
        </p:nvSpPr>
        <p:spPr/>
        <p:txBody>
          <a:bodyPr/>
          <a:lstStyle/>
          <a:p>
            <a:pPr>
              <a:defRPr/>
            </a:pPr>
            <a:fld id="{3842F5B8-8C6C-4395-887E-7173EC9AE572}" type="slidenum">
              <a:rPr lang="en-US" smtClean="0"/>
              <a:pPr>
                <a:defRPr/>
              </a:pPr>
              <a:t>35</a:t>
            </a:fld>
            <a:endParaRPr lang="en-US" dirty="0"/>
          </a:p>
        </p:txBody>
      </p:sp>
    </p:spTree>
    <p:extLst>
      <p:ext uri="{BB962C8B-B14F-4D97-AF65-F5344CB8AC3E}">
        <p14:creationId xmlns:p14="http://schemas.microsoft.com/office/powerpoint/2010/main" val="2016077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Now, it is time to ensure the Parking Boards do not become the cemeteries…. You know – the place where all parked items die…. No, this technique will ensure that we address every item on each of the three Parking Boards……First, the Coming Attractions List……</a:t>
            </a:r>
            <a:endParaRPr lang="en-US" altLang="en-US"/>
          </a:p>
        </p:txBody>
      </p:sp>
      <p:sp>
        <p:nvSpPr>
          <p:cNvPr id="4" name="Slide Number Placeholder 3"/>
          <p:cNvSpPr>
            <a:spLocks noGrp="1"/>
          </p:cNvSpPr>
          <p:nvPr>
            <p:ph type="sldNum" sz="quarter" idx="5"/>
          </p:nvPr>
        </p:nvSpPr>
        <p:spPr/>
        <p:txBody>
          <a:bodyPr/>
          <a:lstStyle/>
          <a:p>
            <a:pPr>
              <a:defRPr/>
            </a:pPr>
            <a:fld id="{3842F5B8-8C6C-4395-887E-7173EC9AE572}" type="slidenum">
              <a:rPr lang="en-US" smtClean="0"/>
              <a:pPr>
                <a:defRPr/>
              </a:pPr>
              <a:t>36</a:t>
            </a:fld>
            <a:endParaRPr lang="en-US" dirty="0"/>
          </a:p>
        </p:txBody>
      </p:sp>
    </p:spTree>
    <p:extLst>
      <p:ext uri="{BB962C8B-B14F-4D97-AF65-F5344CB8AC3E}">
        <p14:creationId xmlns:p14="http://schemas.microsoft.com/office/powerpoint/2010/main" val="2921982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i="1"/>
              <a:t>And, then to the Action List…..(Cover the slide.)</a:t>
            </a:r>
            <a:endParaRPr lang="en-US" altLang="en-US"/>
          </a:p>
          <a:p>
            <a:pPr eaLnBrk="1" hangingPunct="1"/>
            <a:endParaRPr lang="en-US" altLang="en-US"/>
          </a:p>
        </p:txBody>
      </p:sp>
      <p:sp>
        <p:nvSpPr>
          <p:cNvPr id="4" name="Slide Number Placeholder 3"/>
          <p:cNvSpPr>
            <a:spLocks noGrp="1"/>
          </p:cNvSpPr>
          <p:nvPr>
            <p:ph type="sldNum" sz="quarter" idx="5"/>
          </p:nvPr>
        </p:nvSpPr>
        <p:spPr/>
        <p:txBody>
          <a:bodyPr/>
          <a:lstStyle/>
          <a:p>
            <a:pPr>
              <a:defRPr/>
            </a:pPr>
            <a:fld id="{E78C7D16-FA33-4B44-821F-924593894110}" type="slidenum">
              <a:rPr lang="en-US" smtClean="0"/>
              <a:pPr>
                <a:defRPr/>
              </a:pPr>
              <a:t>37</a:t>
            </a:fld>
            <a:endParaRPr lang="en-US" dirty="0"/>
          </a:p>
        </p:txBody>
      </p:sp>
    </p:spTree>
    <p:extLst>
      <p:ext uri="{BB962C8B-B14F-4D97-AF65-F5344CB8AC3E}">
        <p14:creationId xmlns:p14="http://schemas.microsoft.com/office/powerpoint/2010/main" val="3596424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latin typeface="Times New Roman"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73F6C-1218-BD4D-A5E4-4AD687B88F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1942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386E2E-31B2-4F08-A2CC-54C625B79323}" type="slidenum">
              <a:rPr lang="en-US" altLang="en-US" smtClean="0"/>
              <a:pPr fontAlgn="base">
                <a:spcBef>
                  <a:spcPct val="0"/>
                </a:spcBef>
                <a:spcAft>
                  <a:spcPct val="0"/>
                </a:spcAft>
              </a:pPr>
              <a:t>39</a:t>
            </a:fld>
            <a:endParaRPr lang="en-US" altLang="en-US"/>
          </a:p>
        </p:txBody>
      </p:sp>
    </p:spTree>
    <p:extLst>
      <p:ext uri="{BB962C8B-B14F-4D97-AF65-F5344CB8AC3E}">
        <p14:creationId xmlns:p14="http://schemas.microsoft.com/office/powerpoint/2010/main" val="160523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defRPr/>
            </a:pPr>
            <a:r>
              <a:rPr lang="en-US" i="1" dirty="0"/>
              <a:t>Now that we have done our Review, let’s move to the Evaluate phase of the close…..How many of us do not want to improve? (Raise your hand.)....That’s good – nobody…. Well, the Evaluating process is about continuous feedback…..We want to ask people what we did well and also what we can do to make things even better……Let me ask each team to share one technique you use to get feedback on what you are doing that is resonating as well as areas for improvement…. Get us started, (green) team….(Go from team to team.)</a:t>
            </a:r>
            <a:endParaRPr lang="en-US" dirty="0"/>
          </a:p>
          <a:p>
            <a:pPr>
              <a:defRPr/>
            </a:pPr>
            <a:r>
              <a:rPr lang="en-US" i="1" dirty="0"/>
              <a:t> </a:t>
            </a:r>
            <a:endParaRPr lang="en-US" dirty="0"/>
          </a:p>
          <a:p>
            <a:pPr>
              <a:defRPr/>
            </a:pPr>
            <a:r>
              <a:rPr lang="en-US" i="1" dirty="0"/>
              <a:t>NOTE: Point out some ways to get feedback such as:</a:t>
            </a:r>
            <a:endParaRPr lang="en-US" dirty="0"/>
          </a:p>
          <a:p>
            <a:pPr>
              <a:buFont typeface="Arial" pitchFamily="34" charset="0"/>
              <a:buChar char="•"/>
              <a:defRPr/>
            </a:pPr>
            <a:r>
              <a:rPr lang="en-US" i="1" dirty="0"/>
              <a:t>Pluses and Deltas</a:t>
            </a:r>
            <a:endParaRPr lang="en-US" dirty="0"/>
          </a:p>
          <a:p>
            <a:pPr>
              <a:buFont typeface="Arial" pitchFamily="34" charset="0"/>
              <a:buChar char="•"/>
              <a:defRPr/>
            </a:pPr>
            <a:r>
              <a:rPr lang="en-US" i="1" dirty="0"/>
              <a:t>More of and Less of</a:t>
            </a:r>
            <a:endParaRPr lang="en-US" dirty="0"/>
          </a:p>
          <a:p>
            <a:pPr>
              <a:buFont typeface="Arial" pitchFamily="34" charset="0"/>
              <a:buChar char="•"/>
              <a:defRPr/>
            </a:pPr>
            <a:r>
              <a:rPr lang="en-US" i="1" dirty="0"/>
              <a:t>Things We Liked and Things to Make Future Sessions Even Better</a:t>
            </a:r>
            <a:endParaRPr lang="en-US" dirty="0"/>
          </a:p>
          <a:p>
            <a:pPr>
              <a:defRPr/>
            </a:pPr>
            <a:r>
              <a:rPr lang="en-US" i="1" dirty="0"/>
              <a:t> </a:t>
            </a:r>
            <a:endParaRPr lang="en-US" dirty="0"/>
          </a:p>
          <a:p>
            <a:pPr>
              <a:defRPr/>
            </a:pPr>
            <a:r>
              <a:rPr lang="en-US" i="1" dirty="0"/>
              <a:t>Gain feedback at an interim point if you think that would help a session get better.</a:t>
            </a:r>
            <a:endParaRPr lang="en-US" dirty="0"/>
          </a:p>
          <a:p>
            <a:pPr>
              <a:defRPr/>
            </a:pPr>
            <a:r>
              <a:rPr lang="en-US" i="1" dirty="0"/>
              <a:t> </a:t>
            </a:r>
            <a:endParaRPr lang="en-US" dirty="0"/>
          </a:p>
          <a:p>
            <a:pPr>
              <a:defRPr/>
            </a:pPr>
            <a:r>
              <a:rPr lang="en-US" i="1" dirty="0"/>
              <a:t>Note the four areas we are evaluating….Let’s discuss each one… </a:t>
            </a:r>
            <a:endParaRPr lang="en-US" dirty="0"/>
          </a:p>
          <a:p>
            <a:pPr>
              <a:defRPr/>
            </a:pPr>
            <a:r>
              <a:rPr lang="en-US" i="1" dirty="0"/>
              <a:t>Session: Things like which module was best or most beneficial; which was least</a:t>
            </a:r>
            <a:endParaRPr lang="en-US" dirty="0"/>
          </a:p>
          <a:p>
            <a:pPr>
              <a:defRPr/>
            </a:pPr>
            <a:r>
              <a:rPr lang="en-US" i="1" dirty="0"/>
              <a:t>Facilitator: How did the facilitator(s) do in terms of items like responsiveness to the group, responding to questions, engaging the participants?</a:t>
            </a:r>
            <a:endParaRPr lang="en-US" dirty="0"/>
          </a:p>
          <a:p>
            <a:pPr>
              <a:defRPr/>
            </a:pPr>
            <a:r>
              <a:rPr lang="en-US" i="1" dirty="0"/>
              <a:t>Performance: Against session and personal objectives</a:t>
            </a:r>
            <a:endParaRPr lang="en-US" dirty="0"/>
          </a:p>
          <a:p>
            <a:pPr>
              <a:defRPr/>
            </a:pPr>
            <a:r>
              <a:rPr lang="en-US" i="1" dirty="0"/>
              <a:t>Comments: Specifics on things that were really good and things to make the session better</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308FB28-A031-4C78-8765-8AD84CB0B1B6}" type="slidenum">
              <a:rPr lang="en-US" altLang="en-US" smtClean="0"/>
              <a:pPr fontAlgn="base">
                <a:spcBef>
                  <a:spcPct val="0"/>
                </a:spcBef>
                <a:spcAft>
                  <a:spcPct val="0"/>
                </a:spcAft>
              </a:pPr>
              <a:t>40</a:t>
            </a:fld>
            <a:endParaRPr lang="en-US" altLang="en-US"/>
          </a:p>
        </p:txBody>
      </p:sp>
    </p:spTree>
    <p:extLst>
      <p:ext uri="{BB962C8B-B14F-4D97-AF65-F5344CB8AC3E}">
        <p14:creationId xmlns:p14="http://schemas.microsoft.com/office/powerpoint/2010/main" val="3562639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0" dirty="0">
                <a:latin typeface="Times New Roman" charset="0"/>
              </a:rPr>
              <a:t>SAMPLE FEEDBACK SLIDE</a:t>
            </a:r>
          </a:p>
          <a:p>
            <a:endParaRPr lang="en-US" b="1" i="0" dirty="0">
              <a:latin typeface="Times New Roman" charset="0"/>
            </a:endParaRPr>
          </a:p>
          <a:p>
            <a:r>
              <a:rPr lang="en-US" b="1" i="0" dirty="0">
                <a:latin typeface="Times New Roman" charset="0"/>
              </a:rPr>
              <a:t>Use</a:t>
            </a:r>
            <a:r>
              <a:rPr lang="en-US" b="1" i="0" baseline="0" dirty="0">
                <a:latin typeface="Times New Roman" charset="0"/>
              </a:rPr>
              <a:t> a whiteboard, slideboard or screen share to document the feedback.</a:t>
            </a:r>
          </a:p>
          <a:p>
            <a:endParaRPr lang="en-US" b="1" i="0" baseline="0" dirty="0">
              <a:latin typeface="Times New Roman" charset="0"/>
            </a:endParaRPr>
          </a:p>
          <a:p>
            <a:r>
              <a:rPr lang="en-US" b="1" i="0" baseline="0" dirty="0">
                <a:latin typeface="Times New Roman" charset="0"/>
              </a:rPr>
              <a:t>Encourage specific comments – whether positive or negative. </a:t>
            </a:r>
            <a:endParaRPr lang="en-US" b="1"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73F6C-1218-BD4D-A5E4-4AD687B88F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9578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A8E3446-94A4-4F42-AFC5-0F52260C6A20}" type="slidenum">
              <a:rPr lang="en-US" altLang="en-US" smtClean="0"/>
              <a:pPr fontAlgn="base">
                <a:spcBef>
                  <a:spcPct val="0"/>
                </a:spcBef>
                <a:spcAft>
                  <a:spcPct val="0"/>
                </a:spcAft>
              </a:pPr>
              <a:t>44</a:t>
            </a:fld>
            <a:endParaRPr lang="en-US" altLang="en-US"/>
          </a:p>
        </p:txBody>
      </p:sp>
    </p:spTree>
    <p:extLst>
      <p:ext uri="{BB962C8B-B14F-4D97-AF65-F5344CB8AC3E}">
        <p14:creationId xmlns:p14="http://schemas.microsoft.com/office/powerpoint/2010/main" val="821884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It is now time to Wrap Up…….So, remember that the participants invested their time…. Thank them for their time and engagement……Then, where appropriate, remind them of any next steps with the necessary details like where/when with information on things like travel arrangements, reimbursement, etc…..And, then, formally end the session.</a:t>
            </a:r>
            <a:endParaRPr lang="en-US" altLang="en-US"/>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CD2BC5-9BDC-4FC9-995F-FD92515DAF30}" type="slidenum">
              <a:rPr lang="en-US" altLang="en-US" smtClean="0"/>
              <a:pPr fontAlgn="base">
                <a:spcBef>
                  <a:spcPct val="0"/>
                </a:spcBef>
                <a:spcAft>
                  <a:spcPct val="0"/>
                </a:spcAft>
              </a:pPr>
              <a:t>45</a:t>
            </a:fld>
            <a:endParaRPr lang="en-US" altLang="en-US"/>
          </a:p>
        </p:txBody>
      </p:sp>
    </p:spTree>
    <p:extLst>
      <p:ext uri="{BB962C8B-B14F-4D97-AF65-F5344CB8AC3E}">
        <p14:creationId xmlns:p14="http://schemas.microsoft.com/office/powerpoint/2010/main" val="91093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defRPr/>
            </a:pPr>
            <a:r>
              <a:rPr lang="en-US" altLang="en-US" i="1" dirty="0"/>
              <a:t>Let’s start this by asking each team to share what they find are the most effective and least effective ways of confirming results…..To do that, let’s select a new team lead….Since this is our first engagement for today, I will ask you to select your team lead……Let’s all put our hands in the air, raise a finger (a nice one), and, on the count of 3, let’s point to the person on our team that was the most likely to succeed in the high school class…. Here we go – 1, 2, 3, point……OK, we have our team leads.</a:t>
            </a:r>
            <a:endParaRPr lang="en-US" altLang="en-US" dirty="0"/>
          </a:p>
          <a:p>
            <a:pPr>
              <a:defRPr/>
            </a:pPr>
            <a:r>
              <a:rPr lang="en-US" altLang="en-US" i="1" dirty="0"/>
              <a:t> </a:t>
            </a:r>
            <a:endParaRPr lang="en-US" altLang="en-US" dirty="0"/>
          </a:p>
          <a:p>
            <a:pPr>
              <a:defRPr/>
            </a:pPr>
            <a:r>
              <a:rPr lang="en-US" altLang="en-US" i="1" dirty="0"/>
              <a:t>Let me ask each team to move to the flip chart closest to their team table…. Team lead, you will grab the marker and do the writing……I want you to think about the tools you use today as a part of confirming results in your training sessions – the tools that you find most beneficial, the ones that work best for you as well as those that you find least effective and just don’t work for you……Please make your lists…..And, be prepared to share with us the “whys” for the items on each list……Let’s get started… I will give you three minutes……Any questions?.....OK, let’s get started….</a:t>
            </a:r>
            <a:endParaRPr lang="en-US" altLang="en-US" dirty="0"/>
          </a:p>
          <a:p>
            <a:pPr>
              <a:defRPr/>
            </a:pPr>
            <a:r>
              <a:rPr lang="en-US" altLang="en-US" i="1" dirty="0"/>
              <a:t> </a:t>
            </a:r>
            <a:endParaRPr lang="en-US" altLang="en-US" dirty="0"/>
          </a:p>
          <a:p>
            <a:pPr>
              <a:defRPr/>
            </a:pPr>
            <a:r>
              <a:rPr lang="en-US" altLang="en-US" i="1" dirty="0"/>
              <a:t>[At the end of the time, rotate from team-to-team and facilitate the debrief of each team’s flip charts.]</a:t>
            </a:r>
            <a:endParaRPr lang="en-US" altLang="en-US" dirty="0"/>
          </a:p>
          <a:p>
            <a:pPr>
              <a:defRPr/>
            </a:pPr>
            <a:r>
              <a:rPr lang="en-US" altLang="en-US" i="1" dirty="0"/>
              <a:t> </a:t>
            </a:r>
            <a:endParaRPr lang="en-US" altLang="en-US" dirty="0"/>
          </a:p>
          <a:p>
            <a:pPr>
              <a:defRPr/>
            </a:pPr>
            <a:r>
              <a:rPr lang="en-US" altLang="en-US" i="1" dirty="0"/>
              <a:t>NOTE: Consider sharing with them the point that when we conduct an engagement similar to this prior to beginning a new topic, it helps us with at least two things – 1) identifying where the knowledge is deep and where it is not and 2) allowing us to avoid going deep in areas they already know…… In other words, we avoid teaching people what they already know.</a:t>
            </a:r>
            <a:endParaRPr lang="en-US" altLang="en-US" dirty="0"/>
          </a:p>
          <a:p>
            <a:endParaRPr lang="en-US" dirty="0"/>
          </a:p>
        </p:txBody>
      </p:sp>
      <p:sp>
        <p:nvSpPr>
          <p:cNvPr id="4" name="Slide Number Placeholder 3"/>
          <p:cNvSpPr>
            <a:spLocks noGrp="1"/>
          </p:cNvSpPr>
          <p:nvPr>
            <p:ph type="sldNum" sz="quarter" idx="5"/>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80598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Returning to our multiple-day training sessions, here are those things that we cover at the end of each component or day, and the items on the right should be covered only at the end of the entire session…..As the facilitator, I often find it helpful to review the participant objectives at the end of each day to ensure I have a plan for addressing those that are appropriate……. Any other points you would like to make or further questions?</a:t>
            </a:r>
            <a:endParaRPr lang="en-US" altLang="en-US"/>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1B947C8-3938-4BA1-99D1-EA5C3C2A731B}" type="slidenum">
              <a:rPr lang="en-US" altLang="en-US" smtClean="0"/>
              <a:pPr fontAlgn="base">
                <a:spcBef>
                  <a:spcPct val="0"/>
                </a:spcBef>
                <a:spcAft>
                  <a:spcPct val="0"/>
                </a:spcAft>
              </a:pPr>
              <a:t>46</a:t>
            </a:fld>
            <a:endParaRPr lang="en-US" altLang="en-US"/>
          </a:p>
        </p:txBody>
      </p:sp>
    </p:spTree>
    <p:extLst>
      <p:ext uri="{BB962C8B-B14F-4D97-AF65-F5344CB8AC3E}">
        <p14:creationId xmlns:p14="http://schemas.microsoft.com/office/powerpoint/2010/main" val="2193071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0BEA4B2-A51A-4D38-8482-14E43D1F5A1F}" type="slidenum">
              <a:rPr lang="en-US" altLang="en-US" smtClean="0"/>
              <a:pPr fontAlgn="base">
                <a:spcBef>
                  <a:spcPct val="0"/>
                </a:spcBef>
                <a:spcAft>
                  <a:spcPct val="0"/>
                </a:spcAft>
              </a:pPr>
              <a:t>47</a:t>
            </a:fld>
            <a:endParaRPr lang="en-US" altLang="en-US"/>
          </a:p>
        </p:txBody>
      </p:sp>
    </p:spTree>
    <p:extLst>
      <p:ext uri="{BB962C8B-B14F-4D97-AF65-F5344CB8AC3E}">
        <p14:creationId xmlns:p14="http://schemas.microsoft.com/office/powerpoint/2010/main" val="2989095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a:t>Then, let’s ensure we conduct a debrief session with the sponsor, other trainers and course designers…… Some of the important items to cover in these debriefs are listed on the slide……. Has someone conducted a debrief session in the recent past? (Raise your  hand.)……(Name), would you share with us the items you addressed and how you conducted this debrief?</a:t>
            </a:r>
            <a:endParaRPr lang="en-US" altLang="en-US" dirty="0"/>
          </a:p>
          <a:p>
            <a:r>
              <a:rPr lang="en-US" altLang="en-US" i="1" dirty="0"/>
              <a:t> </a:t>
            </a:r>
            <a:endParaRPr lang="en-US" altLang="en-US" dirty="0"/>
          </a:p>
          <a:p>
            <a:r>
              <a:rPr lang="en-US" altLang="en-US" i="1" dirty="0"/>
              <a:t>One last note – the nearer to the end of the training session you can conduct the debrief, the fresher the material will be and the most benefit you will accrue from this important step… </a:t>
            </a:r>
            <a:endParaRPr lang="en-US" altLang="en-US" dirty="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B56B2FC-EEC7-461E-B45E-9752E5CF5BDB}" type="slidenum">
              <a:rPr lang="en-US" altLang="en-US" smtClean="0"/>
              <a:pPr fontAlgn="base">
                <a:spcBef>
                  <a:spcPct val="0"/>
                </a:spcBef>
                <a:spcAft>
                  <a:spcPct val="0"/>
                </a:spcAft>
              </a:pPr>
              <a:t>48</a:t>
            </a:fld>
            <a:endParaRPr lang="en-US" altLang="en-US"/>
          </a:p>
        </p:txBody>
      </p:sp>
    </p:spTree>
    <p:extLst>
      <p:ext uri="{BB962C8B-B14F-4D97-AF65-F5344CB8AC3E}">
        <p14:creationId xmlns:p14="http://schemas.microsoft.com/office/powerpoint/2010/main" val="4198068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Let’s do some review of what we have just covered [use teams,</a:t>
            </a:r>
            <a:r>
              <a:rPr lang="en-US" b="1" i="1" baseline="0" dirty="0"/>
              <a:t> award dots, etc.]</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50</a:t>
            </a:fld>
            <a:endParaRPr lang="en-US" dirty="0"/>
          </a:p>
        </p:txBody>
      </p:sp>
    </p:spTree>
    <p:extLst>
      <p:ext uri="{BB962C8B-B14F-4D97-AF65-F5344CB8AC3E}">
        <p14:creationId xmlns:p14="http://schemas.microsoft.com/office/powerpoint/2010/main" val="3091292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51</a:t>
            </a:fld>
            <a:endParaRPr lang="en-US" dirty="0"/>
          </a:p>
        </p:txBody>
      </p:sp>
    </p:spTree>
    <p:extLst>
      <p:ext uri="{BB962C8B-B14F-4D97-AF65-F5344CB8AC3E}">
        <p14:creationId xmlns:p14="http://schemas.microsoft.com/office/powerpoint/2010/main" val="24447816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52</a:t>
            </a:fld>
            <a:endParaRPr lang="en-US" dirty="0"/>
          </a:p>
        </p:txBody>
      </p:sp>
    </p:spTree>
    <p:extLst>
      <p:ext uri="{BB962C8B-B14F-4D97-AF65-F5344CB8AC3E}">
        <p14:creationId xmlns:p14="http://schemas.microsoft.com/office/powerpoint/2010/main" val="24042864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53</a:t>
            </a:fld>
            <a:endParaRPr lang="en-US" dirty="0"/>
          </a:p>
        </p:txBody>
      </p:sp>
    </p:spTree>
    <p:extLst>
      <p:ext uri="{BB962C8B-B14F-4D97-AF65-F5344CB8AC3E}">
        <p14:creationId xmlns:p14="http://schemas.microsoft.com/office/powerpoint/2010/main" val="14191733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54</a:t>
            </a:fld>
            <a:endParaRPr lang="en-US" dirty="0"/>
          </a:p>
        </p:txBody>
      </p:sp>
    </p:spTree>
    <p:extLst>
      <p:ext uri="{BB962C8B-B14F-4D97-AF65-F5344CB8AC3E}">
        <p14:creationId xmlns:p14="http://schemas.microsoft.com/office/powerpoint/2010/main" val="955946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eaLnBrk="1" hangingPunct="1">
              <a:buFont typeface="Wingdings" charset="2"/>
              <a:buNone/>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55</a:t>
            </a:fld>
            <a:endParaRPr lang="en-US" dirty="0"/>
          </a:p>
        </p:txBody>
      </p:sp>
    </p:spTree>
    <p:extLst>
      <p:ext uri="{BB962C8B-B14F-4D97-AF65-F5344CB8AC3E}">
        <p14:creationId xmlns:p14="http://schemas.microsoft.com/office/powerpoint/2010/main" val="25610905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Checkpoint: We have just completed our review of the first few days with a game of Jeopardy!….What we are about to do next is address Confirming Results and Closing….. And, this module is important because the close has a lot to do with ensuring our training is “sticky” or has impact when our participants return to their day-to-day work. The way we close has so much to do with ensuring our participants leave with a commitment to implementing many of the new tools or techniques they have picked up during the training…… So, let’s get started with these five techniques or best practices.</a:t>
            </a:r>
            <a:endParaRPr lang="en-US"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C76F9B-2AF5-4FD7-ADE5-DAAF005B3018}" type="slidenum">
              <a:rPr lang="en-US" altLang="en-US" smtClean="0"/>
              <a:pPr fontAlgn="base">
                <a:spcBef>
                  <a:spcPct val="0"/>
                </a:spcBef>
                <a:spcAft>
                  <a:spcPct val="0"/>
                </a:spcAft>
              </a:pPr>
              <a:t>56</a:t>
            </a:fld>
            <a:endParaRPr lang="en-US" altLang="en-US"/>
          </a:p>
        </p:txBody>
      </p:sp>
    </p:spTree>
    <p:extLst>
      <p:ext uri="{BB962C8B-B14F-4D97-AF65-F5344CB8AC3E}">
        <p14:creationId xmlns:p14="http://schemas.microsoft.com/office/powerpoint/2010/main" val="748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eaLnBrk="1" fontAlgn="auto" hangingPunct="1">
              <a:spcBef>
                <a:spcPts val="0"/>
              </a:spcBef>
              <a:spcAft>
                <a:spcPts val="0"/>
              </a:spcAft>
              <a:defRPr/>
            </a:pPr>
            <a:r>
              <a:rPr lang="en-US" b="1" i="1" dirty="0"/>
              <a:t>Good morning, it is a pleasure to be here with you this morning. Welcome to The Effective Facilitator. You know, o</a:t>
            </a:r>
            <a:r>
              <a:rPr lang="en-US" b="1" i="1" dirty="0">
                <a:latin typeface="Times New Roman" charset="0"/>
              </a:rPr>
              <a:t>f all the courses we train people in at LSI, facilitation is personally my favorite. As we go along, I think you will see the reason. Why? Because I love facilitating. Although it is what we do for a living at LSI, most of us just cannot stop ourselves, whether it be a biz meeting, a client session, or a church board meeting. If things begin to stall out or get unfocused, we are the people in the room that will say, “If it’s OK, I’d like to try something that may help us focus a little better… May I?”</a:t>
            </a:r>
          </a:p>
          <a:p>
            <a:pPr eaLnBrk="1" fontAlgn="auto" hangingPunct="1">
              <a:lnSpc>
                <a:spcPct val="80000"/>
              </a:lnSpc>
              <a:spcBef>
                <a:spcPts val="0"/>
              </a:spcBef>
              <a:spcAft>
                <a:spcPts val="0"/>
              </a:spcAft>
              <a:defRPr/>
            </a:pPr>
            <a:endParaRPr lang="en-US" b="1" i="1" dirty="0">
              <a:latin typeface="Times New Roman" charset="0"/>
            </a:endParaRPr>
          </a:p>
          <a:p>
            <a:pPr eaLnBrk="1" fontAlgn="auto" hangingPunct="1">
              <a:lnSpc>
                <a:spcPct val="80000"/>
              </a:lnSpc>
              <a:spcBef>
                <a:spcPts val="0"/>
              </a:spcBef>
              <a:spcAft>
                <a:spcPts val="0"/>
              </a:spcAft>
              <a:defRPr/>
            </a:pPr>
            <a:r>
              <a:rPr lang="en-US" b="1" i="1" dirty="0">
                <a:latin typeface="Times New Roman" charset="0"/>
              </a:rPr>
              <a:t>What is really great about facilitation is that the questioning techniques, the methods for focusing a group or building consensus go far beyond the business environment. These skills and techniques can be used in your social life as well. It works with family and friends. Whether you are trying to build a strategic plan, deciding where to take the family for vacation, or planning a surprise party for Grandma’s 70</a:t>
            </a:r>
            <a:r>
              <a:rPr lang="en-US" b="1" i="1" baseline="30000" dirty="0">
                <a:latin typeface="Times New Roman" charset="0"/>
              </a:rPr>
              <a:t>th</a:t>
            </a:r>
            <a:r>
              <a:rPr lang="en-US" b="1" i="1" dirty="0">
                <a:latin typeface="Times New Roman" charset="0"/>
              </a:rPr>
              <a:t> birthday, facilitation will serve the purpose.</a:t>
            </a:r>
          </a:p>
          <a:p>
            <a:pPr eaLnBrk="1" fontAlgn="auto" hangingPunct="1">
              <a:lnSpc>
                <a:spcPct val="80000"/>
              </a:lnSpc>
              <a:spcBef>
                <a:spcPts val="0"/>
              </a:spcBef>
              <a:spcAft>
                <a:spcPts val="0"/>
              </a:spcAft>
              <a:defRPr/>
            </a:pPr>
            <a:endParaRPr lang="en-US" b="1" i="1" dirty="0">
              <a:latin typeface="Times New Roman" charset="0"/>
            </a:endParaRPr>
          </a:p>
          <a:p>
            <a:pPr eaLnBrk="1" fontAlgn="auto" hangingPunct="1">
              <a:lnSpc>
                <a:spcPct val="80000"/>
              </a:lnSpc>
              <a:spcBef>
                <a:spcPts val="0"/>
              </a:spcBef>
              <a:spcAft>
                <a:spcPts val="0"/>
              </a:spcAft>
              <a:defRPr/>
            </a:pPr>
            <a:r>
              <a:rPr lang="en-US" b="1" i="1" dirty="0">
                <a:latin typeface="Times New Roman" charset="0"/>
              </a:rPr>
              <a:t>With that said, we realize that facilitation is an art, not a science. No one can tell you that if you do A, B and C you will end up with X, Y and Z. But, there are a set of broad fundamental principles that, if you use them and understand them, will serve you well.</a:t>
            </a:r>
          </a:p>
          <a:p>
            <a:pPr eaLnBrk="1" fontAlgn="auto" hangingPunct="1">
              <a:lnSpc>
                <a:spcPct val="80000"/>
              </a:lnSpc>
              <a:spcBef>
                <a:spcPts val="0"/>
              </a:spcBef>
              <a:spcAft>
                <a:spcPts val="0"/>
              </a:spcAft>
              <a:defRPr/>
            </a:pPr>
            <a:endParaRPr lang="en-US" b="1" i="1" dirty="0">
              <a:latin typeface="Times New Roman" charset="0"/>
            </a:endParaRPr>
          </a:p>
          <a:p>
            <a:pPr eaLnBrk="1" fontAlgn="auto" hangingPunct="1">
              <a:lnSpc>
                <a:spcPct val="80000"/>
              </a:lnSpc>
              <a:spcBef>
                <a:spcPts val="0"/>
              </a:spcBef>
              <a:spcAft>
                <a:spcPts val="0"/>
              </a:spcAft>
              <a:defRPr/>
            </a:pPr>
            <a:r>
              <a:rPr lang="en-US" b="1" i="1" dirty="0">
                <a:latin typeface="Times New Roman" charset="0"/>
              </a:rPr>
              <a:t>Over the next (three) days, we are going to build a framework for you to use in facilitating sessions. The foundations of the framework are the 10 fundamental principles. What makes the framework so applicable are the 100+ techniques for applying the principles. In our time together, you will hear about the techniques, use them, and get feedback on them. We want to teach you how to be an extremely effective facilitator; and, in those rare moments when you are not, we want to provide a framework to help you understand why. It’s a fast-paced course, and we are not going to waste any time. When it’s over, our goal is to have you walk away saying this was one of the most productive (three) days you have spent in your life. If you think about it, that’s what facilitation is all about – making us all more productive!</a:t>
            </a:r>
          </a:p>
          <a:p>
            <a:pPr eaLnBrk="1" fontAlgn="auto" hangingPunct="1">
              <a:spcBef>
                <a:spcPts val="0"/>
              </a:spcBef>
              <a:spcAft>
                <a:spcPts val="0"/>
              </a:spcAft>
              <a:defRPr/>
            </a:pPr>
            <a:endParaRPr 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258264-08D6-4A7C-8D0C-1C10F04DD9BD}" type="slidenum">
              <a:rPr lang="en-US" altLang="en-US" smtClean="0"/>
              <a:pPr fontAlgn="base">
                <a:spcBef>
                  <a:spcPct val="0"/>
                </a:spcBef>
                <a:spcAft>
                  <a:spcPct val="0"/>
                </a:spcAft>
              </a:pPr>
              <a:t>7</a:t>
            </a:fld>
            <a:endParaRPr lang="en-US" altLang="en-US"/>
          </a:p>
        </p:txBody>
      </p:sp>
    </p:spTree>
    <p:extLst>
      <p:ext uri="{BB962C8B-B14F-4D97-AF65-F5344CB8AC3E}">
        <p14:creationId xmlns:p14="http://schemas.microsoft.com/office/powerpoint/2010/main" val="961739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We have just completed our engagement strategy to get us started…..Now, let’s move to some of the techniques we have listed, and let’s emphasize those that we have not covered in our engagement activity.</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E8E8B36-AFC5-4F35-8BF3-175F48F0D352}" type="slidenum">
              <a:rPr lang="en-US" altLang="en-US" smtClean="0"/>
              <a:pPr fontAlgn="base">
                <a:spcBef>
                  <a:spcPct val="0"/>
                </a:spcBef>
                <a:spcAft>
                  <a:spcPct val="0"/>
                </a:spcAft>
              </a:pPr>
              <a:t>8</a:t>
            </a:fld>
            <a:endParaRPr lang="en-US" altLang="en-US"/>
          </a:p>
        </p:txBody>
      </p:sp>
    </p:spTree>
    <p:extLst>
      <p:ext uri="{BB962C8B-B14F-4D97-AF65-F5344CB8AC3E}">
        <p14:creationId xmlns:p14="http://schemas.microsoft.com/office/powerpoint/2010/main" val="563412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i="1"/>
              <a:t>So, let’s get started with the opening where we will cover the following 10 topics.</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FD23052-F274-4941-94CD-40FB48909F5F}"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221001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i="1"/>
              <a:t>So, let’s get started wit</a:t>
            </a:r>
            <a:r>
              <a:rPr lang="en-US" altLang="en-US" i="1"/>
              <a:t>What about tests and quizzes?…….What type of training is especially suited for these types of reviews? Good, compliance topics and, perhaps, new product knowledge would be some of those…...How about oral quizzes?…How many of you use these? (Raise your hand.)……How about how we have used some of these techniques in the last few days?……What have we done to avoid our friend, Dominating Don, from answering the questions we ask?..... That’s right – we typically direct questions to the teams and, on occasion, to an individual…….We have also used some round-robins.</a:t>
            </a:r>
          </a:p>
          <a:p>
            <a:pPr eaLnBrk="1" hangingPunct="1">
              <a:spcBef>
                <a:spcPct val="0"/>
              </a:spcBef>
            </a:pPr>
            <a:r>
              <a:rPr lang="en-US" altLang="en-US" b="1" i="1"/>
              <a:t>h the opening where we will cover the following 10 topics.</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A2BE1F0-2F91-45CE-A361-5CB824CF4FE8}"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77232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a:t>How about dots? How many of you already use dots?.....Good, how many of you will try them based on how we have used them in our class the last few days?.... You know, what we have found is that some “healthy competition” raises those competitive juices and encourages engagement and the behaviors we want to see as facilitators.</a:t>
            </a:r>
            <a:endParaRPr lang="en-US" altLang="en-US"/>
          </a:p>
          <a:p>
            <a:endParaRPr lang="en-US" altLang="en-US"/>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212E78-E16C-4451-B04C-BA15DE8C57BB}"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11071152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chemeClr val="bg1">
                    <a:lumMod val="50000"/>
                  </a:schemeClr>
                </a:solidFill>
              </a:defRPr>
            </a:lvl1pPr>
          </a:lstStyle>
          <a:p>
            <a:pPr>
              <a:defRPr/>
            </a:pPr>
            <a:fld id="{C4837650-0E05-4323-A538-1AAEB49E175A}" type="slidenum">
              <a:rPr lang="en-US" smtClean="0"/>
              <a:pPr>
                <a:defRPr/>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pPr>
              <a:defRPr/>
            </a:pPr>
            <a:r>
              <a:rPr lang="en-US"/>
              <a:t>Copyright 1992-2015, Leadership Strategies, Inc. V15.03</a:t>
            </a:r>
          </a:p>
          <a:p>
            <a:pPr>
              <a:defRPr/>
            </a:pPr>
            <a:endParaRPr lang="en-US"/>
          </a:p>
        </p:txBody>
      </p:sp>
    </p:spTree>
    <p:extLst>
      <p:ext uri="{BB962C8B-B14F-4D97-AF65-F5344CB8AC3E}">
        <p14:creationId xmlns:p14="http://schemas.microsoft.com/office/powerpoint/2010/main" val="278638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Blank">
    <p:bg>
      <p:bgPr>
        <a:solidFill>
          <a:srgbClr val="009383"/>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chemeClr val="bg1"/>
                </a:solidFill>
              </a:defRPr>
            </a:lvl1pPr>
          </a:lstStyle>
          <a:p>
            <a:pPr>
              <a:defRPr/>
            </a:pPr>
            <a:fld id="{EF9E955E-6669-4661-AACD-72B1FFD0ED41}" type="slidenum">
              <a:rPr lang="en-US" smtClean="0"/>
              <a:pPr>
                <a:defRPr/>
              </a:pPr>
              <a:t>‹#›</a:t>
            </a:fld>
            <a:endParaRPr lang="en-US" dirty="0"/>
          </a:p>
        </p:txBody>
      </p:sp>
      <p:sp>
        <p:nvSpPr>
          <p:cNvPr id="11" name="Title 1">
            <a:extLst>
              <a:ext uri="{FF2B5EF4-FFF2-40B4-BE49-F238E27FC236}">
                <a16:creationId xmlns:a16="http://schemas.microsoft.com/office/drawing/2014/main" id="{F0BC6B59-C0D7-2542-AA8F-0950E49D42B4}"/>
              </a:ext>
            </a:extLst>
          </p:cNvPr>
          <p:cNvSpPr>
            <a:spLocks noGrp="1"/>
          </p:cNvSpPr>
          <p:nvPr>
            <p:ph type="title" hasCustomPrompt="1"/>
          </p:nvPr>
        </p:nvSpPr>
        <p:spPr>
          <a:xfrm>
            <a:off x="657226" y="522072"/>
            <a:ext cx="9279255" cy="690564"/>
          </a:xfrm>
        </p:spPr>
        <p:txBody>
          <a:bodyPr anchor="b">
            <a:normAutofit/>
          </a:bodyPr>
          <a:lstStyle>
            <a:lvl1pPr>
              <a:defRPr sz="3000">
                <a:solidFill>
                  <a:schemeClr val="bg1"/>
                </a:solidFill>
              </a:defRPr>
            </a:lvl1pPr>
          </a:lstStyle>
          <a:p>
            <a:r>
              <a:rPr lang="en-US" dirty="0"/>
              <a:t>Title</a:t>
            </a:r>
          </a:p>
        </p:txBody>
      </p:sp>
      <p:sp>
        <p:nvSpPr>
          <p:cNvPr id="8" name="Footer Placeholder 4">
            <a:extLst>
              <a:ext uri="{FF2B5EF4-FFF2-40B4-BE49-F238E27FC236}">
                <a16:creationId xmlns:a16="http://schemas.microsoft.com/office/drawing/2014/main" id="{66EC4AB8-B1FB-480C-8F5F-6AF9276227B9}"/>
              </a:ext>
            </a:extLst>
          </p:cNvPr>
          <p:cNvSpPr>
            <a:spLocks noGrp="1"/>
          </p:cNvSpPr>
          <p:nvPr>
            <p:ph type="ftr" sz="quarter" idx="11"/>
          </p:nvPr>
        </p:nvSpPr>
        <p:spPr>
          <a:xfrm>
            <a:off x="7987553" y="6356352"/>
            <a:ext cx="4007379" cy="365125"/>
          </a:xfrm>
          <a:prstGeom prst="rect">
            <a:avLst/>
          </a:prstGeom>
        </p:spPr>
        <p:txBody>
          <a:bodyPr/>
          <a:lstStyle>
            <a:lvl1pPr>
              <a:defRPr lang="en-US" smtClean="0">
                <a:solidFill>
                  <a:schemeClr val="bg1"/>
                </a:solidFill>
                <a:effectLst/>
              </a:defRPr>
            </a:lvl1pPr>
          </a:lstStyle>
          <a:p>
            <a:r>
              <a:rPr lang="en-US"/>
              <a:t>Copyright 1992-2015, Leadership Strategies, Inc. V15.03 </a:t>
            </a:r>
            <a:endParaRPr lang="en-US" dirty="0"/>
          </a:p>
        </p:txBody>
      </p:sp>
      <p:sp>
        <p:nvSpPr>
          <p:cNvPr id="13" name="Rectangle 12">
            <a:extLst>
              <a:ext uri="{FF2B5EF4-FFF2-40B4-BE49-F238E27FC236}">
                <a16:creationId xmlns:a16="http://schemas.microsoft.com/office/drawing/2014/main" id="{C239BC23-4546-4B31-9931-46456BC85474}"/>
              </a:ext>
            </a:extLst>
          </p:cNvPr>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5" name="Picture 8">
            <a:extLst>
              <a:ext uri="{FF2B5EF4-FFF2-40B4-BE49-F238E27FC236}">
                <a16:creationId xmlns:a16="http://schemas.microsoft.com/office/drawing/2014/main" id="{6D09D23E-8C00-4C62-AC32-C8AD9D9344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67751" y="6356351"/>
            <a:ext cx="3139016"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0642609-CC34-4F95-A8D9-23E8678DC262}"/>
              </a:ext>
            </a:extLst>
          </p:cNvPr>
          <p:cNvSpPr txBox="1">
            <a:spLocks noChangeArrowheads="1"/>
          </p:cNvSpPr>
          <p:nvPr userDrawn="1"/>
        </p:nvSpPr>
        <p:spPr bwMode="auto">
          <a:xfrm>
            <a:off x="478367" y="6565901"/>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00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rPr>
              <a:t>Copyright 1992-2015, Leadership Strategies, Inc. V15.03</a:t>
            </a:r>
          </a:p>
        </p:txBody>
      </p:sp>
      <p:sp>
        <p:nvSpPr>
          <p:cNvPr id="17" name="TextBox 16">
            <a:extLst>
              <a:ext uri="{FF2B5EF4-FFF2-40B4-BE49-F238E27FC236}">
                <a16:creationId xmlns:a16="http://schemas.microsoft.com/office/drawing/2014/main" id="{C9A0470C-CF2F-4BF0-B846-FD9D2822CAF4}"/>
              </a:ext>
            </a:extLst>
          </p:cNvPr>
          <p:cNvSpPr txBox="1">
            <a:spLocks noChangeArrowheads="1"/>
          </p:cNvSpPr>
          <p:nvPr userDrawn="1"/>
        </p:nvSpPr>
        <p:spPr bwMode="auto">
          <a:xfrm>
            <a:off x="5322063" y="6565901"/>
            <a:ext cx="22717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00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rPr>
              <a:t>Duplication prohibited without consent</a:t>
            </a:r>
          </a:p>
        </p:txBody>
      </p:sp>
    </p:spTree>
    <p:extLst>
      <p:ext uri="{BB962C8B-B14F-4D97-AF65-F5344CB8AC3E}">
        <p14:creationId xmlns:p14="http://schemas.microsoft.com/office/powerpoint/2010/main" val="368958494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pic>
        <p:nvPicPr>
          <p:cNvPr id="5" name="Picture 7" descr="background_standard_scree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0"/>
            <a:ext cx="4572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Rectangle 6"/>
          <p:cNvSpPr/>
          <p:nvPr userDrawn="1"/>
        </p:nvSpPr>
        <p:spPr>
          <a:xfrm>
            <a:off x="444501" y="0"/>
            <a:ext cx="122767"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TextBox 7"/>
          <p:cNvSpPr txBox="1">
            <a:spLocks noChangeArrowheads="1"/>
          </p:cNvSpPr>
          <p:nvPr userDrawn="1"/>
        </p:nvSpPr>
        <p:spPr bwMode="auto">
          <a:xfrm>
            <a:off x="582085" y="6565901"/>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000">
                <a:solidFill>
                  <a:srgbClr val="00467F"/>
                </a:solidFill>
                <a:latin typeface="Franklin Gothic Book" panose="020B0503020102020204" pitchFamily="34" charset="0"/>
                <a:ea typeface="Franklin Gothic Book" panose="020B0503020102020204" pitchFamily="34" charset="0"/>
                <a:cs typeface="Franklin Gothic Book" panose="020B0503020102020204" pitchFamily="34" charset="0"/>
              </a:rPr>
              <a:t>Copyright 1992-2015, Leadership Strategies, Inc. V15.03</a:t>
            </a:r>
          </a:p>
        </p:txBody>
      </p:sp>
      <p:pic>
        <p:nvPicPr>
          <p:cNvPr id="9"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93151" y="6359525"/>
            <a:ext cx="3113616"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5322063" y="6565901"/>
            <a:ext cx="22717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000">
                <a:solidFill>
                  <a:srgbClr val="00467F"/>
                </a:solidFill>
                <a:latin typeface="Franklin Gothic Book" panose="020B0503020102020204" pitchFamily="34" charset="0"/>
                <a:ea typeface="Franklin Gothic Book" panose="020B0503020102020204" pitchFamily="34" charset="0"/>
                <a:cs typeface="Franklin Gothic Book" panose="020B0503020102020204" pitchFamily="34" charset="0"/>
              </a:rPr>
              <a:t>Duplication prohibited without consent</a:t>
            </a:r>
          </a:p>
        </p:txBody>
      </p:sp>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14"/>
          </p:nvPr>
        </p:nvSpPr>
        <p:spPr>
          <a:xfrm>
            <a:off x="0" y="6446839"/>
            <a:ext cx="457200" cy="365125"/>
          </a:xfrm>
        </p:spPr>
        <p:txBody>
          <a:bodyPr anchor="b"/>
          <a:lstStyle>
            <a:lvl1pPr algn="ctr">
              <a:defRPr sz="1000">
                <a:solidFill>
                  <a:schemeClr val="bg1"/>
                </a:solidFill>
              </a:defRPr>
            </a:lvl1pPr>
          </a:lstStyle>
          <a:p>
            <a:pPr>
              <a:defRPr/>
            </a:pPr>
            <a:fld id="{E95474B1-5194-4E2F-8C87-6B7EBECCE4C9}" type="slidenum">
              <a:rPr lang="en-US"/>
              <a:pPr>
                <a:defRPr/>
              </a:pPr>
              <a:t>‹#›</a:t>
            </a:fld>
            <a:endParaRPr lang="en-US" dirty="0"/>
          </a:p>
        </p:txBody>
      </p:sp>
    </p:spTree>
    <p:extLst>
      <p:ext uri="{BB962C8B-B14F-4D97-AF65-F5344CB8AC3E}">
        <p14:creationId xmlns:p14="http://schemas.microsoft.com/office/powerpoint/2010/main" val="23851178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Blank">
    <p:bg>
      <p:bgPr>
        <a:solidFill>
          <a:srgbClr val="2D2A26"/>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noFill/>
        </p:spPr>
        <p:txBody>
          <a:bodyPr/>
          <a:lstStyle>
            <a:lvl1pPr>
              <a:defRPr>
                <a:solidFill>
                  <a:schemeClr val="bg1"/>
                </a:solidFill>
              </a:defRPr>
            </a:lvl1pPr>
          </a:lstStyle>
          <a:p>
            <a:pPr>
              <a:defRPr/>
            </a:pPr>
            <a:fld id="{B8CA9AFB-A86F-4163-9CE7-6F01C3E5553A}" type="slidenum">
              <a:rPr lang="en-US" smtClean="0"/>
              <a:pPr>
                <a:defRPr/>
              </a:pPr>
              <a:t>‹#›</a:t>
            </a:fld>
            <a:endParaRPr lang="en-US" dirty="0"/>
          </a:p>
        </p:txBody>
      </p:sp>
      <p:sp>
        <p:nvSpPr>
          <p:cNvPr id="10" name="Title 1">
            <a:extLst>
              <a:ext uri="{FF2B5EF4-FFF2-40B4-BE49-F238E27FC236}">
                <a16:creationId xmlns:a16="http://schemas.microsoft.com/office/drawing/2014/main" id="{298C54C1-641D-5F4F-93B9-0FA845EFC888}"/>
              </a:ext>
            </a:extLst>
          </p:cNvPr>
          <p:cNvSpPr>
            <a:spLocks noGrp="1"/>
          </p:cNvSpPr>
          <p:nvPr>
            <p:ph type="title" hasCustomPrompt="1"/>
          </p:nvPr>
        </p:nvSpPr>
        <p:spPr>
          <a:xfrm>
            <a:off x="685800" y="689773"/>
            <a:ext cx="9262872" cy="1243007"/>
          </a:xfrm>
        </p:spPr>
        <p:txBody>
          <a:bodyPr anchor="ctr">
            <a:normAutofit/>
          </a:bodyPr>
          <a:lstStyle>
            <a:lvl1pPr>
              <a:defRPr sz="4200">
                <a:solidFill>
                  <a:schemeClr val="bg1"/>
                </a:solidFill>
              </a:defRPr>
            </a:lvl1pPr>
          </a:lstStyle>
          <a:p>
            <a:r>
              <a:rPr lang="en-US" dirty="0"/>
              <a:t>Title</a:t>
            </a:r>
          </a:p>
        </p:txBody>
      </p:sp>
      <p:sp>
        <p:nvSpPr>
          <p:cNvPr id="13" name="Footer Placeholder 4">
            <a:extLst>
              <a:ext uri="{FF2B5EF4-FFF2-40B4-BE49-F238E27FC236}">
                <a16:creationId xmlns:a16="http://schemas.microsoft.com/office/drawing/2014/main" id="{792710D9-C26A-4B3A-9898-3957C8246199}"/>
              </a:ext>
            </a:extLst>
          </p:cNvPr>
          <p:cNvSpPr>
            <a:spLocks noGrp="1"/>
          </p:cNvSpPr>
          <p:nvPr>
            <p:ph type="ftr" sz="quarter" idx="3"/>
          </p:nvPr>
        </p:nvSpPr>
        <p:spPr>
          <a:xfrm>
            <a:off x="7987553" y="6356352"/>
            <a:ext cx="4007379" cy="365125"/>
          </a:xfrm>
          <a:prstGeom prst="rect">
            <a:avLst/>
          </a:prstGeom>
        </p:spPr>
        <p:txBody>
          <a:bodyPr/>
          <a:lstStyle>
            <a:lvl1pPr algn="r">
              <a:defRPr lang="en-US" sz="750" smtClean="0">
                <a:solidFill>
                  <a:schemeClr val="bg1">
                    <a:lumMod val="50000"/>
                  </a:schemeClr>
                </a:solidFill>
                <a:effectLst/>
                <a:latin typeface="Source Sans Pro" panose="020B0503030403020204" pitchFamily="34" charset="0"/>
                <a:ea typeface="Source Sans Pro" panose="020B0503030403020204" pitchFamily="34" charset="0"/>
                <a:cs typeface="Arial" panose="020B0604020202020204" pitchFamily="34" charset="0"/>
              </a:defRPr>
            </a:lvl1pPr>
          </a:lstStyle>
          <a:p>
            <a:r>
              <a:rPr lang="en-US">
                <a:cs typeface="Franklin Gothic Book"/>
              </a:rPr>
              <a:t>Copyright 1992-2015, Leadership Strategies, Inc. V15.03 </a:t>
            </a:r>
            <a:endParaRPr lang="en-US" dirty="0">
              <a:cs typeface="Franklin Gothic Book"/>
            </a:endParaRPr>
          </a:p>
        </p:txBody>
      </p:sp>
      <p:sp>
        <p:nvSpPr>
          <p:cNvPr id="8" name="Rectangle 7">
            <a:extLst>
              <a:ext uri="{FF2B5EF4-FFF2-40B4-BE49-F238E27FC236}">
                <a16:creationId xmlns:a16="http://schemas.microsoft.com/office/drawing/2014/main" id="{E2F819F6-964E-4572-A9D0-75E2725E7DDE}"/>
              </a:ext>
            </a:extLst>
          </p:cNvPr>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9" name="Picture 8">
            <a:extLst>
              <a:ext uri="{FF2B5EF4-FFF2-40B4-BE49-F238E27FC236}">
                <a16:creationId xmlns:a16="http://schemas.microsoft.com/office/drawing/2014/main" id="{6C78012A-E561-49E4-8D0A-1C1AE85057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67751" y="6356351"/>
            <a:ext cx="3139016"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A89A2BB-0CF2-4498-9B97-674243B3E9BA}"/>
              </a:ext>
            </a:extLst>
          </p:cNvPr>
          <p:cNvSpPr txBox="1">
            <a:spLocks noChangeArrowheads="1"/>
          </p:cNvSpPr>
          <p:nvPr userDrawn="1"/>
        </p:nvSpPr>
        <p:spPr bwMode="auto">
          <a:xfrm>
            <a:off x="478367" y="6565901"/>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00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rPr>
              <a:t>Copyright 1992-2015, Leadership Strategies, Inc. V15.03</a:t>
            </a:r>
          </a:p>
        </p:txBody>
      </p:sp>
      <p:sp>
        <p:nvSpPr>
          <p:cNvPr id="15" name="TextBox 14">
            <a:extLst>
              <a:ext uri="{FF2B5EF4-FFF2-40B4-BE49-F238E27FC236}">
                <a16:creationId xmlns:a16="http://schemas.microsoft.com/office/drawing/2014/main" id="{0024954D-1E8B-4B9F-A7B1-718F1A667473}"/>
              </a:ext>
            </a:extLst>
          </p:cNvPr>
          <p:cNvSpPr txBox="1">
            <a:spLocks noChangeArrowheads="1"/>
          </p:cNvSpPr>
          <p:nvPr userDrawn="1"/>
        </p:nvSpPr>
        <p:spPr bwMode="auto">
          <a:xfrm>
            <a:off x="5322063" y="6565901"/>
            <a:ext cx="22717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00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rPr>
              <a:t>Duplication prohibited without consent</a:t>
            </a:r>
          </a:p>
        </p:txBody>
      </p:sp>
    </p:spTree>
    <p:extLst>
      <p:ext uri="{BB962C8B-B14F-4D97-AF65-F5344CB8AC3E}">
        <p14:creationId xmlns:p14="http://schemas.microsoft.com/office/powerpoint/2010/main" val="4759764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7" descr="background_standard_scree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4572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Rectangle 5"/>
          <p:cNvSpPr/>
          <p:nvPr userDrawn="1"/>
        </p:nvSpPr>
        <p:spPr>
          <a:xfrm>
            <a:off x="444501" y="0"/>
            <a:ext cx="122767"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TextBox 6"/>
          <p:cNvSpPr txBox="1">
            <a:spLocks noChangeArrowheads="1"/>
          </p:cNvSpPr>
          <p:nvPr userDrawn="1"/>
        </p:nvSpPr>
        <p:spPr bwMode="auto">
          <a:xfrm>
            <a:off x="582085" y="6565901"/>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000">
                <a:solidFill>
                  <a:srgbClr val="00467F"/>
                </a:solidFill>
                <a:latin typeface="Franklin Gothic Book" panose="020B0503020102020204" pitchFamily="34" charset="0"/>
                <a:ea typeface="Franklin Gothic Book" panose="020B0503020102020204" pitchFamily="34" charset="0"/>
                <a:cs typeface="Franklin Gothic Book" panose="020B0503020102020204" pitchFamily="34" charset="0"/>
              </a:rPr>
              <a:t>Copyright 1992-2015, Leadership Strategies, Inc. V15.03</a:t>
            </a:r>
          </a:p>
        </p:txBody>
      </p:sp>
      <p:pic>
        <p:nvPicPr>
          <p:cNvPr id="8"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93151" y="6359525"/>
            <a:ext cx="3113616"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5322063" y="6565901"/>
            <a:ext cx="22717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000">
                <a:solidFill>
                  <a:srgbClr val="00467F"/>
                </a:solidFill>
                <a:latin typeface="Franklin Gothic Book" panose="020B0503020102020204" pitchFamily="34" charset="0"/>
                <a:ea typeface="Franklin Gothic Book" panose="020B0503020102020204" pitchFamily="34" charset="0"/>
                <a:cs typeface="Franklin Gothic Book" panose="020B0503020102020204" pitchFamily="34" charset="0"/>
              </a:rPr>
              <a:t>Duplication prohibited without consent</a:t>
            </a:r>
          </a:p>
        </p:txBody>
      </p:sp>
      <p:sp>
        <p:nvSpPr>
          <p:cNvPr id="10" name="Slide Number Placeholder 5"/>
          <p:cNvSpPr txBox="1">
            <a:spLocks/>
          </p:cNvSpPr>
          <p:nvPr userDrawn="1"/>
        </p:nvSpPr>
        <p:spPr>
          <a:xfrm>
            <a:off x="0" y="6446839"/>
            <a:ext cx="457200" cy="365125"/>
          </a:xfrm>
          <a:prstGeom prst="rect">
            <a:avLst/>
          </a:prstGeom>
        </p:spPr>
        <p:txBody>
          <a:bodyPr anchor="b"/>
          <a:lstStyle>
            <a:lvl1pPr algn="ctr">
              <a:defRPr sz="1000">
                <a:solidFill>
                  <a:schemeClr val="bg1"/>
                </a:solidFill>
              </a:defRPr>
            </a:lvl1pPr>
          </a:lstStyle>
          <a:p>
            <a:pPr eaLnBrk="1" fontAlgn="auto" hangingPunct="1">
              <a:spcBef>
                <a:spcPts val="0"/>
              </a:spcBef>
              <a:spcAft>
                <a:spcPts val="0"/>
              </a:spcAft>
              <a:defRPr/>
            </a:pPr>
            <a:fld id="{3DCB167B-3149-4274-B271-07828BCC5AE1}" type="slidenum">
              <a:rPr lang="en-US" sz="1000" smtClean="0">
                <a:latin typeface="+mn-lt"/>
              </a:rPr>
              <a:pPr eaLnBrk="1" fontAlgn="auto" hangingPunct="1">
                <a:spcBef>
                  <a:spcPts val="0"/>
                </a:spcBef>
                <a:spcAft>
                  <a:spcPts val="0"/>
                </a:spcAft>
                <a:defRPr/>
              </a:pPr>
              <a:t>‹#›</a:t>
            </a:fld>
            <a:endParaRPr lang="en-US" sz="1000" dirty="0">
              <a:latin typeface="+mn-lt"/>
            </a:endParaRPr>
          </a:p>
        </p:txBody>
      </p:sp>
      <p:pic>
        <p:nvPicPr>
          <p:cNvPr id="11" name="Picture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flipH="1">
            <a:off x="8534400" y="2493963"/>
            <a:ext cx="3287184"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13" name="Content Placeholder 13"/>
          <p:cNvSpPr>
            <a:spLocks noGrp="1"/>
          </p:cNvSpPr>
          <p:nvPr>
            <p:ph sz="quarter" idx="10"/>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a:t>Click to edit Master text styles</a:t>
            </a:r>
          </a:p>
        </p:txBody>
      </p:sp>
    </p:spTree>
    <p:extLst>
      <p:ext uri="{BB962C8B-B14F-4D97-AF65-F5344CB8AC3E}">
        <p14:creationId xmlns:p14="http://schemas.microsoft.com/office/powerpoint/2010/main" val="43319052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67751" y="6356351"/>
            <a:ext cx="3139016"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478367" y="6565901"/>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00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rPr>
              <a:t>Copyright 1992-2015, Leadership Strategies, Inc. V15.03</a:t>
            </a:r>
          </a:p>
        </p:txBody>
      </p:sp>
      <p:sp>
        <p:nvSpPr>
          <p:cNvPr id="6" name="TextBox 5"/>
          <p:cNvSpPr txBox="1">
            <a:spLocks noChangeArrowheads="1"/>
          </p:cNvSpPr>
          <p:nvPr userDrawn="1"/>
        </p:nvSpPr>
        <p:spPr bwMode="auto">
          <a:xfrm>
            <a:off x="5322063" y="6565901"/>
            <a:ext cx="22717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00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rPr>
              <a:t>Duplication prohibited without consent</a:t>
            </a:r>
          </a:p>
        </p:txBody>
      </p:sp>
      <p:sp>
        <p:nvSpPr>
          <p:cNvPr id="8" name="Title 7"/>
          <p:cNvSpPr>
            <a:spLocks noGrp="1"/>
          </p:cNvSpPr>
          <p:nvPr>
            <p:ph type="title"/>
          </p:nvPr>
        </p:nvSpPr>
        <p:spPr>
          <a:xfrm>
            <a:off x="1044520" y="2412474"/>
            <a:ext cx="10761720" cy="1694614"/>
          </a:xfrm>
        </p:spPr>
        <p:txBody>
          <a:bodyP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7" name="Slide Number Placeholder 5"/>
          <p:cNvSpPr>
            <a:spLocks noGrp="1"/>
          </p:cNvSpPr>
          <p:nvPr>
            <p:ph type="sldNum" sz="quarter" idx="10"/>
          </p:nvPr>
        </p:nvSpPr>
        <p:spPr>
          <a:xfrm>
            <a:off x="0" y="6446839"/>
            <a:ext cx="457200" cy="365125"/>
          </a:xfrm>
        </p:spPr>
        <p:txBody>
          <a:bodyPr anchor="b"/>
          <a:lstStyle>
            <a:lvl1pPr algn="ctr">
              <a:defRPr sz="1000">
                <a:solidFill>
                  <a:schemeClr val="bg1"/>
                </a:solidFill>
              </a:defRPr>
            </a:lvl1pPr>
          </a:lstStyle>
          <a:p>
            <a:pPr>
              <a:defRPr/>
            </a:pPr>
            <a:fld id="{B8CA9AFB-A86F-4163-9CE7-6F01C3E5553A}" type="slidenum">
              <a:rPr lang="en-US"/>
              <a:pPr>
                <a:defRPr/>
              </a:pPr>
              <a:t>‹#›</a:t>
            </a:fld>
            <a:endParaRPr lang="en-US" dirty="0"/>
          </a:p>
        </p:txBody>
      </p:sp>
    </p:spTree>
    <p:extLst>
      <p:ext uri="{BB962C8B-B14F-4D97-AF65-F5344CB8AC3E}">
        <p14:creationId xmlns:p14="http://schemas.microsoft.com/office/powerpoint/2010/main" val="175266905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1" y="6356351"/>
            <a:ext cx="3139016"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478367" y="6565901"/>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00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rPr>
              <a:t>Copyright 1992-2015, Leadership Strategies, Inc. V15.03</a:t>
            </a:r>
          </a:p>
        </p:txBody>
      </p:sp>
      <p:sp>
        <p:nvSpPr>
          <p:cNvPr id="6" name="TextBox 5"/>
          <p:cNvSpPr txBox="1">
            <a:spLocks noChangeArrowheads="1"/>
          </p:cNvSpPr>
          <p:nvPr userDrawn="1"/>
        </p:nvSpPr>
        <p:spPr bwMode="auto">
          <a:xfrm>
            <a:off x="5322063" y="6565901"/>
            <a:ext cx="22717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00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rPr>
              <a:t>Duplication prohibited without consent</a:t>
            </a:r>
          </a:p>
        </p:txBody>
      </p:sp>
      <p:sp>
        <p:nvSpPr>
          <p:cNvPr id="9" name="Title 7"/>
          <p:cNvSpPr>
            <a:spLocks noGrp="1"/>
          </p:cNvSpPr>
          <p:nvPr>
            <p:ph type="title"/>
          </p:nvPr>
        </p:nvSpPr>
        <p:spPr>
          <a:xfrm>
            <a:off x="1044520" y="2412474"/>
            <a:ext cx="10761720" cy="1694614"/>
          </a:xfrm>
        </p:spPr>
        <p:txBody>
          <a:bodyP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7" name="Slide Number Placeholder 5"/>
          <p:cNvSpPr>
            <a:spLocks noGrp="1"/>
          </p:cNvSpPr>
          <p:nvPr>
            <p:ph type="sldNum" sz="quarter" idx="10"/>
          </p:nvPr>
        </p:nvSpPr>
        <p:spPr>
          <a:xfrm>
            <a:off x="0" y="6446839"/>
            <a:ext cx="457200" cy="365125"/>
          </a:xfrm>
        </p:spPr>
        <p:txBody>
          <a:bodyPr anchor="b"/>
          <a:lstStyle>
            <a:lvl1pPr algn="ctr">
              <a:defRPr sz="1000">
                <a:solidFill>
                  <a:schemeClr val="bg1"/>
                </a:solidFill>
              </a:defRPr>
            </a:lvl1pPr>
          </a:lstStyle>
          <a:p>
            <a:pPr>
              <a:defRPr/>
            </a:pPr>
            <a:fld id="{89159FA3-5C30-44C4-B45A-C02333461ABD}" type="slidenum">
              <a:rPr lang="en-US"/>
              <a:pPr>
                <a:defRPr/>
              </a:pPr>
              <a:t>‹#›</a:t>
            </a:fld>
            <a:endParaRPr lang="en-US" dirty="0"/>
          </a:p>
        </p:txBody>
      </p:sp>
    </p:spTree>
    <p:extLst>
      <p:ext uri="{BB962C8B-B14F-4D97-AF65-F5344CB8AC3E}">
        <p14:creationId xmlns:p14="http://schemas.microsoft.com/office/powerpoint/2010/main" val="272717616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2"/>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1372997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sp>
        <p:nvSpPr>
          <p:cNvPr id="7" name="Footer Placeholder 4">
            <a:extLst>
              <a:ext uri="{FF2B5EF4-FFF2-40B4-BE49-F238E27FC236}">
                <a16:creationId xmlns:a16="http://schemas.microsoft.com/office/drawing/2014/main" id="{0533ACAA-F1FF-4EC6-B7AE-BE9B2379C9DE}"/>
              </a:ext>
            </a:extLst>
          </p:cNvPr>
          <p:cNvSpPr txBox="1">
            <a:spLocks/>
          </p:cNvSpPr>
          <p:nvPr userDrawn="1"/>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9" name="Footer Placeholder 2">
            <a:extLst>
              <a:ext uri="{FF2B5EF4-FFF2-40B4-BE49-F238E27FC236}">
                <a16:creationId xmlns:a16="http://schemas.microsoft.com/office/drawing/2014/main" id="{A50F7FF7-5F30-4E62-93CD-D46ADBF18442}"/>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V15.03 </a:t>
            </a:r>
            <a:endParaRPr lang="en-US" dirty="0"/>
          </a:p>
        </p:txBody>
      </p:sp>
      <p:sp>
        <p:nvSpPr>
          <p:cNvPr id="10" name="Slide Number Placeholder 3">
            <a:extLst>
              <a:ext uri="{FF2B5EF4-FFF2-40B4-BE49-F238E27FC236}">
                <a16:creationId xmlns:a16="http://schemas.microsoft.com/office/drawing/2014/main" id="{8A586C61-1DD9-4AFB-BA51-3F215CAE339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spTree>
    <p:extLst>
      <p:ext uri="{BB962C8B-B14F-4D97-AF65-F5344CB8AC3E}">
        <p14:creationId xmlns:p14="http://schemas.microsoft.com/office/powerpoint/2010/main" val="3163558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V15.03 </a:t>
            </a:r>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D1D2BB9-3C16-498F-AB5E-F2966CFF703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193617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t>‹#›</a:t>
            </a:fld>
            <a:endParaRPr lang="en-US"/>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V15.03 </a:t>
            </a:r>
            <a:endParaRPr lang="en-US" dirty="0"/>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823219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657225" y="1679552"/>
            <a:ext cx="10696575" cy="4505732"/>
          </a:xfrm>
        </p:spPr>
        <p:txBody>
          <a:bodyPr/>
          <a:lstStyle>
            <a:lvl1pPr marL="0" indent="0">
              <a:spcBef>
                <a:spcPts val="1600"/>
              </a:spcBef>
              <a:buNone/>
              <a:defRPr sz="2800">
                <a:solidFill>
                  <a:srgbClr val="00C7B1"/>
                </a:solidFill>
              </a:defRPr>
            </a:lvl1pPr>
            <a:lvl2pPr>
              <a:spcBef>
                <a:spcPts val="800"/>
              </a:spcBef>
              <a:defRPr sz="2800"/>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pPr>
              <a:defRPr/>
            </a:pPr>
            <a:fld id="{1C4BE96E-5B84-4420-8B54-83469FA86848}" type="slidenum">
              <a:rPr lang="en-US" smtClean="0"/>
              <a:pPr>
                <a:defRPr/>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3793822C-7CA8-46C2-9C5E-87D2630E5B54}"/>
              </a:ext>
            </a:extLst>
          </p:cNvPr>
          <p:cNvSpPr>
            <a:spLocks noGrp="1"/>
          </p:cNvSpPr>
          <p:nvPr>
            <p:ph type="ftr" sz="quarter" idx="11"/>
          </p:nvPr>
        </p:nvSpPr>
        <p:spPr>
          <a:xfrm>
            <a:off x="3307749" y="6378122"/>
            <a:ext cx="6179918" cy="365125"/>
          </a:xfrm>
        </p:spPr>
        <p:txBody>
          <a:bodyPr/>
          <a:lstStyle/>
          <a:p>
            <a:r>
              <a:rPr lang="en-US">
                <a:cs typeface="Franklin Gothic Book"/>
              </a:rPr>
              <a:t>Copyright 1992-2015, Leadership Strategies, Inc. V15.03 </a:t>
            </a:r>
            <a:endParaRPr lang="en-US" dirty="0">
              <a:cs typeface="Franklin Gothic Book"/>
            </a:endParaRPr>
          </a:p>
        </p:txBody>
      </p:sp>
      <p:pic>
        <p:nvPicPr>
          <p:cNvPr id="11" name="Picture 7" descr="background_standard_screen.jpg">
            <a:extLst>
              <a:ext uri="{FF2B5EF4-FFF2-40B4-BE49-F238E27FC236}">
                <a16:creationId xmlns:a16="http://schemas.microsoft.com/office/drawing/2014/main" id="{CF35B573-8888-4D6A-AD99-3439065418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E6B6F59-EAFF-42FD-A855-97AAE8B83E9E}"/>
              </a:ext>
            </a:extLst>
          </p:cNvPr>
          <p:cNvSpPr/>
          <p:nvPr userDrawn="1"/>
        </p:nvSpPr>
        <p:spPr>
          <a:xfrm>
            <a:off x="0" y="0"/>
            <a:ext cx="4572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Rectangle 12">
            <a:extLst>
              <a:ext uri="{FF2B5EF4-FFF2-40B4-BE49-F238E27FC236}">
                <a16:creationId xmlns:a16="http://schemas.microsoft.com/office/drawing/2014/main" id="{4886EDF5-982C-44AA-A780-0D7ED91279DC}"/>
              </a:ext>
            </a:extLst>
          </p:cNvPr>
          <p:cNvSpPr/>
          <p:nvPr userDrawn="1"/>
        </p:nvSpPr>
        <p:spPr>
          <a:xfrm>
            <a:off x="444501" y="0"/>
            <a:ext cx="122767"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4" name="TextBox 13">
            <a:extLst>
              <a:ext uri="{FF2B5EF4-FFF2-40B4-BE49-F238E27FC236}">
                <a16:creationId xmlns:a16="http://schemas.microsoft.com/office/drawing/2014/main" id="{8D1B3F8F-FC95-4B24-ABCD-E6D87AF446A1}"/>
              </a:ext>
            </a:extLst>
          </p:cNvPr>
          <p:cNvSpPr txBox="1">
            <a:spLocks noChangeArrowheads="1"/>
          </p:cNvSpPr>
          <p:nvPr userDrawn="1"/>
        </p:nvSpPr>
        <p:spPr bwMode="auto">
          <a:xfrm>
            <a:off x="582085" y="6565901"/>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000">
                <a:solidFill>
                  <a:srgbClr val="00467F"/>
                </a:solidFill>
                <a:latin typeface="Franklin Gothic Book" panose="020B0503020102020204" pitchFamily="34" charset="0"/>
                <a:ea typeface="Franklin Gothic Book" panose="020B0503020102020204" pitchFamily="34" charset="0"/>
                <a:cs typeface="Franklin Gothic Book" panose="020B0503020102020204" pitchFamily="34" charset="0"/>
              </a:rPr>
              <a:t>Copyright 1992-2015, Leadership Strategies, Inc. V15.03</a:t>
            </a:r>
          </a:p>
        </p:txBody>
      </p:sp>
      <p:pic>
        <p:nvPicPr>
          <p:cNvPr id="15" name="Picture 11">
            <a:extLst>
              <a:ext uri="{FF2B5EF4-FFF2-40B4-BE49-F238E27FC236}">
                <a16:creationId xmlns:a16="http://schemas.microsoft.com/office/drawing/2014/main" id="{B3DDEE41-C73A-4471-8A13-E8E6702A598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93151" y="6359525"/>
            <a:ext cx="3113616"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68D71EBE-7066-4862-AB0A-FCA0FDA4B65D}"/>
              </a:ext>
            </a:extLst>
          </p:cNvPr>
          <p:cNvSpPr txBox="1">
            <a:spLocks noChangeArrowheads="1"/>
          </p:cNvSpPr>
          <p:nvPr userDrawn="1"/>
        </p:nvSpPr>
        <p:spPr bwMode="auto">
          <a:xfrm>
            <a:off x="5322063" y="6565901"/>
            <a:ext cx="22717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000">
                <a:solidFill>
                  <a:srgbClr val="00467F"/>
                </a:solidFill>
                <a:latin typeface="Franklin Gothic Book" panose="020B0503020102020204" pitchFamily="34" charset="0"/>
                <a:ea typeface="Franklin Gothic Book" panose="020B0503020102020204" pitchFamily="34" charset="0"/>
                <a:cs typeface="Franklin Gothic Book" panose="020B0503020102020204" pitchFamily="34" charset="0"/>
              </a:rPr>
              <a:t>Duplication prohibited without consent</a:t>
            </a:r>
          </a:p>
        </p:txBody>
      </p:sp>
    </p:spTree>
    <p:extLst>
      <p:ext uri="{BB962C8B-B14F-4D97-AF65-F5344CB8AC3E}">
        <p14:creationId xmlns:p14="http://schemas.microsoft.com/office/powerpoint/2010/main" val="3724979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E3BDBA62-398E-4676-A6C3-9DAA53D9AEF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V15.03 </a:t>
            </a:r>
            <a:endParaRPr lang="en-US" dirty="0"/>
          </a:p>
        </p:txBody>
      </p:sp>
      <p:sp>
        <p:nvSpPr>
          <p:cNvPr id="12" name="Footer Placeholder 4">
            <a:extLst>
              <a:ext uri="{FF2B5EF4-FFF2-40B4-BE49-F238E27FC236}">
                <a16:creationId xmlns:a16="http://schemas.microsoft.com/office/drawing/2014/main" id="{BD6254C1-842B-4544-9D72-B2C476196A2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032005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535237E0-5394-498C-9664-33FFD405B66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V15.03 </a:t>
            </a:r>
            <a:endParaRPr lang="en-US" dirty="0"/>
          </a:p>
        </p:txBody>
      </p:sp>
      <p:sp>
        <p:nvSpPr>
          <p:cNvPr id="12" name="Footer Placeholder 4">
            <a:extLst>
              <a:ext uri="{FF2B5EF4-FFF2-40B4-BE49-F238E27FC236}">
                <a16:creationId xmlns:a16="http://schemas.microsoft.com/office/drawing/2014/main" id="{01A6D64F-4757-406C-BE18-E980ACBEBEF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149848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t>‹#›</a:t>
            </a:fld>
            <a:endParaRPr lang="en-US"/>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V15.03 </a:t>
            </a:r>
            <a:endParaRPr lang="en-US" dirty="0"/>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433760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pPr>
              <a:defRPr/>
            </a:pPr>
            <a:fld id="{C4837650-0E05-4323-A538-1AAEB49E175A}" type="slidenum">
              <a:rPr lang="en-US" smtClean="0"/>
              <a:pPr>
                <a:defRPr/>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pPr>
              <a:defRPr/>
            </a:pPr>
            <a:r>
              <a:rPr lang="en-US"/>
              <a:t>Copyright 1992-2015, Leadership Strategies, Inc. V15.03</a:t>
            </a:r>
          </a:p>
          <a:p>
            <a:pPr>
              <a:defRPr/>
            </a:pPr>
            <a:endParaRPr lang="en-US"/>
          </a:p>
        </p:txBody>
      </p:sp>
    </p:spTree>
    <p:extLst>
      <p:ext uri="{BB962C8B-B14F-4D97-AF65-F5344CB8AC3E}">
        <p14:creationId xmlns:p14="http://schemas.microsoft.com/office/powerpoint/2010/main" val="2450776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657225" y="1679552"/>
            <a:ext cx="10696575" cy="4505732"/>
          </a:xfrm>
        </p:spPr>
        <p:txBody>
          <a:bodyPr/>
          <a:lstStyle>
            <a:lvl1pPr marL="0" indent="0">
              <a:spcBef>
                <a:spcPts val="1600"/>
              </a:spcBef>
              <a:buNone/>
              <a:defRPr sz="2800">
                <a:solidFill>
                  <a:srgbClr val="00C7B1"/>
                </a:solidFill>
              </a:defRPr>
            </a:lvl1pPr>
            <a:lvl2pPr>
              <a:spcBef>
                <a:spcPts val="800"/>
              </a:spcBef>
              <a:defRPr sz="2800"/>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pPr>
              <a:defRPr/>
            </a:pPr>
            <a:fld id="{1C4BE96E-5B84-4420-8B54-83469FA86848}" type="slidenum">
              <a:rPr lang="en-US" smtClean="0"/>
              <a:pPr>
                <a:defRPr/>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3793822C-7CA8-46C2-9C5E-87D2630E5B54}"/>
              </a:ext>
            </a:extLst>
          </p:cNvPr>
          <p:cNvSpPr>
            <a:spLocks noGrp="1"/>
          </p:cNvSpPr>
          <p:nvPr>
            <p:ph type="ftr" sz="quarter" idx="11"/>
          </p:nvPr>
        </p:nvSpPr>
        <p:spPr>
          <a:xfrm>
            <a:off x="3307749" y="6378122"/>
            <a:ext cx="6179918" cy="365125"/>
          </a:xfrm>
        </p:spPr>
        <p:txBody>
          <a:bodyPr/>
          <a:lstStyle/>
          <a:p>
            <a:r>
              <a:rPr lang="en-US">
                <a:cs typeface="Franklin Gothic Book"/>
              </a:rPr>
              <a:t>Copyright 1992-2015, Leadership Strategies, Inc. V15.03 </a:t>
            </a:r>
            <a:endParaRPr lang="en-US" dirty="0">
              <a:cs typeface="Franklin Gothic Book"/>
            </a:endParaRPr>
          </a:p>
        </p:txBody>
      </p:sp>
      <p:pic>
        <p:nvPicPr>
          <p:cNvPr id="11" name="Picture 7" descr="background_standard_screen.jpg">
            <a:extLst>
              <a:ext uri="{FF2B5EF4-FFF2-40B4-BE49-F238E27FC236}">
                <a16:creationId xmlns:a16="http://schemas.microsoft.com/office/drawing/2014/main" id="{BAF45DDB-C953-4727-8AC4-8963E8D87C9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0391DA22-FB2F-4E75-85A9-A639418CDB1B}"/>
              </a:ext>
            </a:extLst>
          </p:cNvPr>
          <p:cNvSpPr/>
          <p:nvPr userDrawn="1"/>
        </p:nvSpPr>
        <p:spPr>
          <a:xfrm>
            <a:off x="0" y="0"/>
            <a:ext cx="4572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Rectangle 12">
            <a:extLst>
              <a:ext uri="{FF2B5EF4-FFF2-40B4-BE49-F238E27FC236}">
                <a16:creationId xmlns:a16="http://schemas.microsoft.com/office/drawing/2014/main" id="{7587BB66-E88E-486C-971B-3E0C962BB56C}"/>
              </a:ext>
            </a:extLst>
          </p:cNvPr>
          <p:cNvSpPr/>
          <p:nvPr userDrawn="1"/>
        </p:nvSpPr>
        <p:spPr>
          <a:xfrm>
            <a:off x="444501" y="0"/>
            <a:ext cx="122767"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4" name="TextBox 13">
            <a:extLst>
              <a:ext uri="{FF2B5EF4-FFF2-40B4-BE49-F238E27FC236}">
                <a16:creationId xmlns:a16="http://schemas.microsoft.com/office/drawing/2014/main" id="{DD51C2BC-A12D-4356-AAFF-4075A5E22D66}"/>
              </a:ext>
            </a:extLst>
          </p:cNvPr>
          <p:cNvSpPr txBox="1">
            <a:spLocks noChangeArrowheads="1"/>
          </p:cNvSpPr>
          <p:nvPr userDrawn="1"/>
        </p:nvSpPr>
        <p:spPr bwMode="auto">
          <a:xfrm>
            <a:off x="582085" y="6565901"/>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000">
                <a:solidFill>
                  <a:srgbClr val="00467F"/>
                </a:solidFill>
                <a:latin typeface="Franklin Gothic Book" panose="020B0503020102020204" pitchFamily="34" charset="0"/>
                <a:ea typeface="Franklin Gothic Book" panose="020B0503020102020204" pitchFamily="34" charset="0"/>
                <a:cs typeface="Franklin Gothic Book" panose="020B0503020102020204" pitchFamily="34" charset="0"/>
              </a:rPr>
              <a:t>Copyright 1992-2015, Leadership Strategies, Inc. V15.03</a:t>
            </a:r>
          </a:p>
        </p:txBody>
      </p:sp>
      <p:pic>
        <p:nvPicPr>
          <p:cNvPr id="15" name="Picture 11">
            <a:extLst>
              <a:ext uri="{FF2B5EF4-FFF2-40B4-BE49-F238E27FC236}">
                <a16:creationId xmlns:a16="http://schemas.microsoft.com/office/drawing/2014/main" id="{0E4DE356-3B34-4CE7-B904-584C9D73E0A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93151" y="6359525"/>
            <a:ext cx="3113616"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C00C2369-1082-40DF-9C6A-E153585F99F2}"/>
              </a:ext>
            </a:extLst>
          </p:cNvPr>
          <p:cNvSpPr txBox="1">
            <a:spLocks noChangeArrowheads="1"/>
          </p:cNvSpPr>
          <p:nvPr userDrawn="1"/>
        </p:nvSpPr>
        <p:spPr bwMode="auto">
          <a:xfrm>
            <a:off x="5322063" y="6565901"/>
            <a:ext cx="22717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000">
                <a:solidFill>
                  <a:srgbClr val="00467F"/>
                </a:solidFill>
                <a:latin typeface="Franklin Gothic Book" panose="020B0503020102020204" pitchFamily="34" charset="0"/>
                <a:ea typeface="Franklin Gothic Book" panose="020B0503020102020204" pitchFamily="34" charset="0"/>
                <a:cs typeface="Franklin Gothic Book" panose="020B0503020102020204" pitchFamily="34" charset="0"/>
              </a:rPr>
              <a:t>Duplication prohibited without consent</a:t>
            </a:r>
          </a:p>
        </p:txBody>
      </p:sp>
    </p:spTree>
    <p:extLst>
      <p:ext uri="{BB962C8B-B14F-4D97-AF65-F5344CB8AC3E}">
        <p14:creationId xmlns:p14="http://schemas.microsoft.com/office/powerpoint/2010/main" val="480505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79552"/>
            <a:ext cx="10815638" cy="4410099"/>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pPr>
              <a:defRPr/>
            </a:pPr>
            <a:r>
              <a:rPr lang="en-US">
                <a:latin typeface="Franklin Gothic Book"/>
              </a:rPr>
              <a:t>Copyright 1992-2015, Leadership Strategies, Inc. V15.03</a:t>
            </a:r>
          </a:p>
          <a:p>
            <a:pPr>
              <a:defRPr/>
            </a:pPr>
            <a:endParaRPr lang="en-US">
              <a:solidFill>
                <a:schemeClr val="tx1">
                  <a:tint val="75000"/>
                </a:schemeClr>
              </a:solidFill>
              <a:cs typeface="+mn-cs"/>
            </a:endParaRP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pPr>
              <a:defRPr/>
            </a:pPr>
            <a:fld id="{C4837650-0E05-4323-A538-1AAEB49E175A}" type="slidenum">
              <a:rPr lang="en-US" smtClean="0"/>
              <a:pPr>
                <a:defRPr/>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179760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29509"/>
            <a:ext cx="10815638" cy="4460144"/>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pPr>
              <a:defRPr/>
            </a:pPr>
            <a:r>
              <a:rPr lang="en-US"/>
              <a:t>Copyright 1992-2015, Leadership Strategies, Inc. V15.03</a:t>
            </a:r>
          </a:p>
          <a:p>
            <a:pPr>
              <a:defRPr/>
            </a:pPr>
            <a:endParaRPr lang="en-US"/>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pPr>
              <a:defRPr/>
            </a:pPr>
            <a:fld id="{C4837650-0E05-4323-A538-1AAEB49E175A}" type="slidenum">
              <a:rPr lang="en-US" smtClean="0"/>
              <a:pPr>
                <a:defRPr/>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3211855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p:txBody>
          <a:bodyPr/>
          <a:lstStyle/>
          <a:p>
            <a:pPr>
              <a:defRPr/>
            </a:pPr>
            <a:r>
              <a:rPr lang="en-US"/>
              <a:t>Copyright 1992-2015, Leadership Strategies, Inc. V15.03</a:t>
            </a:r>
          </a:p>
          <a:p>
            <a:pPr>
              <a:defRPr/>
            </a:pPr>
            <a:endParaRPr lang="en-US"/>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pPr>
              <a:defRPr/>
            </a:pPr>
            <a:fld id="{C4837650-0E05-4323-A538-1AAEB49E175A}" type="slidenum">
              <a:rPr lang="en-US" smtClean="0"/>
              <a:pPr>
                <a:defRPr/>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103289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628650" y="1718562"/>
            <a:ext cx="5368925"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628650" y="2438400"/>
            <a:ext cx="5368925"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5960022" y="1718562"/>
            <a:ext cx="5395366"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5960022" y="2438400"/>
            <a:ext cx="5395366"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p:txBody>
          <a:bodyPr/>
          <a:lstStyle/>
          <a:p>
            <a:pPr>
              <a:defRPr/>
            </a:pPr>
            <a:r>
              <a:rPr lang="en-US"/>
              <a:t>Copyright 1992-2015, Leadership Strategies, Inc. V15.03</a:t>
            </a:r>
          </a:p>
          <a:p>
            <a:pPr>
              <a:defRPr/>
            </a:pPr>
            <a:endParaRPr lang="en-US"/>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pPr>
              <a:defRPr/>
            </a:pPr>
            <a:fld id="{C4837650-0E05-4323-A538-1AAEB49E175A}" type="slidenum">
              <a:rPr lang="en-US" smtClean="0"/>
              <a:pPr>
                <a:defRPr/>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524825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p:txBody>
          <a:bodyPr/>
          <a:lstStyle/>
          <a:p>
            <a:pPr>
              <a:defRPr/>
            </a:pPr>
            <a:r>
              <a:rPr lang="en-US"/>
              <a:t>Copyright 1992-2015, Leadership Strategies, Inc. V15.03</a:t>
            </a:r>
          </a:p>
          <a:p>
            <a:pPr>
              <a:defRPr/>
            </a:pPr>
            <a:endParaRPr lang="en-US"/>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pPr>
              <a:defRPr/>
            </a:pPr>
            <a:fld id="{C4837650-0E05-4323-A538-1AAEB49E175A}" type="slidenum">
              <a:rPr lang="en-US" smtClean="0"/>
              <a:pPr>
                <a:defRPr/>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04568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79552"/>
            <a:ext cx="10815638" cy="4410099"/>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pPr>
              <a:defRPr/>
            </a:pPr>
            <a:r>
              <a:rPr lang="en-US">
                <a:latin typeface="Franklin Gothic Book"/>
              </a:rPr>
              <a:t>Copyright 1992-2015, Leadership Strategies, Inc. V15.03</a:t>
            </a:r>
          </a:p>
          <a:p>
            <a:pPr>
              <a:defRPr/>
            </a:pPr>
            <a:endParaRPr lang="en-US">
              <a:solidFill>
                <a:schemeClr val="tx1">
                  <a:tint val="75000"/>
                </a:schemeClr>
              </a:solidFill>
              <a:cs typeface="+mn-cs"/>
            </a:endParaRP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pPr>
              <a:defRPr/>
            </a:pPr>
            <a:fld id="{C4837650-0E05-4323-A538-1AAEB49E175A}" type="slidenum">
              <a:rPr lang="en-US" smtClean="0"/>
              <a:pPr>
                <a:defRPr/>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704313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3006040" y="6356352"/>
            <a:ext cx="6179919" cy="365125"/>
          </a:xfrm>
          <a:prstGeom prst="rect">
            <a:avLst/>
          </a:prstGeom>
        </p:spPr>
        <p:txBody>
          <a:bodyPr/>
          <a:lstStyle>
            <a:lvl1pPr>
              <a:defRPr sz="900"/>
            </a:lvl1pPr>
          </a:lstStyle>
          <a:p>
            <a:pPr>
              <a:defRPr/>
            </a:pPr>
            <a:r>
              <a:rPr lang="en-US"/>
              <a:t>Copyright 1992-2015, Leadership Strategies, Inc. V15.03</a:t>
            </a:r>
          </a:p>
          <a:p>
            <a:pPr>
              <a:defRPr/>
            </a:pPr>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sz="900">
                <a:solidFill>
                  <a:schemeClr val="bg1">
                    <a:lumMod val="50000"/>
                  </a:schemeClr>
                </a:solidFill>
              </a:defRPr>
            </a:lvl1pPr>
          </a:lstStyle>
          <a:p>
            <a:pPr>
              <a:defRPr/>
            </a:pPr>
            <a:fld id="{C4837650-0E05-4323-A538-1AAEB49E175A}" type="slidenum">
              <a:rPr lang="en-US" smtClean="0"/>
              <a:pPr>
                <a:defRPr/>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6" y="522072"/>
            <a:ext cx="7429500" cy="690564"/>
          </a:xfrm>
        </p:spPr>
        <p:txBody>
          <a:bodyPr anchor="b">
            <a:normAutofit/>
          </a:bodyPr>
          <a:lstStyle>
            <a:lvl1pPr>
              <a:defRPr sz="3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1"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837847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6172200" cy="4541838"/>
          </a:xfrm>
        </p:spPr>
        <p:txBody>
          <a:bodyPr/>
          <a:lstStyle>
            <a:lvl1pPr marL="0" indent="0">
              <a:buNone/>
              <a:defRPr sz="3200">
                <a:solidFill>
                  <a:srgbClr val="00C7B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p:txBody>
          <a:bodyPr/>
          <a:lstStyle/>
          <a:p>
            <a:pPr>
              <a:defRPr/>
            </a:pPr>
            <a:r>
              <a:rPr lang="en-US"/>
              <a:t>Copyright 1992-2015, Leadership Strategies, Inc. V15.03</a:t>
            </a:r>
          </a:p>
          <a:p>
            <a:pPr>
              <a:defRPr/>
            </a:pPr>
            <a:endParaRPr lang="en-US"/>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pPr>
              <a:defRPr/>
            </a:pPr>
            <a:fld id="{C4837650-0E05-4323-A538-1AAEB49E175A}" type="slidenum">
              <a:rPr lang="en-US" smtClean="0"/>
              <a:pPr>
                <a:defRPr/>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882233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6172200" cy="4541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p:txBody>
          <a:bodyPr/>
          <a:lstStyle/>
          <a:p>
            <a:pPr>
              <a:defRPr/>
            </a:pPr>
            <a:r>
              <a:rPr lang="en-US"/>
              <a:t>Copyright 1992-2015, Leadership Strategies, Inc. V15.03</a:t>
            </a:r>
          </a:p>
          <a:p>
            <a:pPr>
              <a:defRPr/>
            </a:pPr>
            <a:endParaRPr lang="en-US"/>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pPr>
              <a:defRPr/>
            </a:pPr>
            <a:fld id="{C4837650-0E05-4323-A538-1AAEB49E175A}" type="slidenum">
              <a:rPr lang="en-US" smtClean="0"/>
              <a:pPr>
                <a:defRPr/>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1237698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Blank">
    <p:bg>
      <p:bgPr>
        <a:solidFill>
          <a:srgbClr val="009383"/>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chemeClr val="bg1"/>
                </a:solidFill>
              </a:defRPr>
            </a:lvl1pPr>
          </a:lstStyle>
          <a:p>
            <a:pPr>
              <a:defRPr/>
            </a:pPr>
            <a:fld id="{EF9E955E-6669-4661-AACD-72B1FFD0ED41}" type="slidenum">
              <a:rPr lang="en-US" smtClean="0"/>
              <a:pPr>
                <a:defRPr/>
              </a:pPr>
              <a:t>‹#›</a:t>
            </a:fld>
            <a:endParaRPr lang="en-US" dirty="0"/>
          </a:p>
        </p:txBody>
      </p:sp>
      <p:sp>
        <p:nvSpPr>
          <p:cNvPr id="11" name="Title 1">
            <a:extLst>
              <a:ext uri="{FF2B5EF4-FFF2-40B4-BE49-F238E27FC236}">
                <a16:creationId xmlns:a16="http://schemas.microsoft.com/office/drawing/2014/main" id="{F0BC6B59-C0D7-2542-AA8F-0950E49D42B4}"/>
              </a:ext>
            </a:extLst>
          </p:cNvPr>
          <p:cNvSpPr>
            <a:spLocks noGrp="1"/>
          </p:cNvSpPr>
          <p:nvPr>
            <p:ph type="title" hasCustomPrompt="1"/>
          </p:nvPr>
        </p:nvSpPr>
        <p:spPr>
          <a:xfrm>
            <a:off x="657226" y="522072"/>
            <a:ext cx="9279255" cy="690564"/>
          </a:xfrm>
        </p:spPr>
        <p:txBody>
          <a:bodyPr anchor="b">
            <a:normAutofit/>
          </a:bodyPr>
          <a:lstStyle>
            <a:lvl1pPr>
              <a:defRPr sz="3000">
                <a:solidFill>
                  <a:schemeClr val="bg1"/>
                </a:solidFill>
              </a:defRPr>
            </a:lvl1pPr>
          </a:lstStyle>
          <a:p>
            <a:r>
              <a:rPr lang="en-US" dirty="0"/>
              <a:t>Title</a:t>
            </a:r>
          </a:p>
        </p:txBody>
      </p:sp>
      <p:sp>
        <p:nvSpPr>
          <p:cNvPr id="8" name="Footer Placeholder 4">
            <a:extLst>
              <a:ext uri="{FF2B5EF4-FFF2-40B4-BE49-F238E27FC236}">
                <a16:creationId xmlns:a16="http://schemas.microsoft.com/office/drawing/2014/main" id="{66EC4AB8-B1FB-480C-8F5F-6AF9276227B9}"/>
              </a:ext>
            </a:extLst>
          </p:cNvPr>
          <p:cNvSpPr>
            <a:spLocks noGrp="1"/>
          </p:cNvSpPr>
          <p:nvPr>
            <p:ph type="ftr" sz="quarter" idx="11"/>
          </p:nvPr>
        </p:nvSpPr>
        <p:spPr>
          <a:xfrm>
            <a:off x="7987553" y="6356352"/>
            <a:ext cx="4007379" cy="365125"/>
          </a:xfrm>
          <a:prstGeom prst="rect">
            <a:avLst/>
          </a:prstGeom>
        </p:spPr>
        <p:txBody>
          <a:bodyPr/>
          <a:lstStyle>
            <a:lvl1pPr>
              <a:defRPr lang="en-US" smtClean="0">
                <a:solidFill>
                  <a:schemeClr val="bg1"/>
                </a:solidFill>
                <a:effectLst/>
              </a:defRPr>
            </a:lvl1pPr>
          </a:lstStyle>
          <a:p>
            <a:r>
              <a:rPr lang="en-US"/>
              <a:t>Copyright 1992-2015, Leadership Strategies, Inc. V15.03 </a:t>
            </a:r>
            <a:endParaRPr lang="en-US" dirty="0"/>
          </a:p>
        </p:txBody>
      </p:sp>
      <p:sp>
        <p:nvSpPr>
          <p:cNvPr id="13" name="Rectangle 12">
            <a:extLst>
              <a:ext uri="{FF2B5EF4-FFF2-40B4-BE49-F238E27FC236}">
                <a16:creationId xmlns:a16="http://schemas.microsoft.com/office/drawing/2014/main" id="{C239BC23-4546-4B31-9931-46456BC85474}"/>
              </a:ext>
            </a:extLst>
          </p:cNvPr>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5" name="Picture 8">
            <a:extLst>
              <a:ext uri="{FF2B5EF4-FFF2-40B4-BE49-F238E27FC236}">
                <a16:creationId xmlns:a16="http://schemas.microsoft.com/office/drawing/2014/main" id="{6D09D23E-8C00-4C62-AC32-C8AD9D9344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67751" y="6356351"/>
            <a:ext cx="3139016"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0642609-CC34-4F95-A8D9-23E8678DC262}"/>
              </a:ext>
            </a:extLst>
          </p:cNvPr>
          <p:cNvSpPr txBox="1">
            <a:spLocks noChangeArrowheads="1"/>
          </p:cNvSpPr>
          <p:nvPr userDrawn="1"/>
        </p:nvSpPr>
        <p:spPr bwMode="auto">
          <a:xfrm>
            <a:off x="478367" y="6565901"/>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00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rPr>
              <a:t>Copyright 1992-2015, Leadership Strategies, Inc. V15.03</a:t>
            </a:r>
          </a:p>
        </p:txBody>
      </p:sp>
      <p:sp>
        <p:nvSpPr>
          <p:cNvPr id="17" name="TextBox 16">
            <a:extLst>
              <a:ext uri="{FF2B5EF4-FFF2-40B4-BE49-F238E27FC236}">
                <a16:creationId xmlns:a16="http://schemas.microsoft.com/office/drawing/2014/main" id="{C9A0470C-CF2F-4BF0-B846-FD9D2822CAF4}"/>
              </a:ext>
            </a:extLst>
          </p:cNvPr>
          <p:cNvSpPr txBox="1">
            <a:spLocks noChangeArrowheads="1"/>
          </p:cNvSpPr>
          <p:nvPr userDrawn="1"/>
        </p:nvSpPr>
        <p:spPr bwMode="auto">
          <a:xfrm>
            <a:off x="5322063" y="6565901"/>
            <a:ext cx="22717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00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rPr>
              <a:t>Duplication prohibited without consent</a:t>
            </a:r>
          </a:p>
        </p:txBody>
      </p:sp>
    </p:spTree>
    <p:extLst>
      <p:ext uri="{BB962C8B-B14F-4D97-AF65-F5344CB8AC3E}">
        <p14:creationId xmlns:p14="http://schemas.microsoft.com/office/powerpoint/2010/main" val="337281755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pic>
        <p:nvPicPr>
          <p:cNvPr id="5" name="Picture 7" descr="background_standard_scree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0"/>
            <a:ext cx="4572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Rectangle 6"/>
          <p:cNvSpPr/>
          <p:nvPr userDrawn="1"/>
        </p:nvSpPr>
        <p:spPr>
          <a:xfrm>
            <a:off x="444501" y="0"/>
            <a:ext cx="122767"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TextBox 7"/>
          <p:cNvSpPr txBox="1">
            <a:spLocks noChangeArrowheads="1"/>
          </p:cNvSpPr>
          <p:nvPr userDrawn="1"/>
        </p:nvSpPr>
        <p:spPr bwMode="auto">
          <a:xfrm>
            <a:off x="582085" y="6565901"/>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000">
                <a:solidFill>
                  <a:srgbClr val="00467F"/>
                </a:solidFill>
                <a:latin typeface="Franklin Gothic Book" panose="020B0503020102020204" pitchFamily="34" charset="0"/>
                <a:ea typeface="Franklin Gothic Book" panose="020B0503020102020204" pitchFamily="34" charset="0"/>
                <a:cs typeface="Franklin Gothic Book" panose="020B0503020102020204" pitchFamily="34" charset="0"/>
              </a:rPr>
              <a:t>Copyright 1992-2015, Leadership Strategies, Inc. V15.03</a:t>
            </a:r>
          </a:p>
        </p:txBody>
      </p:sp>
      <p:pic>
        <p:nvPicPr>
          <p:cNvPr id="9"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93151" y="6359525"/>
            <a:ext cx="3113616"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5322063" y="6565901"/>
            <a:ext cx="22717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000">
                <a:solidFill>
                  <a:srgbClr val="00467F"/>
                </a:solidFill>
                <a:latin typeface="Franklin Gothic Book" panose="020B0503020102020204" pitchFamily="34" charset="0"/>
                <a:ea typeface="Franklin Gothic Book" panose="020B0503020102020204" pitchFamily="34" charset="0"/>
                <a:cs typeface="Franklin Gothic Book" panose="020B0503020102020204" pitchFamily="34" charset="0"/>
              </a:rPr>
              <a:t>Duplication prohibited without consent</a:t>
            </a:r>
          </a:p>
        </p:txBody>
      </p:sp>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14"/>
          </p:nvPr>
        </p:nvSpPr>
        <p:spPr>
          <a:xfrm>
            <a:off x="0" y="6446839"/>
            <a:ext cx="457200" cy="365125"/>
          </a:xfrm>
        </p:spPr>
        <p:txBody>
          <a:bodyPr anchor="b"/>
          <a:lstStyle>
            <a:lvl1pPr algn="ctr">
              <a:defRPr sz="1000">
                <a:solidFill>
                  <a:schemeClr val="bg1"/>
                </a:solidFill>
              </a:defRPr>
            </a:lvl1pPr>
          </a:lstStyle>
          <a:p>
            <a:pPr>
              <a:defRPr/>
            </a:pPr>
            <a:fld id="{E95474B1-5194-4E2F-8C87-6B7EBECCE4C9}" type="slidenum">
              <a:rPr lang="en-US"/>
              <a:pPr>
                <a:defRPr/>
              </a:pPr>
              <a:t>‹#›</a:t>
            </a:fld>
            <a:endParaRPr lang="en-US" dirty="0"/>
          </a:p>
        </p:txBody>
      </p:sp>
    </p:spTree>
    <p:extLst>
      <p:ext uri="{BB962C8B-B14F-4D97-AF65-F5344CB8AC3E}">
        <p14:creationId xmlns:p14="http://schemas.microsoft.com/office/powerpoint/2010/main" val="396060853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Blank">
    <p:bg>
      <p:bgPr>
        <a:solidFill>
          <a:srgbClr val="2D2A26"/>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noFill/>
        </p:spPr>
        <p:txBody>
          <a:bodyPr/>
          <a:lstStyle>
            <a:lvl1pPr>
              <a:defRPr>
                <a:solidFill>
                  <a:schemeClr val="bg1"/>
                </a:solidFill>
              </a:defRPr>
            </a:lvl1pPr>
          </a:lstStyle>
          <a:p>
            <a:pPr>
              <a:defRPr/>
            </a:pPr>
            <a:fld id="{B8CA9AFB-A86F-4163-9CE7-6F01C3E5553A}" type="slidenum">
              <a:rPr lang="en-US" smtClean="0"/>
              <a:pPr>
                <a:defRPr/>
              </a:pPr>
              <a:t>‹#›</a:t>
            </a:fld>
            <a:endParaRPr lang="en-US" dirty="0"/>
          </a:p>
        </p:txBody>
      </p:sp>
      <p:sp>
        <p:nvSpPr>
          <p:cNvPr id="10" name="Title 1">
            <a:extLst>
              <a:ext uri="{FF2B5EF4-FFF2-40B4-BE49-F238E27FC236}">
                <a16:creationId xmlns:a16="http://schemas.microsoft.com/office/drawing/2014/main" id="{298C54C1-641D-5F4F-93B9-0FA845EFC888}"/>
              </a:ext>
            </a:extLst>
          </p:cNvPr>
          <p:cNvSpPr>
            <a:spLocks noGrp="1"/>
          </p:cNvSpPr>
          <p:nvPr>
            <p:ph type="title" hasCustomPrompt="1"/>
          </p:nvPr>
        </p:nvSpPr>
        <p:spPr>
          <a:xfrm>
            <a:off x="685800" y="689773"/>
            <a:ext cx="9262872" cy="1243007"/>
          </a:xfrm>
        </p:spPr>
        <p:txBody>
          <a:bodyPr anchor="ctr">
            <a:normAutofit/>
          </a:bodyPr>
          <a:lstStyle>
            <a:lvl1pPr>
              <a:defRPr sz="4200">
                <a:solidFill>
                  <a:schemeClr val="bg1"/>
                </a:solidFill>
              </a:defRPr>
            </a:lvl1pPr>
          </a:lstStyle>
          <a:p>
            <a:r>
              <a:rPr lang="en-US" dirty="0"/>
              <a:t>Title</a:t>
            </a:r>
          </a:p>
        </p:txBody>
      </p:sp>
      <p:sp>
        <p:nvSpPr>
          <p:cNvPr id="13" name="Footer Placeholder 4">
            <a:extLst>
              <a:ext uri="{FF2B5EF4-FFF2-40B4-BE49-F238E27FC236}">
                <a16:creationId xmlns:a16="http://schemas.microsoft.com/office/drawing/2014/main" id="{792710D9-C26A-4B3A-9898-3957C8246199}"/>
              </a:ext>
            </a:extLst>
          </p:cNvPr>
          <p:cNvSpPr>
            <a:spLocks noGrp="1"/>
          </p:cNvSpPr>
          <p:nvPr>
            <p:ph type="ftr" sz="quarter" idx="3"/>
          </p:nvPr>
        </p:nvSpPr>
        <p:spPr>
          <a:xfrm>
            <a:off x="7987553" y="6356352"/>
            <a:ext cx="4007379" cy="365125"/>
          </a:xfrm>
          <a:prstGeom prst="rect">
            <a:avLst/>
          </a:prstGeom>
        </p:spPr>
        <p:txBody>
          <a:bodyPr/>
          <a:lstStyle>
            <a:lvl1pPr algn="r">
              <a:defRPr lang="en-US" sz="750" smtClean="0">
                <a:solidFill>
                  <a:schemeClr val="bg1">
                    <a:lumMod val="50000"/>
                  </a:schemeClr>
                </a:solidFill>
                <a:effectLst/>
                <a:latin typeface="Source Sans Pro" panose="020B0503030403020204" pitchFamily="34" charset="0"/>
                <a:ea typeface="Source Sans Pro" panose="020B0503030403020204" pitchFamily="34" charset="0"/>
                <a:cs typeface="Arial" panose="020B0604020202020204" pitchFamily="34" charset="0"/>
              </a:defRPr>
            </a:lvl1pPr>
          </a:lstStyle>
          <a:p>
            <a:r>
              <a:rPr lang="en-US">
                <a:cs typeface="Franklin Gothic Book"/>
              </a:rPr>
              <a:t>Copyright 1992-2015, Leadership Strategies, Inc. V15.03 </a:t>
            </a:r>
            <a:endParaRPr lang="en-US" dirty="0">
              <a:cs typeface="Franklin Gothic Book"/>
            </a:endParaRPr>
          </a:p>
        </p:txBody>
      </p:sp>
      <p:sp>
        <p:nvSpPr>
          <p:cNvPr id="8" name="Rectangle 7">
            <a:extLst>
              <a:ext uri="{FF2B5EF4-FFF2-40B4-BE49-F238E27FC236}">
                <a16:creationId xmlns:a16="http://schemas.microsoft.com/office/drawing/2014/main" id="{E2F819F6-964E-4572-A9D0-75E2725E7DDE}"/>
              </a:ext>
            </a:extLst>
          </p:cNvPr>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9" name="Picture 8">
            <a:extLst>
              <a:ext uri="{FF2B5EF4-FFF2-40B4-BE49-F238E27FC236}">
                <a16:creationId xmlns:a16="http://schemas.microsoft.com/office/drawing/2014/main" id="{6C78012A-E561-49E4-8D0A-1C1AE85057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67751" y="6356351"/>
            <a:ext cx="3139016"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A89A2BB-0CF2-4498-9B97-674243B3E9BA}"/>
              </a:ext>
            </a:extLst>
          </p:cNvPr>
          <p:cNvSpPr txBox="1">
            <a:spLocks noChangeArrowheads="1"/>
          </p:cNvSpPr>
          <p:nvPr userDrawn="1"/>
        </p:nvSpPr>
        <p:spPr bwMode="auto">
          <a:xfrm>
            <a:off x="478367" y="6565901"/>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00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rPr>
              <a:t>Copyright 1992-2015, Leadership Strategies, Inc. V15.03</a:t>
            </a:r>
          </a:p>
        </p:txBody>
      </p:sp>
      <p:sp>
        <p:nvSpPr>
          <p:cNvPr id="15" name="TextBox 14">
            <a:extLst>
              <a:ext uri="{FF2B5EF4-FFF2-40B4-BE49-F238E27FC236}">
                <a16:creationId xmlns:a16="http://schemas.microsoft.com/office/drawing/2014/main" id="{0024954D-1E8B-4B9F-A7B1-718F1A667473}"/>
              </a:ext>
            </a:extLst>
          </p:cNvPr>
          <p:cNvSpPr txBox="1">
            <a:spLocks noChangeArrowheads="1"/>
          </p:cNvSpPr>
          <p:nvPr userDrawn="1"/>
        </p:nvSpPr>
        <p:spPr bwMode="auto">
          <a:xfrm>
            <a:off x="5322063" y="6565901"/>
            <a:ext cx="22717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00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rPr>
              <a:t>Duplication prohibited without consent</a:t>
            </a:r>
          </a:p>
        </p:txBody>
      </p:sp>
    </p:spTree>
    <p:extLst>
      <p:ext uri="{BB962C8B-B14F-4D97-AF65-F5344CB8AC3E}">
        <p14:creationId xmlns:p14="http://schemas.microsoft.com/office/powerpoint/2010/main" val="253607406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2"/>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3431392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sp>
        <p:nvSpPr>
          <p:cNvPr id="7" name="Slide Number Placeholder 4">
            <a:extLst>
              <a:ext uri="{FF2B5EF4-FFF2-40B4-BE49-F238E27FC236}">
                <a16:creationId xmlns:a16="http://schemas.microsoft.com/office/drawing/2014/main" id="{C840D8CC-5B97-45E1-BF29-FCBDAB12B680}"/>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t>‹#›</a:t>
            </a:fld>
            <a:endParaRPr lang="en-US"/>
          </a:p>
        </p:txBody>
      </p:sp>
      <p:sp>
        <p:nvSpPr>
          <p:cNvPr id="8" name="Footer Placeholder 2">
            <a:extLst>
              <a:ext uri="{FF2B5EF4-FFF2-40B4-BE49-F238E27FC236}">
                <a16:creationId xmlns:a16="http://schemas.microsoft.com/office/drawing/2014/main" id="{8FF8388F-E8FC-4BB8-964B-ED0CAB6B596E}"/>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V15.03 </a:t>
            </a:r>
            <a:endParaRPr lang="en-US" dirty="0"/>
          </a:p>
        </p:txBody>
      </p:sp>
    </p:spTree>
    <p:extLst>
      <p:ext uri="{BB962C8B-B14F-4D97-AF65-F5344CB8AC3E}">
        <p14:creationId xmlns:p14="http://schemas.microsoft.com/office/powerpoint/2010/main" val="2686137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V15.03 </a:t>
            </a:r>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xfrm>
            <a:off x="197069" y="6356350"/>
            <a:ext cx="2743200" cy="365125"/>
          </a:xfrm>
          <a:prstGeom prst="rect">
            <a:avLst/>
          </a:prstGeom>
        </p:spPr>
        <p:txBody>
          <a:bodyPr anchor="ctr" anchorCtr="0"/>
          <a:lstStyle>
            <a:lvl1pPr>
              <a:defRPr sz="8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D1D2BB9-3C16-498F-AB5E-F2966CFF703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4022209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t>‹#›</a:t>
            </a:fld>
            <a:endParaRPr lang="en-US"/>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V15.03 </a:t>
            </a:r>
            <a:endParaRPr lang="en-US" dirty="0"/>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658170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29509"/>
            <a:ext cx="10815638" cy="4460144"/>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
        <p:nvSpPr>
          <p:cNvPr id="11" name="Slide Number Placeholder 5">
            <a:extLst>
              <a:ext uri="{FF2B5EF4-FFF2-40B4-BE49-F238E27FC236}">
                <a16:creationId xmlns:a16="http://schemas.microsoft.com/office/drawing/2014/main" id="{2059FB6D-3520-4435-B1D1-B5686ADE1081}"/>
              </a:ext>
            </a:extLst>
          </p:cNvPr>
          <p:cNvSpPr>
            <a:spLocks noGrp="1"/>
          </p:cNvSpPr>
          <p:nvPr>
            <p:ph type="sldNum" sz="quarter" idx="12"/>
          </p:nvPr>
        </p:nvSpPr>
        <p:spPr>
          <a:xfrm>
            <a:off x="197069" y="6356350"/>
            <a:ext cx="2743200" cy="365125"/>
          </a:xfrm>
        </p:spPr>
        <p:txBody>
          <a:bodyPr/>
          <a:lstStyle>
            <a:lvl1pPr>
              <a:defRPr>
                <a:solidFill>
                  <a:schemeClr val="bg1">
                    <a:lumMod val="50000"/>
                  </a:schemeClr>
                </a:solidFill>
              </a:defRPr>
            </a:lvl1pPr>
          </a:lstStyle>
          <a:p>
            <a:pPr>
              <a:defRPr/>
            </a:pPr>
            <a:fld id="{C4837650-0E05-4323-A538-1AAEB49E175A}" type="slidenum">
              <a:rPr lang="en-US" smtClean="0"/>
              <a:pPr>
                <a:defRPr/>
              </a:pPr>
              <a:t>‹#›</a:t>
            </a:fld>
            <a:endParaRPr lang="en-US" dirty="0"/>
          </a:p>
        </p:txBody>
      </p:sp>
      <p:sp>
        <p:nvSpPr>
          <p:cNvPr id="12" name="Footer Placeholder 4">
            <a:extLst>
              <a:ext uri="{FF2B5EF4-FFF2-40B4-BE49-F238E27FC236}">
                <a16:creationId xmlns:a16="http://schemas.microsoft.com/office/drawing/2014/main" id="{5D55D878-CB90-4A82-B21B-3F37F10F0373}"/>
              </a:ext>
            </a:extLst>
          </p:cNvPr>
          <p:cNvSpPr>
            <a:spLocks noGrp="1"/>
          </p:cNvSpPr>
          <p:nvPr>
            <p:ph type="ftr" sz="quarter" idx="11"/>
          </p:nvPr>
        </p:nvSpPr>
        <p:spPr>
          <a:xfrm>
            <a:off x="3307749" y="6378122"/>
            <a:ext cx="6179918" cy="365125"/>
          </a:xfrm>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pPr>
              <a:defRPr/>
            </a:pPr>
            <a:r>
              <a:rPr lang="en-US"/>
              <a:t>Copyright 1992-2015, Leadership Strategies, Inc. V15.03</a:t>
            </a:r>
          </a:p>
          <a:p>
            <a:pPr>
              <a:defRPr/>
            </a:pPr>
            <a:endParaRPr lang="en-US"/>
          </a:p>
        </p:txBody>
      </p:sp>
    </p:spTree>
    <p:extLst>
      <p:ext uri="{BB962C8B-B14F-4D97-AF65-F5344CB8AC3E}">
        <p14:creationId xmlns:p14="http://schemas.microsoft.com/office/powerpoint/2010/main" val="3603065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E3BDBA62-398E-4676-A6C3-9DAA53D9AEF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V15.03 </a:t>
            </a:r>
            <a:endParaRPr lang="en-US" dirty="0"/>
          </a:p>
        </p:txBody>
      </p:sp>
      <p:sp>
        <p:nvSpPr>
          <p:cNvPr id="12" name="Footer Placeholder 4">
            <a:extLst>
              <a:ext uri="{FF2B5EF4-FFF2-40B4-BE49-F238E27FC236}">
                <a16:creationId xmlns:a16="http://schemas.microsoft.com/office/drawing/2014/main" id="{BD6254C1-842B-4544-9D72-B2C476196A2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4220239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535237E0-5394-498C-9664-33FFD405B66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V15.03 </a:t>
            </a:r>
            <a:endParaRPr lang="en-US" dirty="0"/>
          </a:p>
        </p:txBody>
      </p:sp>
      <p:sp>
        <p:nvSpPr>
          <p:cNvPr id="12" name="Footer Placeholder 4">
            <a:extLst>
              <a:ext uri="{FF2B5EF4-FFF2-40B4-BE49-F238E27FC236}">
                <a16:creationId xmlns:a16="http://schemas.microsoft.com/office/drawing/2014/main" id="{01A6D64F-4757-406C-BE18-E980ACBEBEF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872855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t>‹#›</a:t>
            </a:fld>
            <a:endParaRPr lang="en-US"/>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V15.03 </a:t>
            </a:r>
            <a:endParaRPr lang="en-US" dirty="0"/>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687588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1237781"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602456"/>
            <a:ext cx="5045016" cy="1311128"/>
          </a:xfrm>
        </p:spPr>
        <p:txBody>
          <a:bodyPr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005660"/>
            <a:ext cx="5045016" cy="757130"/>
          </a:xfrm>
        </p:spPr>
        <p:txBody>
          <a:bodyPr>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5" name="Footer Placeholder 4">
            <a:extLst>
              <a:ext uri="{FF2B5EF4-FFF2-40B4-BE49-F238E27FC236}">
                <a16:creationId xmlns:a16="http://schemas.microsoft.com/office/drawing/2014/main" id="{0EF2A243-B0A5-BB41-8E94-2ADDC419EAF0}"/>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03B5E43-8818-2D43-88C9-DB77D7DD3042}"/>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3"/>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4"/>
          <a:stretch>
            <a:fillRect/>
          </a:stretch>
        </p:blipFill>
        <p:spPr>
          <a:xfrm>
            <a:off x="669983" y="4529687"/>
            <a:ext cx="2425700" cy="1231900"/>
          </a:xfrm>
          <a:prstGeom prst="rect">
            <a:avLst/>
          </a:prstGeom>
        </p:spPr>
      </p:pic>
      <p:pic>
        <p:nvPicPr>
          <p:cNvPr id="10" name="Picture 9">
            <a:extLst>
              <a:ext uri="{FF2B5EF4-FFF2-40B4-BE49-F238E27FC236}">
                <a16:creationId xmlns:a16="http://schemas.microsoft.com/office/drawing/2014/main" id="{82810516-07F7-4F5E-93BE-D2BDCB90FEA6}"/>
              </a:ext>
            </a:extLst>
          </p:cNvPr>
          <p:cNvPicPr>
            <a:picLocks noChangeAspect="1"/>
          </p:cNvPicPr>
          <p:nvPr userDrawn="1"/>
        </p:nvPicPr>
        <p:blipFill>
          <a:blip r:embed="rId2"/>
          <a:stretch>
            <a:fillRect/>
          </a:stretch>
        </p:blipFill>
        <p:spPr>
          <a:xfrm>
            <a:off x="1237781" y="461966"/>
            <a:ext cx="7497113" cy="6396025"/>
          </a:xfrm>
          <a:prstGeom prst="rect">
            <a:avLst/>
          </a:prstGeom>
        </p:spPr>
      </p:pic>
      <p:pic>
        <p:nvPicPr>
          <p:cNvPr id="13" name="Picture 12">
            <a:extLst>
              <a:ext uri="{FF2B5EF4-FFF2-40B4-BE49-F238E27FC236}">
                <a16:creationId xmlns:a16="http://schemas.microsoft.com/office/drawing/2014/main" id="{11A03696-BE10-46CA-BA77-22D101875F45}"/>
              </a:ext>
            </a:extLst>
          </p:cNvPr>
          <p:cNvPicPr>
            <a:picLocks noChangeAspect="1"/>
          </p:cNvPicPr>
          <p:nvPr userDrawn="1"/>
        </p:nvPicPr>
        <p:blipFill>
          <a:blip r:embed="rId3"/>
          <a:stretch>
            <a:fillRect/>
          </a:stretch>
        </p:blipFill>
        <p:spPr>
          <a:xfrm>
            <a:off x="5756275" y="602456"/>
            <a:ext cx="8601195" cy="6410325"/>
          </a:xfrm>
          <a:prstGeom prst="rect">
            <a:avLst/>
          </a:prstGeom>
        </p:spPr>
      </p:pic>
      <p:sp>
        <p:nvSpPr>
          <p:cNvPr id="15" name="Rectangle 14">
            <a:extLst>
              <a:ext uri="{FF2B5EF4-FFF2-40B4-BE49-F238E27FC236}">
                <a16:creationId xmlns:a16="http://schemas.microsoft.com/office/drawing/2014/main" id="{64BFE0E7-9D0F-47DB-BE91-33938D2D2D44}"/>
              </a:ext>
            </a:extLst>
          </p:cNvPr>
          <p:cNvSpPr/>
          <p:nvPr userDrawn="1"/>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D1179325-8A86-4C4F-8D25-3E7EA53C7DE5}"/>
              </a:ext>
            </a:extLst>
          </p:cNvPr>
          <p:cNvPicPr>
            <a:picLocks noChangeAspect="1"/>
          </p:cNvPicPr>
          <p:nvPr userDrawn="1"/>
        </p:nvPicPr>
        <p:blipFill>
          <a:blip r:embed="rId4"/>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928791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1232452" y="1679552"/>
            <a:ext cx="9712808" cy="4306911"/>
          </a:xfrm>
        </p:spPr>
        <p:txBody>
          <a:bodyPr/>
          <a:lstStyle>
            <a:lvl1pPr marL="0" indent="0">
              <a:buNone/>
              <a:defRPr sz="2800">
                <a:solidFill>
                  <a:srgbClr val="009383"/>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B18ED69-8B9F-B543-B7EE-EAE209E1DE6B}"/>
              </a:ext>
            </a:extLst>
          </p:cNvPr>
          <p:cNvSpPr>
            <a:spLocks noGrp="1"/>
          </p:cNvSpPr>
          <p:nvPr>
            <p:ph type="ftr" sz="quarter" idx="11"/>
          </p:nvPr>
        </p:nvSpPr>
        <p:spPr>
          <a:xfrm>
            <a:off x="3121414" y="6363658"/>
            <a:ext cx="6751418" cy="365125"/>
          </a:xfrm>
          <a:prstGeom prst="rect">
            <a:avLst/>
          </a:prstGeom>
        </p:spPr>
        <p:txBody>
          <a:bodyPr/>
          <a:lstStyle>
            <a:lvl1pPr algn="ctr">
              <a:defRPr lang="en-US" sz="1000" smtClean="0">
                <a:effectLst/>
              </a:defRPr>
            </a:lvl1pPr>
          </a:lstStyle>
          <a:p>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Rectangle 9">
            <a:extLst>
              <a:ext uri="{FF2B5EF4-FFF2-40B4-BE49-F238E27FC236}">
                <a16:creationId xmlns:a16="http://schemas.microsoft.com/office/drawing/2014/main" id="{A119FE64-8804-486F-B7E8-9E1270CFCF12}"/>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53A86A62-9B42-4B03-A1D3-19A7404B5CB4}"/>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5E87F3D-60B8-493D-97ED-71D5B3A6BC9F}"/>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8220235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1232451" y="1679552"/>
            <a:ext cx="9712809" cy="4410099"/>
          </a:xfrm>
        </p:spPr>
        <p:txBody>
          <a:bodyPr>
            <a:normAutofit/>
          </a:bodyPr>
          <a:lstStyle>
            <a:lvl1pPr marL="0" indent="0">
              <a:buNone/>
              <a:defRPr sz="2800">
                <a:solidFill>
                  <a:srgbClr val="0093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9D2A916C-C5CC-48C5-9AAA-FAC552BF97F6}"/>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9" name="Rectangle 8">
            <a:extLst>
              <a:ext uri="{FF2B5EF4-FFF2-40B4-BE49-F238E27FC236}">
                <a16:creationId xmlns:a16="http://schemas.microsoft.com/office/drawing/2014/main" id="{55E42E22-A875-47BB-9D81-E2E4F61F699F}"/>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928BD960-4A3F-42EE-8D69-6686727AF8E7}"/>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4C97FFB-7BC9-4968-AEE6-35B6639DE950}"/>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315488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1232452" y="1629509"/>
            <a:ext cx="9712808" cy="4460144"/>
          </a:xfrm>
        </p:spPr>
        <p:txBody>
          <a:bodyPr>
            <a:normAutofit/>
          </a:bodyPr>
          <a:lstStyle>
            <a:lvl1pPr marL="0" indent="0">
              <a:buNone/>
              <a:defRPr sz="2800">
                <a:solidFill>
                  <a:srgbClr val="0093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
        <p:nvSpPr>
          <p:cNvPr id="11" name="Footer Placeholder 4">
            <a:extLst>
              <a:ext uri="{FF2B5EF4-FFF2-40B4-BE49-F238E27FC236}">
                <a16:creationId xmlns:a16="http://schemas.microsoft.com/office/drawing/2014/main" id="{BA680FD7-065C-4385-892F-8561DFA66910}"/>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12" name="Round Single Corner Rectangle 13">
            <a:extLst>
              <a:ext uri="{FF2B5EF4-FFF2-40B4-BE49-F238E27FC236}">
                <a16:creationId xmlns:a16="http://schemas.microsoft.com/office/drawing/2014/main" id="{3B0211E6-E43B-4385-AFBE-AF0D7421CBBD}"/>
              </a:ext>
            </a:extLst>
          </p:cNvPr>
          <p:cNvSpPr/>
          <p:nvPr userDrawn="1"/>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9C88019-3DDD-4419-816E-74DBD8FDF425}"/>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1E5CDE68-ED6D-41F1-8895-B984CFB8C744}"/>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84D5FDC-27C2-4CB0-80C7-D9968104C1A7}"/>
              </a:ext>
            </a:extLst>
          </p:cNvPr>
          <p:cNvPicPr>
            <a:picLocks noChangeAspect="1"/>
          </p:cNvPicPr>
          <p:nvPr userDrawn="1"/>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41888305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1232452" y="1679552"/>
            <a:ext cx="4378808" cy="4403235"/>
          </a:xfrm>
        </p:spPr>
        <p:txBody>
          <a:bodyPr/>
          <a:lstStyle>
            <a:lvl1pPr marL="0" indent="0">
              <a:buNone/>
              <a:defRPr sz="2800">
                <a:solidFill>
                  <a:srgbClr val="009383"/>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566452" y="1679552"/>
            <a:ext cx="4378808" cy="4403235"/>
          </a:xfrm>
        </p:spPr>
        <p:txBody>
          <a:bodyPr/>
          <a:lstStyle>
            <a:lvl1pPr marL="0" indent="0">
              <a:buNone/>
              <a:defRPr sz="2800">
                <a:solidFill>
                  <a:srgbClr val="009383"/>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Rectangle 9">
            <a:extLst>
              <a:ext uri="{FF2B5EF4-FFF2-40B4-BE49-F238E27FC236}">
                <a16:creationId xmlns:a16="http://schemas.microsoft.com/office/drawing/2014/main" id="{27AEEA6F-775D-474E-8814-A25CF64282D3}"/>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8B544DD-D1E5-47D5-91E0-2DE70D8F742F}"/>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3E601A4-07EE-411B-BAEA-14B02D9CB99C}"/>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5884301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1232452" y="1718562"/>
            <a:ext cx="4357005" cy="476238"/>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1232452" y="2438400"/>
            <a:ext cx="4357005" cy="3482975"/>
          </a:xfrm>
        </p:spPr>
        <p:txBody>
          <a:bodyPr/>
          <a:lstStyle>
            <a:lvl1pPr>
              <a:defRPr sz="2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6566798" y="1718562"/>
            <a:ext cx="4378462" cy="476238"/>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6566798" y="2438400"/>
            <a:ext cx="4378462" cy="3482975"/>
          </a:xfrm>
        </p:spPr>
        <p:txBody>
          <a:bodyPr/>
          <a:lstStyle>
            <a:lvl1pPr>
              <a:defRPr sz="2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2" name="Rectangle 11">
            <a:extLst>
              <a:ext uri="{FF2B5EF4-FFF2-40B4-BE49-F238E27FC236}">
                <a16:creationId xmlns:a16="http://schemas.microsoft.com/office/drawing/2014/main" id="{CA57F3E8-562C-45E5-A75C-A9B76AF9AD66}"/>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8EEF29C9-1FBA-4F44-ADB3-76EE8B148E9A}"/>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62DD30B-2F58-41B0-9E76-A606300754F8}"/>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3004087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Rectangle 7">
            <a:extLst>
              <a:ext uri="{FF2B5EF4-FFF2-40B4-BE49-F238E27FC236}">
                <a16:creationId xmlns:a16="http://schemas.microsoft.com/office/drawing/2014/main" id="{F11B0F66-68AC-437E-B23A-82FAEAC0970B}"/>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09B8C086-BD81-4E55-B424-FC1936CBC3CB}"/>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F87213C-6508-4C28-8F7C-A9A07549C246}"/>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462180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Slide Number Placeholder 5">
            <a:extLst>
              <a:ext uri="{FF2B5EF4-FFF2-40B4-BE49-F238E27FC236}">
                <a16:creationId xmlns:a16="http://schemas.microsoft.com/office/drawing/2014/main" id="{9EFE2E28-9B6A-4B10-8F59-580720195AAC}"/>
              </a:ext>
            </a:extLst>
          </p:cNvPr>
          <p:cNvSpPr>
            <a:spLocks noGrp="1"/>
          </p:cNvSpPr>
          <p:nvPr>
            <p:ph type="sldNum" sz="quarter" idx="12"/>
          </p:nvPr>
        </p:nvSpPr>
        <p:spPr>
          <a:xfrm>
            <a:off x="197069" y="6356350"/>
            <a:ext cx="2743200" cy="365125"/>
          </a:xfrm>
        </p:spPr>
        <p:txBody>
          <a:bodyPr/>
          <a:lstStyle>
            <a:lvl1pPr>
              <a:defRPr>
                <a:solidFill>
                  <a:schemeClr val="bg1">
                    <a:lumMod val="50000"/>
                  </a:schemeClr>
                </a:solidFill>
              </a:defRPr>
            </a:lvl1pPr>
          </a:lstStyle>
          <a:p>
            <a:pPr>
              <a:defRPr/>
            </a:pPr>
            <a:fld id="{C4837650-0E05-4323-A538-1AAEB49E175A}" type="slidenum">
              <a:rPr lang="en-US" smtClean="0"/>
              <a:pPr>
                <a:defRPr/>
              </a:pPr>
              <a:t>‹#›</a:t>
            </a:fld>
            <a:endParaRPr lang="en-US" dirty="0"/>
          </a:p>
        </p:txBody>
      </p:sp>
      <p:sp>
        <p:nvSpPr>
          <p:cNvPr id="11" name="Footer Placeholder 4">
            <a:extLst>
              <a:ext uri="{FF2B5EF4-FFF2-40B4-BE49-F238E27FC236}">
                <a16:creationId xmlns:a16="http://schemas.microsoft.com/office/drawing/2014/main" id="{3D06ED1D-5C6E-4165-A90D-9D41B9D12B52}"/>
              </a:ext>
            </a:extLst>
          </p:cNvPr>
          <p:cNvSpPr>
            <a:spLocks noGrp="1"/>
          </p:cNvSpPr>
          <p:nvPr>
            <p:ph type="ftr" sz="quarter" idx="11"/>
          </p:nvPr>
        </p:nvSpPr>
        <p:spPr>
          <a:xfrm>
            <a:off x="3307749" y="6378122"/>
            <a:ext cx="6179918" cy="365125"/>
          </a:xfrm>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pPr>
              <a:defRPr/>
            </a:pPr>
            <a:r>
              <a:rPr lang="en-US"/>
              <a:t>Copyright 1992-2015, Leadership Strategies, Inc. V15.03</a:t>
            </a:r>
          </a:p>
          <a:p>
            <a:pPr>
              <a:defRPr/>
            </a:pPr>
            <a:endParaRPr lang="en-US"/>
          </a:p>
        </p:txBody>
      </p:sp>
    </p:spTree>
    <p:extLst>
      <p:ext uri="{BB962C8B-B14F-4D97-AF65-F5344CB8AC3E}">
        <p14:creationId xmlns:p14="http://schemas.microsoft.com/office/powerpoint/2010/main" val="1345624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Blank">
    <p:bg>
      <p:bgPr>
        <a:solidFill>
          <a:srgbClr val="00938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0" name="Picture 9">
            <a:extLst>
              <a:ext uri="{FF2B5EF4-FFF2-40B4-BE49-F238E27FC236}">
                <a16:creationId xmlns:a16="http://schemas.microsoft.com/office/drawing/2014/main" id="{B60B084A-004F-E944-BB93-3ADE93C39019}"/>
              </a:ext>
            </a:extLst>
          </p:cNvPr>
          <p:cNvPicPr>
            <a:picLocks noChangeAspect="1"/>
          </p:cNvPicPr>
          <p:nvPr/>
        </p:nvPicPr>
        <p:blipFill>
          <a:blip r:embed="rId2"/>
          <a:stretch>
            <a:fillRect/>
          </a:stretch>
        </p:blipFill>
        <p:spPr>
          <a:xfrm>
            <a:off x="10399495" y="291616"/>
            <a:ext cx="1587500" cy="622300"/>
          </a:xfrm>
          <a:prstGeom prst="rect">
            <a:avLst/>
          </a:prstGeom>
        </p:spPr>
      </p:pic>
      <p:sp>
        <p:nvSpPr>
          <p:cNvPr id="11" name="Title 1">
            <a:extLst>
              <a:ext uri="{FF2B5EF4-FFF2-40B4-BE49-F238E27FC236}">
                <a16:creationId xmlns:a16="http://schemas.microsoft.com/office/drawing/2014/main" id="{F0BC6B59-C0D7-2542-AA8F-0950E49D42B4}"/>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2" name="Rectangle 11">
            <a:extLst>
              <a:ext uri="{FF2B5EF4-FFF2-40B4-BE49-F238E27FC236}">
                <a16:creationId xmlns:a16="http://schemas.microsoft.com/office/drawing/2014/main" id="{9FBE4C4A-9725-9D48-AE4E-E04DF4EA5E0B}"/>
              </a:ext>
            </a:extLst>
          </p:cNvPr>
          <p:cNvSpPr/>
          <p:nvPr/>
        </p:nvSpPr>
        <p:spPr>
          <a:xfrm>
            <a:off x="-14288" y="-13836"/>
            <a:ext cx="400050" cy="1262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49076D9-0B61-B341-A24C-F516FBA2918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C44EA76-3FD7-466E-A66D-569A016A1575}"/>
              </a:ext>
            </a:extLst>
          </p:cNvPr>
          <p:cNvPicPr>
            <a:picLocks noChangeAspect="1"/>
          </p:cNvPicPr>
          <p:nvPr userDrawn="1"/>
        </p:nvPicPr>
        <p:blipFill>
          <a:blip r:embed="rId2"/>
          <a:stretch>
            <a:fillRect/>
          </a:stretch>
        </p:blipFill>
        <p:spPr>
          <a:xfrm>
            <a:off x="10399495" y="291616"/>
            <a:ext cx="1587500" cy="622300"/>
          </a:xfrm>
          <a:prstGeom prst="rect">
            <a:avLst/>
          </a:prstGeom>
        </p:spPr>
      </p:pic>
      <p:sp>
        <p:nvSpPr>
          <p:cNvPr id="9" name="Rectangle 8">
            <a:extLst>
              <a:ext uri="{FF2B5EF4-FFF2-40B4-BE49-F238E27FC236}">
                <a16:creationId xmlns:a16="http://schemas.microsoft.com/office/drawing/2014/main" id="{87D0B50A-6DAA-46DF-A7B5-6B65815CFED5}"/>
              </a:ext>
            </a:extLst>
          </p:cNvPr>
          <p:cNvSpPr/>
          <p:nvPr userDrawn="1"/>
        </p:nvSpPr>
        <p:spPr>
          <a:xfrm>
            <a:off x="-14288" y="-13836"/>
            <a:ext cx="400050" cy="1262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56629734-66BF-4737-960F-B36B0DC331D5}"/>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3469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Blank">
    <p:bg>
      <p:bgPr>
        <a:solidFill>
          <a:srgbClr val="2D2A26"/>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AEF7B5A-CF75-354E-A0EC-B99AE3D57E7B}"/>
              </a:ext>
            </a:extLst>
          </p:cNvPr>
          <p:cNvPicPr>
            <a:picLocks noChangeAspect="1"/>
          </p:cNvPicPr>
          <p:nvPr/>
        </p:nvPicPr>
        <p:blipFill>
          <a:blip r:embed="rId2"/>
          <a:stretch>
            <a:fillRect/>
          </a:stretch>
        </p:blipFill>
        <p:spPr>
          <a:xfrm>
            <a:off x="2064587" y="458786"/>
            <a:ext cx="7500851" cy="6399214"/>
          </a:xfrm>
          <a:prstGeom prst="rect">
            <a:avLst/>
          </a:prstGeom>
        </p:spPr>
      </p:pic>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0" name="Title 1">
            <a:extLst>
              <a:ext uri="{FF2B5EF4-FFF2-40B4-BE49-F238E27FC236}">
                <a16:creationId xmlns:a16="http://schemas.microsoft.com/office/drawing/2014/main" id="{298C54C1-641D-5F4F-93B9-0FA845EFC888}"/>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11" name="Picture 10">
            <a:extLst>
              <a:ext uri="{FF2B5EF4-FFF2-40B4-BE49-F238E27FC236}">
                <a16:creationId xmlns:a16="http://schemas.microsoft.com/office/drawing/2014/main" id="{EC687186-562B-CD43-893B-356C61D8AAD3}"/>
              </a:ext>
            </a:extLst>
          </p:cNvPr>
          <p:cNvPicPr>
            <a:picLocks noChangeAspect="1"/>
          </p:cNvPicPr>
          <p:nvPr/>
        </p:nvPicPr>
        <p:blipFill>
          <a:blip r:embed="rId3"/>
          <a:stretch>
            <a:fillRect/>
          </a:stretch>
        </p:blipFill>
        <p:spPr>
          <a:xfrm>
            <a:off x="10407431" y="1000123"/>
            <a:ext cx="1587500" cy="622300"/>
          </a:xfrm>
          <a:prstGeom prst="rect">
            <a:avLst/>
          </a:prstGeom>
        </p:spPr>
      </p:pic>
      <p:sp>
        <p:nvSpPr>
          <p:cNvPr id="12" name="Rectangle 11">
            <a:extLst>
              <a:ext uri="{FF2B5EF4-FFF2-40B4-BE49-F238E27FC236}">
                <a16:creationId xmlns:a16="http://schemas.microsoft.com/office/drawing/2014/main" id="{8D100D77-C1DB-334A-A8BB-DFD67A004755}"/>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DFD002A-F270-430D-94ED-756F7B672D7A}"/>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9" name="Picture 8">
            <a:extLst>
              <a:ext uri="{FF2B5EF4-FFF2-40B4-BE49-F238E27FC236}">
                <a16:creationId xmlns:a16="http://schemas.microsoft.com/office/drawing/2014/main" id="{B4B65D97-5505-4A4E-9899-EBA4B21139E1}"/>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3" name="Rectangle 12">
            <a:extLst>
              <a:ext uri="{FF2B5EF4-FFF2-40B4-BE49-F238E27FC236}">
                <a16:creationId xmlns:a16="http://schemas.microsoft.com/office/drawing/2014/main" id="{493E9E2B-87F0-423D-B80E-ED2275D3F112}"/>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4618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4202A68-6BAD-42FC-BAA1-2A17548E4F2F}"/>
              </a:ext>
            </a:extLst>
          </p:cNvPr>
          <p:cNvPicPr>
            <a:picLocks noChangeAspect="1"/>
          </p:cNvPicPr>
          <p:nvPr userDrawn="1"/>
        </p:nvPicPr>
        <p:blipFill>
          <a:blip r:embed="rId2"/>
          <a:stretch>
            <a:fillRect/>
          </a:stretch>
        </p:blipFill>
        <p:spPr>
          <a:xfrm>
            <a:off x="10399495" y="331553"/>
            <a:ext cx="1587500" cy="622300"/>
          </a:xfrm>
          <a:prstGeom prst="rect">
            <a:avLst/>
          </a:prstGeom>
        </p:spPr>
      </p:pic>
      <p:sp>
        <p:nvSpPr>
          <p:cNvPr id="9" name="Rectangle 8">
            <a:extLst>
              <a:ext uri="{FF2B5EF4-FFF2-40B4-BE49-F238E27FC236}">
                <a16:creationId xmlns:a16="http://schemas.microsoft.com/office/drawing/2014/main" id="{C3EC810C-14A0-45DA-9ED4-31FD2C4A0C4A}"/>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1719049D-A4C5-4419-9B27-673A4860247B}"/>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896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4" name="Picture 13">
            <a:extLst>
              <a:ext uri="{FF2B5EF4-FFF2-40B4-BE49-F238E27FC236}">
                <a16:creationId xmlns:a16="http://schemas.microsoft.com/office/drawing/2014/main" id="{629FE03B-D64F-1B44-8A3A-D99D90C97F1E}"/>
              </a:ext>
            </a:extLst>
          </p:cNvPr>
          <p:cNvPicPr>
            <a:picLocks noChangeAspect="1"/>
          </p:cNvPicPr>
          <p:nvPr/>
        </p:nvPicPr>
        <p:blipFill>
          <a:blip r:embed="rId2"/>
          <a:stretch>
            <a:fillRect/>
          </a:stretch>
        </p:blipFill>
        <p:spPr>
          <a:xfrm>
            <a:off x="2064587" y="458786"/>
            <a:ext cx="7500851" cy="6399214"/>
          </a:xfrm>
          <a:prstGeom prst="rect">
            <a:avLst/>
          </a:prstGeom>
        </p:spPr>
      </p:pic>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3"/>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FC74841-D36D-4466-A383-9E2C4C8D57C3}"/>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12" name="Picture 11">
            <a:extLst>
              <a:ext uri="{FF2B5EF4-FFF2-40B4-BE49-F238E27FC236}">
                <a16:creationId xmlns:a16="http://schemas.microsoft.com/office/drawing/2014/main" id="{D25C3E1F-CFE2-4FB0-AF87-4BC5501339C8}"/>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3" name="Rectangle 12">
            <a:extLst>
              <a:ext uri="{FF2B5EF4-FFF2-40B4-BE49-F238E27FC236}">
                <a16:creationId xmlns:a16="http://schemas.microsoft.com/office/drawing/2014/main" id="{AAD2FAA5-534F-4C5D-9140-8B2E97A3C6E2}"/>
              </a:ext>
            </a:extLst>
          </p:cNvPr>
          <p:cNvSpPr/>
          <p:nvPr userDrawn="1"/>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95553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4" name="Picture 13">
            <a:extLst>
              <a:ext uri="{FF2B5EF4-FFF2-40B4-BE49-F238E27FC236}">
                <a16:creationId xmlns:a16="http://schemas.microsoft.com/office/drawing/2014/main" id="{629FE03B-D64F-1B44-8A3A-D99D90C97F1E}"/>
              </a:ext>
            </a:extLst>
          </p:cNvPr>
          <p:cNvPicPr>
            <a:picLocks noChangeAspect="1"/>
          </p:cNvPicPr>
          <p:nvPr/>
        </p:nvPicPr>
        <p:blipFill>
          <a:blip r:embed="rId2"/>
          <a:stretch>
            <a:fillRect/>
          </a:stretch>
        </p:blipFill>
        <p:spPr>
          <a:xfrm>
            <a:off x="2064587" y="458786"/>
            <a:ext cx="7500851" cy="6399214"/>
          </a:xfrm>
          <a:prstGeom prst="rect">
            <a:avLst/>
          </a:prstGeom>
        </p:spPr>
      </p:pic>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3"/>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C2958F8-3884-4587-9A9B-8F296C2CAFCA}"/>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12" name="Picture 11">
            <a:extLst>
              <a:ext uri="{FF2B5EF4-FFF2-40B4-BE49-F238E27FC236}">
                <a16:creationId xmlns:a16="http://schemas.microsoft.com/office/drawing/2014/main" id="{02B4DCD1-4280-48BA-BD86-F72A52D14D29}"/>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3" name="Rectangle 12">
            <a:extLst>
              <a:ext uri="{FF2B5EF4-FFF2-40B4-BE49-F238E27FC236}">
                <a16:creationId xmlns:a16="http://schemas.microsoft.com/office/drawing/2014/main" id="{4100FECD-0DEC-4BC2-B913-80B151B48C1D}"/>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8466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pic>
        <p:nvPicPr>
          <p:cNvPr id="10" name="Picture 9">
            <a:extLst>
              <a:ext uri="{FF2B5EF4-FFF2-40B4-BE49-F238E27FC236}">
                <a16:creationId xmlns:a16="http://schemas.microsoft.com/office/drawing/2014/main" id="{34C695E9-A96D-2548-925F-D30D03553432}"/>
              </a:ext>
            </a:extLst>
          </p:cNvPr>
          <p:cNvPicPr>
            <a:picLocks noChangeAspect="1"/>
          </p:cNvPicPr>
          <p:nvPr/>
        </p:nvPicPr>
        <p:blipFill>
          <a:blip r:embed="rId3"/>
          <a:stretch>
            <a:fillRect/>
          </a:stretch>
        </p:blipFill>
        <p:spPr>
          <a:xfrm>
            <a:off x="2066456" y="461966"/>
            <a:ext cx="7497113" cy="6396025"/>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163D3AF-29B0-4416-A9C6-18E73542A891}"/>
              </a:ext>
            </a:extLst>
          </p:cNvPr>
          <p:cNvPicPr>
            <a:picLocks noChangeAspect="1"/>
          </p:cNvPicPr>
          <p:nvPr userDrawn="1"/>
        </p:nvPicPr>
        <p:blipFill>
          <a:blip r:embed="rId2"/>
          <a:stretch>
            <a:fillRect/>
          </a:stretch>
        </p:blipFill>
        <p:spPr>
          <a:xfrm>
            <a:off x="10407431" y="1000123"/>
            <a:ext cx="1587500" cy="622300"/>
          </a:xfrm>
          <a:prstGeom prst="rect">
            <a:avLst/>
          </a:prstGeom>
        </p:spPr>
      </p:pic>
      <p:pic>
        <p:nvPicPr>
          <p:cNvPr id="12" name="Picture 11">
            <a:extLst>
              <a:ext uri="{FF2B5EF4-FFF2-40B4-BE49-F238E27FC236}">
                <a16:creationId xmlns:a16="http://schemas.microsoft.com/office/drawing/2014/main" id="{AC7975AE-75B5-4CBC-B845-DA0C57178247}"/>
              </a:ext>
            </a:extLst>
          </p:cNvPr>
          <p:cNvPicPr>
            <a:picLocks noChangeAspect="1"/>
          </p:cNvPicPr>
          <p:nvPr userDrawn="1"/>
        </p:nvPicPr>
        <p:blipFill>
          <a:blip r:embed="rId3"/>
          <a:stretch>
            <a:fillRect/>
          </a:stretch>
        </p:blipFill>
        <p:spPr>
          <a:xfrm>
            <a:off x="2066456" y="461966"/>
            <a:ext cx="7497113" cy="6396025"/>
          </a:xfrm>
          <a:prstGeom prst="rect">
            <a:avLst/>
          </a:prstGeom>
        </p:spPr>
      </p:pic>
      <p:sp>
        <p:nvSpPr>
          <p:cNvPr id="14" name="Rectangle 13">
            <a:extLst>
              <a:ext uri="{FF2B5EF4-FFF2-40B4-BE49-F238E27FC236}">
                <a16:creationId xmlns:a16="http://schemas.microsoft.com/office/drawing/2014/main" id="{E4999369-99C1-4224-A24B-6124EF405B6A}"/>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7760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9" name="Picture 8">
            <a:extLst>
              <a:ext uri="{FF2B5EF4-FFF2-40B4-BE49-F238E27FC236}">
                <a16:creationId xmlns:a16="http://schemas.microsoft.com/office/drawing/2014/main" id="{7545763C-D3D9-4D47-985A-B2911A7AE511}"/>
              </a:ext>
            </a:extLst>
          </p:cNvPr>
          <p:cNvPicPr>
            <a:picLocks noChangeAspect="1"/>
          </p:cNvPicPr>
          <p:nvPr/>
        </p:nvPicPr>
        <p:blipFill>
          <a:blip r:embed="rId2"/>
          <a:stretch>
            <a:fillRect/>
          </a:stretch>
        </p:blipFill>
        <p:spPr>
          <a:xfrm>
            <a:off x="2064587" y="458786"/>
            <a:ext cx="7500851" cy="6399214"/>
          </a:xfrm>
          <a:prstGeom prst="rect">
            <a:avLst/>
          </a:prstGeom>
        </p:spPr>
      </p:pic>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3"/>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pic>
        <p:nvPicPr>
          <p:cNvPr id="8" name="Picture 7">
            <a:extLst>
              <a:ext uri="{FF2B5EF4-FFF2-40B4-BE49-F238E27FC236}">
                <a16:creationId xmlns:a16="http://schemas.microsoft.com/office/drawing/2014/main" id="{A2D3B388-A5DB-4AF0-B7E4-FD8E110BED22}"/>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11" name="Picture 10">
            <a:extLst>
              <a:ext uri="{FF2B5EF4-FFF2-40B4-BE49-F238E27FC236}">
                <a16:creationId xmlns:a16="http://schemas.microsoft.com/office/drawing/2014/main" id="{CD9CE4E6-9DE3-4AD7-9E51-1ADBD659D629}"/>
              </a:ext>
            </a:extLst>
          </p:cNvPr>
          <p:cNvPicPr>
            <a:picLocks noChangeAspect="1"/>
          </p:cNvPicPr>
          <p:nvPr userDrawn="1"/>
        </p:nvPicPr>
        <p:blipFill>
          <a:blip r:embed="rId3"/>
          <a:stretch>
            <a:fillRect/>
          </a:stretch>
        </p:blipFill>
        <p:spPr>
          <a:xfrm>
            <a:off x="10404554" y="1001115"/>
            <a:ext cx="1590377" cy="620313"/>
          </a:xfrm>
          <a:prstGeom prst="rect">
            <a:avLst/>
          </a:prstGeom>
        </p:spPr>
      </p:pic>
      <p:sp>
        <p:nvSpPr>
          <p:cNvPr id="12" name="Rectangle 11">
            <a:extLst>
              <a:ext uri="{FF2B5EF4-FFF2-40B4-BE49-F238E27FC236}">
                <a16:creationId xmlns:a16="http://schemas.microsoft.com/office/drawing/2014/main" id="{DE7FC80B-D6EF-4DE6-81C0-0A4ADA7E0DF0}"/>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9184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5776360" cy="4541838"/>
          </a:xfrm>
        </p:spPr>
        <p:txBody>
          <a:bodyPr/>
          <a:lstStyle>
            <a:lvl1pPr marL="0" indent="0">
              <a:buNone/>
              <a:defRPr sz="2800">
                <a:solidFill>
                  <a:srgbClr val="00938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1232452" y="2486032"/>
            <a:ext cx="3539573" cy="3382956"/>
          </a:xfrm>
        </p:spPr>
        <p:txBody>
          <a:bodyPr>
            <a:normAutofit/>
          </a:bodyPr>
          <a:lstStyle>
            <a:lvl1pPr marL="0" indent="0">
              <a:buNone/>
              <a:defRPr sz="2800">
                <a:solidFill>
                  <a:srgbClr val="00938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pic>
        <p:nvPicPr>
          <p:cNvPr id="8" name="Picture 7">
            <a:extLst>
              <a:ext uri="{FF2B5EF4-FFF2-40B4-BE49-F238E27FC236}">
                <a16:creationId xmlns:a16="http://schemas.microsoft.com/office/drawing/2014/main" id="{7A690B5E-5E58-40E6-A3DA-19C44608744B}"/>
              </a:ext>
            </a:extLst>
          </p:cNvPr>
          <p:cNvPicPr>
            <a:picLocks noChangeAspect="1"/>
          </p:cNvPicPr>
          <p:nvPr userDrawn="1"/>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22453522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5776360" cy="4541839"/>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1232452" y="2486032"/>
            <a:ext cx="3539573" cy="3382956"/>
          </a:xfrm>
        </p:spPr>
        <p:txBody>
          <a:bodyPr>
            <a:normAutofit/>
          </a:bodyPr>
          <a:lstStyle>
            <a:lvl1pPr marL="0" indent="0">
              <a:buNone/>
              <a:defRPr sz="2800">
                <a:solidFill>
                  <a:srgbClr val="00938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pic>
        <p:nvPicPr>
          <p:cNvPr id="10" name="Picture 9">
            <a:extLst>
              <a:ext uri="{FF2B5EF4-FFF2-40B4-BE49-F238E27FC236}">
                <a16:creationId xmlns:a16="http://schemas.microsoft.com/office/drawing/2014/main" id="{3066DEC1-2452-4590-BE35-175F5DABFA69}"/>
              </a:ext>
            </a:extLst>
          </p:cNvPr>
          <p:cNvPicPr>
            <a:picLocks noChangeAspect="1"/>
          </p:cNvPicPr>
          <p:nvPr userDrawn="1"/>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3874385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5" name="Footer Placeholder 4">
            <a:extLst>
              <a:ext uri="{FF2B5EF4-FFF2-40B4-BE49-F238E27FC236}">
                <a16:creationId xmlns:a16="http://schemas.microsoft.com/office/drawing/2014/main" id="{0EF2A243-B0A5-BB41-8E94-2ADDC419EAF0}"/>
              </a:ext>
            </a:extLst>
          </p:cNvPr>
          <p:cNvSpPr>
            <a:spLocks noGrp="1"/>
          </p:cNvSpPr>
          <p:nvPr>
            <p:ph type="ftr" sz="quarter" idx="11"/>
          </p:nvPr>
        </p:nvSpPr>
        <p:spPr>
          <a:xfrm>
            <a:off x="5815013" y="6356350"/>
            <a:ext cx="6179918"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B5E43-8818-2D43-88C9-DB77D7DD3042}"/>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pic>
        <p:nvPicPr>
          <p:cNvPr id="9" name="Picture 8">
            <a:extLst>
              <a:ext uri="{FF2B5EF4-FFF2-40B4-BE49-F238E27FC236}">
                <a16:creationId xmlns:a16="http://schemas.microsoft.com/office/drawing/2014/main" id="{8BDA1EBD-AEF5-4088-A946-5B72787E6DA9}"/>
              </a:ext>
            </a:extLst>
          </p:cNvPr>
          <p:cNvPicPr>
            <a:picLocks noChangeAspect="1"/>
          </p:cNvPicPr>
          <p:nvPr userDrawn="1"/>
        </p:nvPicPr>
        <p:blipFill>
          <a:blip r:embed="rId2"/>
          <a:stretch>
            <a:fillRect/>
          </a:stretch>
        </p:blipFill>
        <p:spPr>
          <a:xfrm>
            <a:off x="2066456" y="461966"/>
            <a:ext cx="7497113" cy="6396025"/>
          </a:xfrm>
          <a:prstGeom prst="rect">
            <a:avLst/>
          </a:prstGeom>
        </p:spPr>
      </p:pic>
      <p:sp>
        <p:nvSpPr>
          <p:cNvPr id="10" name="Rectangle 9">
            <a:extLst>
              <a:ext uri="{FF2B5EF4-FFF2-40B4-BE49-F238E27FC236}">
                <a16:creationId xmlns:a16="http://schemas.microsoft.com/office/drawing/2014/main" id="{AF1610B4-EFC6-4470-80F6-5BB1C7E425FF}"/>
              </a:ext>
            </a:extLst>
          </p:cNvPr>
          <p:cNvSpPr/>
          <p:nvPr userDrawn="1"/>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7A1D111-C3FA-4F1E-BB6C-5FB18E580B5D}"/>
              </a:ext>
            </a:extLst>
          </p:cNvPr>
          <p:cNvPicPr>
            <a:picLocks noChangeAspect="1"/>
          </p:cNvPicPr>
          <p:nvPr userDrawn="1"/>
        </p:nvPicPr>
        <p:blipFill>
          <a:blip r:embed="rId3"/>
          <a:stretch>
            <a:fillRect/>
          </a:stretch>
        </p:blipFill>
        <p:spPr>
          <a:xfrm>
            <a:off x="766791" y="602456"/>
            <a:ext cx="2425700" cy="1231900"/>
          </a:xfrm>
          <a:prstGeom prst="rect">
            <a:avLst/>
          </a:prstGeom>
        </p:spPr>
      </p:pic>
      <p:sp>
        <p:nvSpPr>
          <p:cNvPr id="13" name="TextBox 12">
            <a:extLst>
              <a:ext uri="{FF2B5EF4-FFF2-40B4-BE49-F238E27FC236}">
                <a16:creationId xmlns:a16="http://schemas.microsoft.com/office/drawing/2014/main" id="{EE5522A0-6358-4787-806C-26A07DCE4518}"/>
              </a:ext>
            </a:extLst>
          </p:cNvPr>
          <p:cNvSpPr txBox="1"/>
          <p:nvPr userDrawn="1"/>
        </p:nvSpPr>
        <p:spPr>
          <a:xfrm>
            <a:off x="8803861" y="6475474"/>
            <a:ext cx="3292889" cy="246221"/>
          </a:xfrm>
          <a:prstGeom prst="rect">
            <a:avLst/>
          </a:prstGeom>
          <a:noFill/>
        </p:spPr>
        <p:txBody>
          <a:bodyPr wrap="none" rtlCol="0">
            <a:spAutoFit/>
          </a:bodyPr>
          <a:lstStyle/>
          <a:p>
            <a:pPr algn="l"/>
            <a:r>
              <a:rPr lang="en-US" sz="1000" baseline="0" dirty="0">
                <a:solidFill>
                  <a:schemeClr val="bg1"/>
                </a:solidFill>
                <a:latin typeface="Franklin Gothic Book"/>
                <a:cs typeface="Franklin Gothic Book"/>
              </a:rPr>
              <a:t>Copyright 1992-2015, Leadership Strategies, Inc. V15.03</a:t>
            </a:r>
          </a:p>
        </p:txBody>
      </p:sp>
    </p:spTree>
    <p:extLst>
      <p:ext uri="{BB962C8B-B14F-4D97-AF65-F5344CB8AC3E}">
        <p14:creationId xmlns:p14="http://schemas.microsoft.com/office/powerpoint/2010/main" val="2993082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628650" y="1718562"/>
            <a:ext cx="5368925"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628650" y="2438400"/>
            <a:ext cx="5368925"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5960022" y="1718562"/>
            <a:ext cx="5395366"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5960022" y="2438400"/>
            <a:ext cx="5395366"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2" name="Slide Number Placeholder 5">
            <a:extLst>
              <a:ext uri="{FF2B5EF4-FFF2-40B4-BE49-F238E27FC236}">
                <a16:creationId xmlns:a16="http://schemas.microsoft.com/office/drawing/2014/main" id="{694172BF-3040-47C3-992C-372E1741C692}"/>
              </a:ext>
            </a:extLst>
          </p:cNvPr>
          <p:cNvSpPr>
            <a:spLocks noGrp="1"/>
          </p:cNvSpPr>
          <p:nvPr>
            <p:ph type="sldNum" sz="quarter" idx="12"/>
          </p:nvPr>
        </p:nvSpPr>
        <p:spPr>
          <a:xfrm>
            <a:off x="197069" y="6356350"/>
            <a:ext cx="2743200" cy="365125"/>
          </a:xfrm>
        </p:spPr>
        <p:txBody>
          <a:bodyPr/>
          <a:lstStyle>
            <a:lvl1pPr>
              <a:defRPr>
                <a:solidFill>
                  <a:schemeClr val="bg1">
                    <a:lumMod val="50000"/>
                  </a:schemeClr>
                </a:solidFill>
              </a:defRPr>
            </a:lvl1pPr>
          </a:lstStyle>
          <a:p>
            <a:pPr>
              <a:defRPr/>
            </a:pPr>
            <a:fld id="{C4837650-0E05-4323-A538-1AAEB49E175A}" type="slidenum">
              <a:rPr lang="en-US" smtClean="0"/>
              <a:pPr>
                <a:defRPr/>
              </a:pPr>
              <a:t>‹#›</a:t>
            </a:fld>
            <a:endParaRPr lang="en-US" dirty="0"/>
          </a:p>
        </p:txBody>
      </p:sp>
      <p:sp>
        <p:nvSpPr>
          <p:cNvPr id="13" name="Footer Placeholder 4">
            <a:extLst>
              <a:ext uri="{FF2B5EF4-FFF2-40B4-BE49-F238E27FC236}">
                <a16:creationId xmlns:a16="http://schemas.microsoft.com/office/drawing/2014/main" id="{235C5E55-9766-49B0-A5EE-C03B12885A95}"/>
              </a:ext>
            </a:extLst>
          </p:cNvPr>
          <p:cNvSpPr>
            <a:spLocks noGrp="1"/>
          </p:cNvSpPr>
          <p:nvPr>
            <p:ph type="ftr" sz="quarter" idx="11"/>
          </p:nvPr>
        </p:nvSpPr>
        <p:spPr>
          <a:xfrm>
            <a:off x="3307749" y="6378122"/>
            <a:ext cx="6179918" cy="365125"/>
          </a:xfrm>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pPr>
              <a:defRPr/>
            </a:pPr>
            <a:r>
              <a:rPr lang="en-US"/>
              <a:t>Copyright 1992-2015, Leadership Strategies, Inc. V15.03</a:t>
            </a:r>
          </a:p>
          <a:p>
            <a:pPr>
              <a:defRPr/>
            </a:pPr>
            <a:endParaRPr lang="en-US"/>
          </a:p>
        </p:txBody>
      </p:sp>
    </p:spTree>
    <p:extLst>
      <p:ext uri="{BB962C8B-B14F-4D97-AF65-F5344CB8AC3E}">
        <p14:creationId xmlns:p14="http://schemas.microsoft.com/office/powerpoint/2010/main" val="765236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7" name="Rectangle 6">
            <a:extLst>
              <a:ext uri="{FF2B5EF4-FFF2-40B4-BE49-F238E27FC236}">
                <a16:creationId xmlns:a16="http://schemas.microsoft.com/office/drawing/2014/main" id="{0987A006-04E7-4571-80E2-69B8D475D5C9}"/>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B3A9C85-76A2-4309-8AC5-80F94474DF19}"/>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9921218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1232451" y="1679552"/>
            <a:ext cx="9712809" cy="4410099"/>
          </a:xfrm>
        </p:spPr>
        <p:txBody>
          <a:bodyPr>
            <a:normAutofit/>
          </a:bodyPr>
          <a:lstStyle>
            <a:lvl1pPr marL="0" indent="0">
              <a:buNone/>
              <a:defRPr sz="2800">
                <a:solidFill>
                  <a:srgbClr val="0093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userDrawn="1"/>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9D2A916C-C5CC-48C5-9AAA-FAC552BF97F6}"/>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3956839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1232452" y="1629509"/>
            <a:ext cx="9712808" cy="4460144"/>
          </a:xfrm>
        </p:spPr>
        <p:txBody>
          <a:bodyPr>
            <a:normAutofit/>
          </a:bodyPr>
          <a:lstStyle>
            <a:lvl1pPr marL="0" indent="0">
              <a:buNone/>
              <a:defRPr sz="2800">
                <a:solidFill>
                  <a:srgbClr val="0093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userDrawn="1"/>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userDrawn="1"/>
        </p:nvPicPr>
        <p:blipFill>
          <a:blip r:embed="rId2"/>
          <a:stretch>
            <a:fillRect/>
          </a:stretch>
        </p:blipFill>
        <p:spPr>
          <a:xfrm>
            <a:off x="10399495" y="685165"/>
            <a:ext cx="1587500" cy="622300"/>
          </a:xfrm>
          <a:prstGeom prst="rect">
            <a:avLst/>
          </a:prstGeom>
        </p:spPr>
      </p:pic>
      <p:sp>
        <p:nvSpPr>
          <p:cNvPr id="11" name="Footer Placeholder 4">
            <a:extLst>
              <a:ext uri="{FF2B5EF4-FFF2-40B4-BE49-F238E27FC236}">
                <a16:creationId xmlns:a16="http://schemas.microsoft.com/office/drawing/2014/main" id="{BA680FD7-065C-4385-892F-8561DFA66910}"/>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972709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1232452" y="1679552"/>
            <a:ext cx="4378808" cy="4403235"/>
          </a:xfrm>
        </p:spPr>
        <p:txBody>
          <a:bodyPr/>
          <a:lstStyle>
            <a:lvl1pPr marL="0" indent="0">
              <a:buNone/>
              <a:defRPr sz="2800">
                <a:solidFill>
                  <a:srgbClr val="009383"/>
                </a:solidFill>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566452" y="1679552"/>
            <a:ext cx="4378808" cy="4403235"/>
          </a:xfrm>
        </p:spPr>
        <p:txBody>
          <a:bodyPr/>
          <a:lstStyle>
            <a:lvl1pPr marL="0" indent="0">
              <a:buNone/>
              <a:defRPr sz="2800">
                <a:solidFill>
                  <a:srgbClr val="009383"/>
                </a:solidFill>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4926877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1232452" y="1718562"/>
            <a:ext cx="4357005" cy="476238"/>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1232452" y="2438400"/>
            <a:ext cx="4357005" cy="3482975"/>
          </a:xfrm>
        </p:spPr>
        <p:txBody>
          <a:bodyPr/>
          <a:lstStyle>
            <a:lvl1pPr>
              <a:defRPr sz="28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6566798" y="1718562"/>
            <a:ext cx="4378462" cy="476238"/>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6566798" y="2438400"/>
            <a:ext cx="4378462" cy="3482975"/>
          </a:xfrm>
        </p:spPr>
        <p:txBody>
          <a:bodyPr/>
          <a:lstStyle>
            <a:lvl1pPr>
              <a:defRPr sz="28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5926366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0249396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00938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0" name="Picture 9">
            <a:extLst>
              <a:ext uri="{FF2B5EF4-FFF2-40B4-BE49-F238E27FC236}">
                <a16:creationId xmlns:a16="http://schemas.microsoft.com/office/drawing/2014/main" id="{B60B084A-004F-E944-BB93-3ADE93C39019}"/>
              </a:ext>
            </a:extLst>
          </p:cNvPr>
          <p:cNvPicPr>
            <a:picLocks noChangeAspect="1"/>
          </p:cNvPicPr>
          <p:nvPr userDrawn="1"/>
        </p:nvPicPr>
        <p:blipFill>
          <a:blip r:embed="rId2"/>
          <a:stretch>
            <a:fillRect/>
          </a:stretch>
        </p:blipFill>
        <p:spPr>
          <a:xfrm>
            <a:off x="10399495" y="291616"/>
            <a:ext cx="1587500" cy="622300"/>
          </a:xfrm>
          <a:prstGeom prst="rect">
            <a:avLst/>
          </a:prstGeom>
        </p:spPr>
      </p:pic>
      <p:sp>
        <p:nvSpPr>
          <p:cNvPr id="11" name="Title 1">
            <a:extLst>
              <a:ext uri="{FF2B5EF4-FFF2-40B4-BE49-F238E27FC236}">
                <a16:creationId xmlns:a16="http://schemas.microsoft.com/office/drawing/2014/main" id="{F0BC6B59-C0D7-2542-AA8F-0950E49D42B4}"/>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2" name="Rectangle 11">
            <a:extLst>
              <a:ext uri="{FF2B5EF4-FFF2-40B4-BE49-F238E27FC236}">
                <a16:creationId xmlns:a16="http://schemas.microsoft.com/office/drawing/2014/main" id="{9FBE4C4A-9725-9D48-AE4E-E04DF4EA5E0B}"/>
              </a:ext>
            </a:extLst>
          </p:cNvPr>
          <p:cNvSpPr/>
          <p:nvPr userDrawn="1"/>
        </p:nvSpPr>
        <p:spPr>
          <a:xfrm>
            <a:off x="-14288" y="-13836"/>
            <a:ext cx="400050" cy="1262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49076D9-0B61-B341-A24C-F516FBA29188}"/>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5394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2D2A26"/>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AEF7B5A-CF75-354E-A0EC-B99AE3D57E7B}"/>
              </a:ext>
            </a:extLst>
          </p:cNvPr>
          <p:cNvPicPr>
            <a:picLocks noChangeAspect="1"/>
          </p:cNvPicPr>
          <p:nvPr userDrawn="1"/>
        </p:nvPicPr>
        <p:blipFill>
          <a:blip r:embed="rId2"/>
          <a:stretch>
            <a:fillRect/>
          </a:stretch>
        </p:blipFill>
        <p:spPr>
          <a:xfrm>
            <a:off x="2064587" y="458786"/>
            <a:ext cx="7500851" cy="6399214"/>
          </a:xfrm>
          <a:prstGeom prst="rect">
            <a:avLst/>
          </a:prstGeom>
        </p:spPr>
      </p:pic>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0" name="Title 1">
            <a:extLst>
              <a:ext uri="{FF2B5EF4-FFF2-40B4-BE49-F238E27FC236}">
                <a16:creationId xmlns:a16="http://schemas.microsoft.com/office/drawing/2014/main" id="{298C54C1-641D-5F4F-93B9-0FA845EFC888}"/>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11" name="Picture 10">
            <a:extLst>
              <a:ext uri="{FF2B5EF4-FFF2-40B4-BE49-F238E27FC236}">
                <a16:creationId xmlns:a16="http://schemas.microsoft.com/office/drawing/2014/main" id="{EC687186-562B-CD43-893B-356C61D8AAD3}"/>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2" name="Rectangle 11">
            <a:extLst>
              <a:ext uri="{FF2B5EF4-FFF2-40B4-BE49-F238E27FC236}">
                <a16:creationId xmlns:a16="http://schemas.microsoft.com/office/drawing/2014/main" id="{8D100D77-C1DB-334A-A8BB-DFD67A004755}"/>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23082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userDrawn="1"/>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userDrawn="1"/>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214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rgbClr val="009383"/>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14" name="Picture 13">
            <a:extLst>
              <a:ext uri="{FF2B5EF4-FFF2-40B4-BE49-F238E27FC236}">
                <a16:creationId xmlns:a16="http://schemas.microsoft.com/office/drawing/2014/main" id="{629FE03B-D64F-1B44-8A3A-D99D90C97F1E}"/>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8" name="Picture 7">
            <a:extLst>
              <a:ext uri="{FF2B5EF4-FFF2-40B4-BE49-F238E27FC236}">
                <a16:creationId xmlns:a16="http://schemas.microsoft.com/office/drawing/2014/main" id="{19B32C47-E29E-6F45-9863-175137A324EE}"/>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userDrawn="1"/>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4073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Slide Number Placeholder 5">
            <a:extLst>
              <a:ext uri="{FF2B5EF4-FFF2-40B4-BE49-F238E27FC236}">
                <a16:creationId xmlns:a16="http://schemas.microsoft.com/office/drawing/2014/main" id="{7A3C330E-BB58-4AA3-982C-A3EAB01847E9}"/>
              </a:ext>
            </a:extLst>
          </p:cNvPr>
          <p:cNvSpPr>
            <a:spLocks noGrp="1"/>
          </p:cNvSpPr>
          <p:nvPr>
            <p:ph type="sldNum" sz="quarter" idx="12"/>
          </p:nvPr>
        </p:nvSpPr>
        <p:spPr>
          <a:xfrm>
            <a:off x="197069" y="6356350"/>
            <a:ext cx="2743200" cy="365125"/>
          </a:xfrm>
        </p:spPr>
        <p:txBody>
          <a:bodyPr/>
          <a:lstStyle>
            <a:lvl1pPr>
              <a:defRPr>
                <a:solidFill>
                  <a:schemeClr val="bg1">
                    <a:lumMod val="50000"/>
                  </a:schemeClr>
                </a:solidFill>
              </a:defRPr>
            </a:lvl1pPr>
          </a:lstStyle>
          <a:p>
            <a:pPr>
              <a:defRPr/>
            </a:pPr>
            <a:fld id="{C4837650-0E05-4323-A538-1AAEB49E175A}" type="slidenum">
              <a:rPr lang="en-US" smtClean="0"/>
              <a:pPr>
                <a:defRPr/>
              </a:pPr>
              <a:t>‹#›</a:t>
            </a:fld>
            <a:endParaRPr lang="en-US" dirty="0"/>
          </a:p>
        </p:txBody>
      </p:sp>
      <p:sp>
        <p:nvSpPr>
          <p:cNvPr id="9" name="Footer Placeholder 4">
            <a:extLst>
              <a:ext uri="{FF2B5EF4-FFF2-40B4-BE49-F238E27FC236}">
                <a16:creationId xmlns:a16="http://schemas.microsoft.com/office/drawing/2014/main" id="{6EA4944A-C886-4799-B8B1-6AFDCCEE6621}"/>
              </a:ext>
            </a:extLst>
          </p:cNvPr>
          <p:cNvSpPr>
            <a:spLocks noGrp="1"/>
          </p:cNvSpPr>
          <p:nvPr>
            <p:ph type="ftr" sz="quarter" idx="11"/>
          </p:nvPr>
        </p:nvSpPr>
        <p:spPr>
          <a:xfrm>
            <a:off x="3307749" y="6378122"/>
            <a:ext cx="6179918" cy="365125"/>
          </a:xfrm>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pPr>
              <a:defRPr/>
            </a:pPr>
            <a:r>
              <a:rPr lang="en-US"/>
              <a:t>Copyright 1992-2015, Leadership Strategies, Inc. V15.03</a:t>
            </a:r>
          </a:p>
          <a:p>
            <a:pPr>
              <a:defRPr/>
            </a:pPr>
            <a:endParaRPr lang="en-US"/>
          </a:p>
        </p:txBody>
      </p:sp>
    </p:spTree>
    <p:extLst>
      <p:ext uri="{BB962C8B-B14F-4D97-AF65-F5344CB8AC3E}">
        <p14:creationId xmlns:p14="http://schemas.microsoft.com/office/powerpoint/2010/main" val="41335088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rgbClr val="00467F"/>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14" name="Picture 13">
            <a:extLst>
              <a:ext uri="{FF2B5EF4-FFF2-40B4-BE49-F238E27FC236}">
                <a16:creationId xmlns:a16="http://schemas.microsoft.com/office/drawing/2014/main" id="{629FE03B-D64F-1B44-8A3A-D99D90C97F1E}"/>
              </a:ext>
            </a:extLst>
          </p:cNvPr>
          <p:cNvPicPr>
            <a:picLocks noChangeAspect="1"/>
          </p:cNvPicPr>
          <p:nvPr userDrawn="1"/>
        </p:nvPicPr>
        <p:blipFill>
          <a:blip r:embed="rId2"/>
          <a:stretch>
            <a:fillRect/>
          </a:stretch>
        </p:blipFill>
        <p:spPr>
          <a:xfrm>
            <a:off x="2064587" y="458786"/>
            <a:ext cx="7500851" cy="6399214"/>
          </a:xfrm>
          <a:prstGeom prst="rect">
            <a:avLst/>
          </a:prstGeom>
        </p:spPr>
      </p:pic>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userDrawn="1"/>
        </p:nvPicPr>
        <p:blipFill>
          <a:blip r:embed="rId3"/>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89476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rgbClr val="F1B434"/>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pic>
        <p:nvPicPr>
          <p:cNvPr id="8" name="Picture 7">
            <a:extLst>
              <a:ext uri="{FF2B5EF4-FFF2-40B4-BE49-F238E27FC236}">
                <a16:creationId xmlns:a16="http://schemas.microsoft.com/office/drawing/2014/main" id="{756ED616-8711-4C4F-8B99-8C64DDA93C37}"/>
              </a:ext>
            </a:extLst>
          </p:cNvPr>
          <p:cNvPicPr>
            <a:picLocks noChangeAspect="1"/>
          </p:cNvPicPr>
          <p:nvPr userDrawn="1"/>
        </p:nvPicPr>
        <p:blipFill>
          <a:blip r:embed="rId2"/>
          <a:stretch>
            <a:fillRect/>
          </a:stretch>
        </p:blipFill>
        <p:spPr>
          <a:xfrm>
            <a:off x="10407431" y="1000123"/>
            <a:ext cx="1587500" cy="622300"/>
          </a:xfrm>
          <a:prstGeom prst="rect">
            <a:avLst/>
          </a:prstGeom>
        </p:spPr>
      </p:pic>
      <p:pic>
        <p:nvPicPr>
          <p:cNvPr id="10" name="Picture 9">
            <a:extLst>
              <a:ext uri="{FF2B5EF4-FFF2-40B4-BE49-F238E27FC236}">
                <a16:creationId xmlns:a16="http://schemas.microsoft.com/office/drawing/2014/main" id="{34C695E9-A96D-2548-925F-D30D03553432}"/>
              </a:ext>
            </a:extLst>
          </p:cNvPr>
          <p:cNvPicPr>
            <a:picLocks noChangeAspect="1"/>
          </p:cNvPicPr>
          <p:nvPr userDrawn="1"/>
        </p:nvPicPr>
        <p:blipFill>
          <a:blip r:embed="rId3"/>
          <a:stretch>
            <a:fillRect/>
          </a:stretch>
        </p:blipFill>
        <p:spPr>
          <a:xfrm>
            <a:off x="2066456" y="461966"/>
            <a:ext cx="7497113" cy="6396025"/>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2233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rgbClr val="F2652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chemeClr val="bg1"/>
                </a:solidFill>
              </a:defRPr>
            </a:lvl1pPr>
          </a:lstStyle>
          <a:p>
            <a:fld id="{D5C506D0-69AF-6B41-B7B9-6D41D924DC2F}" type="slidenum">
              <a:rPr lang="en-US" smtClean="0"/>
              <a:pPr/>
              <a:t>‹#›</a:t>
            </a:fld>
            <a:endParaRPr lang="en-US" dirty="0"/>
          </a:p>
        </p:txBody>
      </p:sp>
      <p:pic>
        <p:nvPicPr>
          <p:cNvPr id="9" name="Picture 8">
            <a:extLst>
              <a:ext uri="{FF2B5EF4-FFF2-40B4-BE49-F238E27FC236}">
                <a16:creationId xmlns:a16="http://schemas.microsoft.com/office/drawing/2014/main" id="{7545763C-D3D9-4D47-985A-B2911A7AE511}"/>
              </a:ext>
            </a:extLst>
          </p:cNvPr>
          <p:cNvPicPr>
            <a:picLocks noChangeAspect="1"/>
          </p:cNvPicPr>
          <p:nvPr userDrawn="1"/>
        </p:nvPicPr>
        <p:blipFill>
          <a:blip r:embed="rId2"/>
          <a:stretch>
            <a:fillRect/>
          </a:stretch>
        </p:blipFill>
        <p:spPr>
          <a:xfrm>
            <a:off x="2064587" y="458786"/>
            <a:ext cx="7500851" cy="6399214"/>
          </a:xfrm>
          <a:prstGeom prst="rect">
            <a:avLst/>
          </a:prstGeom>
        </p:spPr>
      </p:pic>
      <p:pic>
        <p:nvPicPr>
          <p:cNvPr id="10" name="Picture 9">
            <a:extLst>
              <a:ext uri="{FF2B5EF4-FFF2-40B4-BE49-F238E27FC236}">
                <a16:creationId xmlns:a16="http://schemas.microsoft.com/office/drawing/2014/main" id="{C10CD979-CF77-6C4D-B950-87DB25FCF31B}"/>
              </a:ext>
            </a:extLst>
          </p:cNvPr>
          <p:cNvPicPr>
            <a:picLocks noChangeAspect="1"/>
          </p:cNvPicPr>
          <p:nvPr userDrawn="1"/>
        </p:nvPicPr>
        <p:blipFill>
          <a:blip r:embed="rId3"/>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userDrawn="1"/>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Tree>
    <p:extLst>
      <p:ext uri="{BB962C8B-B14F-4D97-AF65-F5344CB8AC3E}">
        <p14:creationId xmlns:p14="http://schemas.microsoft.com/office/powerpoint/2010/main" val="23480631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5776360" cy="4541839"/>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dirty="0"/>
              <a:t>Click to edit Master title style</a:t>
            </a:r>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1232452" y="2486032"/>
            <a:ext cx="3539573" cy="3382956"/>
          </a:xfrm>
        </p:spPr>
        <p:txBody>
          <a:bodyPr>
            <a:normAutofit/>
          </a:bodyPr>
          <a:lstStyle>
            <a:lvl1pPr marL="0" indent="0">
              <a:buNone/>
              <a:defRPr sz="2800">
                <a:solidFill>
                  <a:srgbClr val="00938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userDrawn="1"/>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4491679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3" y="6356350"/>
            <a:ext cx="6179918"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D5C506D0-69AF-6B41-B7B9-6D41D924DC2F}"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userDrawn="1"/>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C57742F-9260-5A40-9D93-2C06C3AED004}"/>
              </a:ext>
            </a:extLst>
          </p:cNvPr>
          <p:cNvPicPr>
            <a:picLocks noChangeAspect="1"/>
          </p:cNvPicPr>
          <p:nvPr userDrawn="1"/>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916743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Enga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D964EC-844F-4159-B4F7-5411E7DE5ED6}"/>
              </a:ext>
            </a:extLst>
          </p:cNvPr>
          <p:cNvSpPr/>
          <p:nvPr/>
        </p:nvSpPr>
        <p:spPr>
          <a:xfrm>
            <a:off x="-14288" y="-14288"/>
            <a:ext cx="10225088" cy="1262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500" dirty="0"/>
          </a:p>
        </p:txBody>
      </p:sp>
      <p:cxnSp>
        <p:nvCxnSpPr>
          <p:cNvPr id="5" name="Straight Connector 4">
            <a:extLst>
              <a:ext uri="{FF2B5EF4-FFF2-40B4-BE49-F238E27FC236}">
                <a16:creationId xmlns:a16="http://schemas.microsoft.com/office/drawing/2014/main" id="{37754106-34A9-456B-A4D9-964DD2AA27B3}"/>
              </a:ext>
            </a:extLst>
          </p:cNvPr>
          <p:cNvCxnSpPr>
            <a:cxnSpLocks/>
          </p:cNvCxnSpPr>
          <p:nvPr/>
        </p:nvCxnSpPr>
        <p:spPr>
          <a:xfrm>
            <a:off x="400050" y="1384300"/>
            <a:ext cx="11595100"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6" name="Picture 9">
            <a:extLst>
              <a:ext uri="{FF2B5EF4-FFF2-40B4-BE49-F238E27FC236}">
                <a16:creationId xmlns:a16="http://schemas.microsoft.com/office/drawing/2014/main" id="{41688E34-F768-453B-AE72-F2FA58117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295275"/>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300036"/>
            <a:ext cx="9553574" cy="690564"/>
          </a:xfrm>
        </p:spPr>
        <p:txBody>
          <a:bodyPr anchor="b">
            <a:noAutofit/>
          </a:bodyPr>
          <a:lstStyle>
            <a:lvl1pPr>
              <a:defRPr sz="36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3"/>
          </p:nvPr>
        </p:nvSpPr>
        <p:spPr>
          <a:xfrm>
            <a:off x="560389" y="1722056"/>
            <a:ext cx="11426825" cy="4602544"/>
          </a:xfrm>
        </p:spPr>
        <p:txBody>
          <a:bodyPr>
            <a:normAutofit/>
          </a:bodyPr>
          <a:lstStyle>
            <a:lvl1pPr marL="214313" indent="-214313">
              <a:spcBef>
                <a:spcPts val="1800"/>
              </a:spcBef>
              <a:buClr>
                <a:srgbClr val="009383"/>
              </a:buClr>
              <a:buFont typeface="Arial" panose="020B0604020202020204" pitchFamily="34" charset="0"/>
              <a:buChar char="•"/>
              <a:defRPr sz="2400" b="0">
                <a:solidFill>
                  <a:schemeClr val="tx1"/>
                </a:solidFill>
              </a:defRPr>
            </a:lvl1pPr>
            <a:lvl2pPr marL="427435" indent="-171450">
              <a:spcBef>
                <a:spcPts val="600"/>
              </a:spcBef>
              <a:defRPr sz="2400"/>
            </a:lvl2pPr>
            <a:lvl3pPr marL="641747" indent="-171450">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814D185-1188-4099-8B10-734FD3D15D7A}"/>
              </a:ext>
            </a:extLst>
          </p:cNvPr>
          <p:cNvSpPr>
            <a:spLocks noGrp="1"/>
          </p:cNvSpPr>
          <p:nvPr>
            <p:ph type="sldNum" sz="quarter" idx="14"/>
          </p:nvPr>
        </p:nvSpPr>
        <p:spPr/>
        <p:txBody>
          <a:bodyPr/>
          <a:lstStyle>
            <a:lvl1pPr>
              <a:defRPr smtClean="0">
                <a:solidFill>
                  <a:srgbClr val="009383"/>
                </a:solidFill>
              </a:defRPr>
            </a:lvl1pPr>
          </a:lstStyle>
          <a:p>
            <a:pPr>
              <a:defRPr/>
            </a:pPr>
            <a:fld id="{29CD1F0A-61D8-4143-8167-D0E368EA036B}" type="slidenum">
              <a:rPr lang="en-US" altLang="en-US" smtClean="0"/>
              <a:pPr>
                <a:defRPr/>
              </a:pPr>
              <a:t>‹#›</a:t>
            </a:fld>
            <a:endParaRPr lang="en-US" altLang="en-US" dirty="0"/>
          </a:p>
        </p:txBody>
      </p:sp>
      <p:sp>
        <p:nvSpPr>
          <p:cNvPr id="9" name="Footer Placeholder 4">
            <a:extLst>
              <a:ext uri="{FF2B5EF4-FFF2-40B4-BE49-F238E27FC236}">
                <a16:creationId xmlns:a16="http://schemas.microsoft.com/office/drawing/2014/main" id="{E57CFBDB-C42C-40BE-8746-3FEF9EAC0C02}"/>
              </a:ext>
            </a:extLst>
          </p:cNvPr>
          <p:cNvSpPr>
            <a:spLocks noGrp="1"/>
          </p:cNvSpPr>
          <p:nvPr>
            <p:ph type="ftr" sz="quarter" idx="15"/>
          </p:nvPr>
        </p:nvSpPr>
        <p:spPr/>
        <p:txBody>
          <a:bodyPr/>
          <a:lstStyle>
            <a:lvl1pPr>
              <a:defRPr/>
            </a:lvl1pPr>
          </a:lstStyle>
          <a:p>
            <a:pPr>
              <a:defRPr/>
            </a:pPr>
            <a:r>
              <a:rPr lang="en-US" dirty="0"/>
              <a:t>Copyright 1992-2016, Leadership Strategies, Inc. V16.01</a:t>
            </a:r>
          </a:p>
          <a:p>
            <a:pPr>
              <a:defRPr/>
            </a:pPr>
            <a:endParaRPr lang="en-US" dirty="0"/>
          </a:p>
        </p:txBody>
      </p:sp>
    </p:spTree>
    <p:extLst>
      <p:ext uri="{BB962C8B-B14F-4D97-AF65-F5344CB8AC3E}">
        <p14:creationId xmlns:p14="http://schemas.microsoft.com/office/powerpoint/2010/main" val="276437715"/>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4" y="522072"/>
            <a:ext cx="9477375" cy="690564"/>
          </a:xfrm>
        </p:spPr>
        <p:txBody>
          <a:bodyPr anchor="ctr" anchorCtr="0">
            <a:normAutofit/>
          </a:bodyPr>
          <a:lstStyle>
            <a:lvl1pPr>
              <a:defRPr sz="36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lumMod val="75000"/>
                  </a:schemeClr>
                </a:solidFill>
              </a:defRPr>
            </a:lvl1pPr>
          </a:lstStyle>
          <a:p>
            <a:pPr>
              <a:defRPr/>
            </a:pPr>
            <a:fld id="{29CD1F0A-61D8-4143-8167-D0E368EA036B}" type="slidenum">
              <a:rPr lang="en-US" altLang="en-US" smtClean="0"/>
              <a:pPr>
                <a:defRPr/>
              </a:pPr>
              <a:t>‹#›</a:t>
            </a:fld>
            <a:endParaRPr lang="en-US" alt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a:prstGeom prst="rect">
            <a:avLst/>
          </a:prstGeom>
        </p:spPr>
        <p:txBody>
          <a:bodyPr/>
          <a:lstStyle>
            <a:lvl1pPr>
              <a:defRPr sz="1200" b="0">
                <a:solidFill>
                  <a:schemeClr val="bg1">
                    <a:lumMod val="75000"/>
                  </a:schemeClr>
                </a:solidFill>
              </a:defRPr>
            </a:lvl1pPr>
          </a:lstStyle>
          <a:p>
            <a:pPr>
              <a:defRPr/>
            </a:pPr>
            <a:r>
              <a:rPr lang="en-US" dirty="0"/>
              <a:t>Copyright 1992-2016, Leadership Strategies, Inc. V16.01</a:t>
            </a:r>
          </a:p>
          <a:p>
            <a:pPr>
              <a:defRPr/>
            </a:pPr>
            <a:endParaRPr lang="en-US" dirty="0"/>
          </a:p>
        </p:txBody>
      </p:sp>
    </p:spTree>
    <p:extLst>
      <p:ext uri="{BB962C8B-B14F-4D97-AF65-F5344CB8AC3E}">
        <p14:creationId xmlns:p14="http://schemas.microsoft.com/office/powerpoint/2010/main" val="3265347728"/>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79552"/>
            <a:ext cx="10815638" cy="4410099"/>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a:xfrm>
            <a:off x="2971800" y="6378122"/>
            <a:ext cx="6179918" cy="365125"/>
          </a:xfrm>
          <a:prstGeom prst="rect">
            <a:avLst/>
          </a:prstGeom>
        </p:spPr>
        <p:txBody>
          <a:bodyPr/>
          <a:lstStyle>
            <a:lvl1pPr>
              <a:defRPr sz="1200" b="0">
                <a:solidFill>
                  <a:schemeClr val="bg1">
                    <a:lumMod val="65000"/>
                  </a:schemeClr>
                </a:solidFill>
              </a:defRPr>
            </a:lvl1pPr>
          </a:lstStyle>
          <a:p>
            <a:pPr algn="ctr">
              <a:defRPr/>
            </a:pPr>
            <a:r>
              <a:rPr lang="en-US" dirty="0"/>
              <a:t>Copyright 1992-2020, Leadership Strategies, Inc. V20.04</a:t>
            </a:r>
          </a:p>
          <a:p>
            <a:pPr>
              <a:defRPr/>
            </a:pPr>
            <a:endParaRPr lang="en-US" dirty="0"/>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lumMod val="65000"/>
                  </a:schemeClr>
                </a:solidFill>
              </a:defRPr>
            </a:lvl1pPr>
          </a:lstStyle>
          <a:p>
            <a:pPr>
              <a:defRPr/>
            </a:pPr>
            <a:fld id="{29CD1F0A-61D8-4143-8167-D0E368EA036B}" type="slidenum">
              <a:rPr lang="en-US" altLang="en-US" smtClean="0"/>
              <a:pPr>
                <a:defRPr/>
              </a:pPr>
              <a:t>‹#›</a:t>
            </a:fld>
            <a:endParaRPr lang="en-US" alt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ctr" anchorCtr="0">
            <a:normAutofit/>
          </a:bodyPr>
          <a:lstStyle>
            <a:lvl1pPr>
              <a:defRPr sz="36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982371628"/>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29509"/>
            <a:ext cx="10815638" cy="4460144"/>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a:xfrm>
            <a:off x="3307749" y="6378122"/>
            <a:ext cx="6179918" cy="365125"/>
          </a:xfrm>
          <a:prstGeom prst="rect">
            <a:avLst/>
          </a:prstGeom>
        </p:spPr>
        <p:txBody>
          <a:bodyPr/>
          <a:lstStyle/>
          <a:p>
            <a:pPr>
              <a:defRPr/>
            </a:pPr>
            <a:r>
              <a:rPr lang="en-US" dirty="0"/>
              <a:t>Copyright 1992-2016, Leadership Strategies, Inc. V16.01</a:t>
            </a:r>
          </a:p>
          <a:p>
            <a:pPr>
              <a:defRPr/>
            </a:pPr>
            <a:endParaRPr lang="en-US" dirty="0"/>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a:xfrm>
            <a:off x="197069" y="6356350"/>
            <a:ext cx="2743200" cy="365125"/>
          </a:xfrm>
          <a:prstGeom prst="rect">
            <a:avLst/>
          </a:prstGeom>
        </p:spPr>
        <p:txBody>
          <a:bodyPr/>
          <a:lstStyle>
            <a:lvl1pPr>
              <a:defRPr>
                <a:solidFill>
                  <a:srgbClr val="00C7B1"/>
                </a:solidFill>
              </a:defRPr>
            </a:lvl1pPr>
          </a:lstStyle>
          <a:p>
            <a:pPr>
              <a:defRPr/>
            </a:pPr>
            <a:fld id="{29CD1F0A-61D8-4143-8167-D0E368EA036B}" type="slidenum">
              <a:rPr lang="en-US" altLang="en-US" smtClean="0"/>
              <a:pPr>
                <a:defRPr/>
              </a:pPr>
              <a:t>‹#›</a:t>
            </a:fld>
            <a:endParaRPr lang="en-US" alt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2198843919"/>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a:xfrm>
            <a:off x="3307749" y="6378122"/>
            <a:ext cx="6179918" cy="365125"/>
          </a:xfrm>
          <a:prstGeom prst="rect">
            <a:avLst/>
          </a:prstGeom>
        </p:spPr>
        <p:txBody>
          <a:bodyPr/>
          <a:lstStyle/>
          <a:p>
            <a:pPr>
              <a:defRPr/>
            </a:pPr>
            <a:r>
              <a:rPr lang="en-US" dirty="0"/>
              <a:t>Copyright 1992-2016, Leadership Strategies, Inc. V16.01</a:t>
            </a:r>
          </a:p>
          <a:p>
            <a:pPr>
              <a:defRPr/>
            </a:pPr>
            <a:endParaRPr lang="en-US" dirty="0"/>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a:xfrm>
            <a:off x="197069" y="6356350"/>
            <a:ext cx="2743200" cy="365125"/>
          </a:xfrm>
          <a:prstGeom prst="rect">
            <a:avLst/>
          </a:prstGeom>
        </p:spPr>
        <p:txBody>
          <a:bodyPr/>
          <a:lstStyle>
            <a:lvl1pPr>
              <a:defRPr>
                <a:solidFill>
                  <a:srgbClr val="00C7B1"/>
                </a:solidFill>
              </a:defRPr>
            </a:lvl1pPr>
          </a:lstStyle>
          <a:p>
            <a:pPr>
              <a:defRPr/>
            </a:pPr>
            <a:fld id="{29CD1F0A-61D8-4143-8167-D0E368EA036B}" type="slidenum">
              <a:rPr lang="en-US" altLang="en-US" smtClean="0"/>
              <a:pPr>
                <a:defRPr/>
              </a:pPr>
              <a:t>‹#›</a:t>
            </a:fld>
            <a:endParaRPr lang="en-US" alt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15977363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6172200" cy="4541838"/>
          </a:xfrm>
        </p:spPr>
        <p:txBody>
          <a:bodyPr/>
          <a:lstStyle>
            <a:lvl1pPr marL="0" indent="0">
              <a:buNone/>
              <a:defRPr sz="3200">
                <a:solidFill>
                  <a:srgbClr val="00C7B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
        <p:nvSpPr>
          <p:cNvPr id="10" name="Slide Number Placeholder 5">
            <a:extLst>
              <a:ext uri="{FF2B5EF4-FFF2-40B4-BE49-F238E27FC236}">
                <a16:creationId xmlns:a16="http://schemas.microsoft.com/office/drawing/2014/main" id="{1E11241D-E300-453A-BE0F-9E0D52674B10}"/>
              </a:ext>
            </a:extLst>
          </p:cNvPr>
          <p:cNvSpPr>
            <a:spLocks noGrp="1"/>
          </p:cNvSpPr>
          <p:nvPr>
            <p:ph type="sldNum" sz="quarter" idx="12"/>
          </p:nvPr>
        </p:nvSpPr>
        <p:spPr>
          <a:xfrm>
            <a:off x="197069" y="6356350"/>
            <a:ext cx="2743200" cy="365125"/>
          </a:xfrm>
        </p:spPr>
        <p:txBody>
          <a:bodyPr/>
          <a:lstStyle>
            <a:lvl1pPr>
              <a:defRPr>
                <a:solidFill>
                  <a:schemeClr val="bg1">
                    <a:lumMod val="50000"/>
                  </a:schemeClr>
                </a:solidFill>
              </a:defRPr>
            </a:lvl1pPr>
          </a:lstStyle>
          <a:p>
            <a:pPr>
              <a:defRPr/>
            </a:pPr>
            <a:fld id="{C4837650-0E05-4323-A538-1AAEB49E175A}" type="slidenum">
              <a:rPr lang="en-US" smtClean="0"/>
              <a:pPr>
                <a:defRPr/>
              </a:pPr>
              <a:t>‹#›</a:t>
            </a:fld>
            <a:endParaRPr lang="en-US" dirty="0"/>
          </a:p>
        </p:txBody>
      </p:sp>
      <p:sp>
        <p:nvSpPr>
          <p:cNvPr id="11" name="Footer Placeholder 4">
            <a:extLst>
              <a:ext uri="{FF2B5EF4-FFF2-40B4-BE49-F238E27FC236}">
                <a16:creationId xmlns:a16="http://schemas.microsoft.com/office/drawing/2014/main" id="{C897F216-8505-4449-A1EF-A602E17293AD}"/>
              </a:ext>
            </a:extLst>
          </p:cNvPr>
          <p:cNvSpPr>
            <a:spLocks noGrp="1"/>
          </p:cNvSpPr>
          <p:nvPr>
            <p:ph type="ftr" sz="quarter" idx="11"/>
          </p:nvPr>
        </p:nvSpPr>
        <p:spPr>
          <a:xfrm>
            <a:off x="3307749" y="6378122"/>
            <a:ext cx="6179918" cy="365125"/>
          </a:xfrm>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pPr>
              <a:defRPr/>
            </a:pPr>
            <a:r>
              <a:rPr lang="en-US"/>
              <a:t>Copyright 1992-2015, Leadership Strategies, Inc. V15.03</a:t>
            </a:r>
          </a:p>
          <a:p>
            <a:pPr>
              <a:defRPr/>
            </a:pPr>
            <a:endParaRPr lang="en-US"/>
          </a:p>
        </p:txBody>
      </p:sp>
    </p:spTree>
    <p:extLst>
      <p:ext uri="{BB962C8B-B14F-4D97-AF65-F5344CB8AC3E}">
        <p14:creationId xmlns:p14="http://schemas.microsoft.com/office/powerpoint/2010/main" val="10461686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628650" y="1718562"/>
            <a:ext cx="5368925"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628650" y="2438400"/>
            <a:ext cx="5368925"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5960022" y="1718562"/>
            <a:ext cx="5395366"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5960022" y="2438400"/>
            <a:ext cx="5395366"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a:xfrm>
            <a:off x="3307749" y="6378122"/>
            <a:ext cx="6179918" cy="365125"/>
          </a:xfrm>
          <a:prstGeom prst="rect">
            <a:avLst/>
          </a:prstGeom>
        </p:spPr>
        <p:txBody>
          <a:bodyPr/>
          <a:lstStyle/>
          <a:p>
            <a:pPr>
              <a:defRPr/>
            </a:pPr>
            <a:r>
              <a:rPr lang="en-US" dirty="0"/>
              <a:t>Copyright 1992-2016, Leadership Strategies, Inc. V16.01</a:t>
            </a:r>
          </a:p>
          <a:p>
            <a:pPr>
              <a:defRPr/>
            </a:pPr>
            <a:endParaRPr lang="en-US" dirty="0"/>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a:xfrm>
            <a:off x="197069" y="6356350"/>
            <a:ext cx="2743200" cy="365125"/>
          </a:xfrm>
          <a:prstGeom prst="rect">
            <a:avLst/>
          </a:prstGeom>
        </p:spPr>
        <p:txBody>
          <a:bodyPr/>
          <a:lstStyle>
            <a:lvl1pPr>
              <a:defRPr>
                <a:solidFill>
                  <a:srgbClr val="00C7B1"/>
                </a:solidFill>
              </a:defRPr>
            </a:lvl1pPr>
          </a:lstStyle>
          <a:p>
            <a:pPr>
              <a:defRPr/>
            </a:pPr>
            <a:fld id="{29CD1F0A-61D8-4143-8167-D0E368EA036B}" type="slidenum">
              <a:rPr lang="en-US" altLang="en-US" smtClean="0"/>
              <a:pPr>
                <a:defRPr/>
              </a:pPr>
              <a:t>‹#›</a:t>
            </a:fld>
            <a:endParaRPr lang="en-US" alt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300574987"/>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3307749" y="6378122"/>
            <a:ext cx="6179918" cy="365125"/>
          </a:xfrm>
          <a:prstGeom prst="rect">
            <a:avLst/>
          </a:prstGeom>
        </p:spPr>
        <p:txBody>
          <a:bodyPr/>
          <a:lstStyle>
            <a:lvl1pPr>
              <a:defRPr sz="1200">
                <a:solidFill>
                  <a:schemeClr val="bg1">
                    <a:lumMod val="65000"/>
                  </a:schemeClr>
                </a:solidFill>
              </a:defRPr>
            </a:lvl1pPr>
          </a:lstStyle>
          <a:p>
            <a:pPr>
              <a:defRPr/>
            </a:pPr>
            <a:r>
              <a:rPr lang="en-US" dirty="0"/>
              <a:t>Copyright 1992-2016, Leadership Strategies, Inc. V16.01</a:t>
            </a:r>
          </a:p>
          <a:p>
            <a:pPr>
              <a:defRPr/>
            </a:pPr>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sz="1200">
                <a:solidFill>
                  <a:srgbClr val="00C7B1"/>
                </a:solidFill>
              </a:defRPr>
            </a:lvl1pPr>
          </a:lstStyle>
          <a:p>
            <a:pPr>
              <a:defRPr/>
            </a:pPr>
            <a:fld id="{29CD1F0A-61D8-4143-8167-D0E368EA036B}" type="slidenum">
              <a:rPr lang="en-US" altLang="en-US" smtClean="0"/>
              <a:pPr>
                <a:defRPr/>
              </a:pPr>
              <a:t>‹#›</a:t>
            </a:fld>
            <a:endParaRPr lang="en-US" alt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ctr" anchorCtr="0">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715068695"/>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a:xfrm>
            <a:off x="5815014" y="6356352"/>
            <a:ext cx="6179919" cy="365125"/>
          </a:xfrm>
          <a:prstGeom prst="rect">
            <a:avLst/>
          </a:prstGeom>
        </p:spPr>
        <p:txBody>
          <a:bodyPr/>
          <a:lstStyle/>
          <a:p>
            <a:pPr>
              <a:defRPr/>
            </a:pPr>
            <a:r>
              <a:rPr lang="en-US" dirty="0"/>
              <a:t>Copyright 1992-2016, Leadership Strategies, Inc. V16.01</a:t>
            </a:r>
          </a:p>
          <a:p>
            <a:pPr>
              <a:defRPr/>
            </a:pPr>
            <a:endParaRPr lang="en-US" dirty="0"/>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rgbClr val="00C7B1"/>
                </a:solidFill>
              </a:defRPr>
            </a:lvl1pPr>
          </a:lstStyle>
          <a:p>
            <a:pPr>
              <a:defRPr/>
            </a:pPr>
            <a:fld id="{29CD1F0A-61D8-4143-8167-D0E368EA036B}" type="slidenum">
              <a:rPr lang="en-US" altLang="en-US" smtClean="0"/>
              <a:pPr>
                <a:defRPr/>
              </a:pPr>
              <a:t>‹#›</a:t>
            </a:fld>
            <a:endParaRPr lang="en-US" alt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6" y="522072"/>
            <a:ext cx="7429500" cy="690564"/>
          </a:xfrm>
        </p:spPr>
        <p:txBody>
          <a:bodyPr anchor="b">
            <a:normAutofit/>
          </a:bodyPr>
          <a:lstStyle>
            <a:lvl1pPr>
              <a:defRPr sz="3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1"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4165419512"/>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6172200" cy="4541838"/>
          </a:xfrm>
        </p:spPr>
        <p:txBody>
          <a:bodyPr/>
          <a:lstStyle>
            <a:lvl1pPr marL="0" indent="0">
              <a:buNone/>
              <a:defRPr sz="3200">
                <a:solidFill>
                  <a:srgbClr val="00C7B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a:xfrm>
            <a:off x="3307749" y="6378122"/>
            <a:ext cx="6179918" cy="365125"/>
          </a:xfrm>
          <a:prstGeom prst="rect">
            <a:avLst/>
          </a:prstGeom>
        </p:spPr>
        <p:txBody>
          <a:bodyPr/>
          <a:lstStyle/>
          <a:p>
            <a:pPr>
              <a:defRPr/>
            </a:pPr>
            <a:r>
              <a:rPr lang="en-US" dirty="0"/>
              <a:t>Copyright 1992-2016, Leadership Strategies, Inc. V16.01</a:t>
            </a:r>
          </a:p>
          <a:p>
            <a:pPr>
              <a:defRPr/>
            </a:pPr>
            <a:endParaRPr lang="en-US" dirty="0"/>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a:xfrm>
            <a:off x="197069" y="6356350"/>
            <a:ext cx="2743200" cy="365125"/>
          </a:xfrm>
          <a:prstGeom prst="rect">
            <a:avLst/>
          </a:prstGeom>
        </p:spPr>
        <p:txBody>
          <a:bodyPr/>
          <a:lstStyle>
            <a:lvl1pPr>
              <a:defRPr>
                <a:solidFill>
                  <a:srgbClr val="00C7B1"/>
                </a:solidFill>
              </a:defRPr>
            </a:lvl1pPr>
          </a:lstStyle>
          <a:p>
            <a:pPr>
              <a:defRPr/>
            </a:pPr>
            <a:fld id="{29CD1F0A-61D8-4143-8167-D0E368EA036B}" type="slidenum">
              <a:rPr lang="en-US" altLang="en-US" smtClean="0"/>
              <a:pPr>
                <a:defRPr/>
              </a:pPr>
              <a:t>‹#›</a:t>
            </a:fld>
            <a:endParaRPr lang="en-US" alt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3147778018"/>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6172200" cy="4541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a:xfrm>
            <a:off x="3307749" y="6378122"/>
            <a:ext cx="6179918" cy="365125"/>
          </a:xfrm>
          <a:prstGeom prst="rect">
            <a:avLst/>
          </a:prstGeom>
        </p:spPr>
        <p:txBody>
          <a:bodyPr/>
          <a:lstStyle/>
          <a:p>
            <a:pPr>
              <a:defRPr/>
            </a:pPr>
            <a:r>
              <a:rPr lang="en-US" dirty="0"/>
              <a:t>Copyright 1992-2016, Leadership Strategies, Inc. V16.01</a:t>
            </a:r>
          </a:p>
          <a:p>
            <a:pPr>
              <a:defRPr/>
            </a:pPr>
            <a:endParaRPr lang="en-US" dirty="0"/>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a:xfrm>
            <a:off x="197069" y="6356350"/>
            <a:ext cx="2743200" cy="365125"/>
          </a:xfrm>
          <a:prstGeom prst="rect">
            <a:avLst/>
          </a:prstGeom>
        </p:spPr>
        <p:txBody>
          <a:bodyPr/>
          <a:lstStyle>
            <a:lvl1pPr>
              <a:defRPr>
                <a:solidFill>
                  <a:srgbClr val="00C7B1"/>
                </a:solidFill>
              </a:defRPr>
            </a:lvl1pPr>
          </a:lstStyle>
          <a:p>
            <a:pPr>
              <a:defRPr/>
            </a:pPr>
            <a:fld id="{29CD1F0A-61D8-4143-8167-D0E368EA036B}" type="slidenum">
              <a:rPr lang="en-US" altLang="en-US" smtClean="0"/>
              <a:pPr>
                <a:defRPr/>
              </a:pPr>
              <a:t>‹#›</a:t>
            </a:fld>
            <a:endParaRPr lang="en-US" alt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1973189670"/>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ADA5A-9710-4AFD-A93B-F92124EB4250}"/>
              </a:ext>
            </a:extLst>
          </p:cNvPr>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800" dirty="0"/>
          </a:p>
        </p:txBody>
      </p:sp>
      <p:pic>
        <p:nvPicPr>
          <p:cNvPr id="4" name="Picture 8">
            <a:extLst>
              <a:ext uri="{FF2B5EF4-FFF2-40B4-BE49-F238E27FC236}">
                <a16:creationId xmlns:a16="http://schemas.microsoft.com/office/drawing/2014/main" id="{DE30349B-C163-4447-994E-3E823C4244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67751" y="6356351"/>
            <a:ext cx="3139016"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FDE4549-7E8D-4DA0-8315-179889E87D6D}"/>
              </a:ext>
            </a:extLst>
          </p:cNvPr>
          <p:cNvSpPr txBox="1">
            <a:spLocks noChangeArrowheads="1"/>
          </p:cNvSpPr>
          <p:nvPr userDrawn="1"/>
        </p:nvSpPr>
        <p:spPr bwMode="auto">
          <a:xfrm>
            <a:off x="478367" y="6565901"/>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a:solidFill>
                  <a:schemeClr val="bg1"/>
                </a:solidFill>
                <a:latin typeface="Franklin Gothic Book" panose="020B0503020102020204" pitchFamily="34" charset="0"/>
              </a:rPr>
              <a:t>Copyright 1992-2016, Leadership Strategies, Inc. V16.01</a:t>
            </a:r>
          </a:p>
        </p:txBody>
      </p:sp>
      <p:sp>
        <p:nvSpPr>
          <p:cNvPr id="6" name="TextBox 5">
            <a:extLst>
              <a:ext uri="{FF2B5EF4-FFF2-40B4-BE49-F238E27FC236}">
                <a16:creationId xmlns:a16="http://schemas.microsoft.com/office/drawing/2014/main" id="{35ECE3B8-AB68-4EDE-90DC-E99939EADC80}"/>
              </a:ext>
            </a:extLst>
          </p:cNvPr>
          <p:cNvSpPr txBox="1">
            <a:spLocks noChangeArrowheads="1"/>
          </p:cNvSpPr>
          <p:nvPr userDrawn="1"/>
        </p:nvSpPr>
        <p:spPr bwMode="auto">
          <a:xfrm>
            <a:off x="5306033" y="6565901"/>
            <a:ext cx="23038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a:solidFill>
                  <a:schemeClr val="bg1"/>
                </a:solidFill>
                <a:latin typeface="Franklin Gothic Book" panose="020B0503020102020204" pitchFamily="34" charset="0"/>
              </a:rPr>
              <a:t>Duplication prohibited without consent.</a:t>
            </a:r>
          </a:p>
        </p:txBody>
      </p:sp>
      <p:sp>
        <p:nvSpPr>
          <p:cNvPr id="8" name="Title 7"/>
          <p:cNvSpPr>
            <a:spLocks noGrp="1"/>
          </p:cNvSpPr>
          <p:nvPr>
            <p:ph type="title"/>
          </p:nvPr>
        </p:nvSpPr>
        <p:spPr>
          <a:xfrm>
            <a:off x="1044520" y="2412474"/>
            <a:ext cx="10761720" cy="1694614"/>
          </a:xfrm>
        </p:spPr>
        <p:txBody>
          <a:bodyP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2924B549-295A-42D7-842E-8A16090BD6BB}"/>
              </a:ext>
            </a:extLst>
          </p:cNvPr>
          <p:cNvSpPr>
            <a:spLocks noGrp="1"/>
          </p:cNvSpPr>
          <p:nvPr>
            <p:ph type="sldNum" sz="quarter" idx="10"/>
          </p:nvPr>
        </p:nvSpPr>
        <p:spPr>
          <a:xfrm>
            <a:off x="0" y="6446839"/>
            <a:ext cx="711200" cy="365125"/>
          </a:xfrm>
          <a:prstGeom prst="rect">
            <a:avLst/>
          </a:prstGeom>
        </p:spPr>
        <p:txBody>
          <a:bodyPr anchor="b"/>
          <a:lstStyle>
            <a:lvl1pPr algn="ctr">
              <a:defRPr sz="1000">
                <a:solidFill>
                  <a:schemeClr val="bg1"/>
                </a:solidFill>
              </a:defRPr>
            </a:lvl1pPr>
          </a:lstStyle>
          <a:p>
            <a:pPr>
              <a:defRPr/>
            </a:pPr>
            <a:fld id="{29759502-F308-4685-900C-9AB1871C3514}" type="slidenum">
              <a:rPr lang="en-US" altLang="en-US"/>
              <a:pPr>
                <a:defRPr/>
              </a:pPr>
              <a:t>‹#›</a:t>
            </a:fld>
            <a:endParaRPr lang="en-US" altLang="en-US" dirty="0"/>
          </a:p>
        </p:txBody>
      </p:sp>
    </p:spTree>
    <p:extLst>
      <p:ext uri="{BB962C8B-B14F-4D97-AF65-F5344CB8AC3E}">
        <p14:creationId xmlns:p14="http://schemas.microsoft.com/office/powerpoint/2010/main" val="103802952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Ques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33C0EA-8872-493C-989B-B93ED3618E67}"/>
              </a:ext>
            </a:extLst>
          </p:cNvPr>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800" dirty="0"/>
          </a:p>
        </p:txBody>
      </p:sp>
      <p:pic>
        <p:nvPicPr>
          <p:cNvPr id="5" name="Picture 8">
            <a:extLst>
              <a:ext uri="{FF2B5EF4-FFF2-40B4-BE49-F238E27FC236}">
                <a16:creationId xmlns:a16="http://schemas.microsoft.com/office/drawing/2014/main" id="{8F96B3F4-A702-476B-9C61-B3A5218555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67751" y="6356351"/>
            <a:ext cx="3139016"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AFB3789-DED8-48A7-A995-25C5E7DD2838}"/>
              </a:ext>
            </a:extLst>
          </p:cNvPr>
          <p:cNvSpPr txBox="1">
            <a:spLocks noChangeArrowheads="1"/>
          </p:cNvSpPr>
          <p:nvPr userDrawn="1"/>
        </p:nvSpPr>
        <p:spPr bwMode="auto">
          <a:xfrm>
            <a:off x="478367" y="6565901"/>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defRPr/>
            </a:pPr>
            <a:r>
              <a:rPr lang="en-US" altLang="en-US" sz="1000" b="0" dirty="0">
                <a:solidFill>
                  <a:schemeClr val="bg1"/>
                </a:solidFill>
                <a:latin typeface="Franklin Gothic Book" panose="020B0503020102020204" pitchFamily="34" charset="0"/>
              </a:rPr>
              <a:t>Copyright 1992-2016, Leadership Strategies, Inc. V16.01</a:t>
            </a:r>
          </a:p>
        </p:txBody>
      </p:sp>
      <p:sp>
        <p:nvSpPr>
          <p:cNvPr id="7" name="TextBox 6">
            <a:extLst>
              <a:ext uri="{FF2B5EF4-FFF2-40B4-BE49-F238E27FC236}">
                <a16:creationId xmlns:a16="http://schemas.microsoft.com/office/drawing/2014/main" id="{4582E908-7819-4B6D-8E7F-B8A70508BE6F}"/>
              </a:ext>
            </a:extLst>
          </p:cNvPr>
          <p:cNvSpPr txBox="1">
            <a:spLocks noChangeArrowheads="1"/>
          </p:cNvSpPr>
          <p:nvPr userDrawn="1"/>
        </p:nvSpPr>
        <p:spPr bwMode="auto">
          <a:xfrm>
            <a:off x="5306033" y="6565901"/>
            <a:ext cx="23038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panose="020B0604020202020204" pitchFamily="34" charset="0"/>
                <a:cs typeface="Arial" panose="020B0604020202020204" pitchFamily="34" charset="0"/>
              </a:defRPr>
            </a:lvl1pPr>
            <a:lvl2pPr marL="742950" indent="-285750">
              <a:defRPr sz="3800" b="1">
                <a:solidFill>
                  <a:srgbClr val="104A73"/>
                </a:solidFill>
                <a:latin typeface="Arial" panose="020B0604020202020204" pitchFamily="34" charset="0"/>
                <a:cs typeface="Arial" panose="020B0604020202020204" pitchFamily="34" charset="0"/>
              </a:defRPr>
            </a:lvl2pPr>
            <a:lvl3pPr marL="1143000" indent="-228600">
              <a:defRPr sz="3800" b="1">
                <a:solidFill>
                  <a:srgbClr val="104A73"/>
                </a:solidFill>
                <a:latin typeface="Arial" panose="020B0604020202020204" pitchFamily="34" charset="0"/>
                <a:cs typeface="Arial" panose="020B0604020202020204" pitchFamily="34" charset="0"/>
              </a:defRPr>
            </a:lvl3pPr>
            <a:lvl4pPr marL="1600200" indent="-228600">
              <a:defRPr sz="3800" b="1">
                <a:solidFill>
                  <a:srgbClr val="104A73"/>
                </a:solidFill>
                <a:latin typeface="Arial" panose="020B0604020202020204" pitchFamily="34" charset="0"/>
                <a:cs typeface="Arial" panose="020B0604020202020204" pitchFamily="34" charset="0"/>
              </a:defRPr>
            </a:lvl4pPr>
            <a:lvl5pPr marL="2057400" indent="-228600">
              <a:defRPr sz="3800" b="1">
                <a:solidFill>
                  <a:srgbClr val="104A73"/>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800" b="1">
                <a:solidFill>
                  <a:srgbClr val="104A73"/>
                </a:solidFill>
                <a:latin typeface="Arial" panose="020B0604020202020204" pitchFamily="34" charset="0"/>
                <a:cs typeface="Arial" panose="020B0604020202020204" pitchFamily="34" charset="0"/>
              </a:defRPr>
            </a:lvl9pPr>
          </a:lstStyle>
          <a:p>
            <a:pPr algn="ctr">
              <a:defRPr/>
            </a:pPr>
            <a:r>
              <a:rPr lang="en-US" altLang="en-US" sz="1000" b="0" dirty="0">
                <a:solidFill>
                  <a:schemeClr val="bg1"/>
                </a:solidFill>
                <a:latin typeface="Franklin Gothic Book" panose="020B0503020102020204" pitchFamily="34" charset="0"/>
              </a:rPr>
              <a:t>Duplication prohibited without consent.</a:t>
            </a:r>
          </a:p>
        </p:txBody>
      </p:sp>
      <p:grpSp>
        <p:nvGrpSpPr>
          <p:cNvPr id="8" name="Group 22">
            <a:extLst>
              <a:ext uri="{FF2B5EF4-FFF2-40B4-BE49-F238E27FC236}">
                <a16:creationId xmlns:a16="http://schemas.microsoft.com/office/drawing/2014/main" id="{EBE0F8D7-A557-403B-9015-41553F92493D}"/>
              </a:ext>
            </a:extLst>
          </p:cNvPr>
          <p:cNvGrpSpPr>
            <a:grpSpLocks/>
          </p:cNvGrpSpPr>
          <p:nvPr userDrawn="1"/>
        </p:nvGrpSpPr>
        <p:grpSpPr bwMode="auto">
          <a:xfrm>
            <a:off x="101600" y="381000"/>
            <a:ext cx="11988800" cy="6247864"/>
            <a:chOff x="76200" y="381000"/>
            <a:chExt cx="8991600" cy="6247864"/>
          </a:xfrm>
        </p:grpSpPr>
        <p:sp>
          <p:nvSpPr>
            <p:cNvPr id="9" name="Rectangle 8">
              <a:extLst>
                <a:ext uri="{FF2B5EF4-FFF2-40B4-BE49-F238E27FC236}">
                  <a16:creationId xmlns:a16="http://schemas.microsoft.com/office/drawing/2014/main" id="{3EB8B1B1-0AC6-4043-BE13-5EB5099B722D}"/>
                </a:ext>
              </a:extLst>
            </p:cNvPr>
            <p:cNvSpPr/>
            <p:nvPr userDrawn="1"/>
          </p:nvSpPr>
          <p:spPr>
            <a:xfrm>
              <a:off x="5567829" y="381000"/>
              <a:ext cx="2488903" cy="6247864"/>
            </a:xfrm>
            <a:prstGeom prst="rect">
              <a:avLst/>
            </a:prstGeom>
            <a:noFill/>
          </p:spPr>
          <p:txBody>
            <a:bodyPr wrap="none">
              <a:spAutoFit/>
            </a:bodyPr>
            <a:lstStyle/>
            <a:p>
              <a:pPr algn="ctr">
                <a:defRPr/>
              </a:pPr>
              <a:r>
                <a:rPr lang="en-US" sz="40000" b="0" dirty="0">
                  <a:ln w="152400" cmpd="sng">
                    <a:solidFill>
                      <a:schemeClr val="bg1"/>
                    </a:solidFill>
                    <a:prstDash val="solid"/>
                  </a:ln>
                  <a:noFill/>
                  <a:latin typeface="Arial Black" pitchFamily="34" charset="0"/>
                  <a:cs typeface="+mn-cs"/>
                </a:rPr>
                <a:t>?</a:t>
              </a:r>
            </a:p>
          </p:txBody>
        </p:sp>
        <p:grpSp>
          <p:nvGrpSpPr>
            <p:cNvPr id="10" name="Group 73">
              <a:extLst>
                <a:ext uri="{FF2B5EF4-FFF2-40B4-BE49-F238E27FC236}">
                  <a16:creationId xmlns:a16="http://schemas.microsoft.com/office/drawing/2014/main" id="{1B21599B-68E8-45E3-AB29-92018B1D14E7}"/>
                </a:ext>
              </a:extLst>
            </p:cNvPr>
            <p:cNvGrpSpPr>
              <a:grpSpLocks/>
            </p:cNvGrpSpPr>
            <p:nvPr userDrawn="1"/>
          </p:nvGrpSpPr>
          <p:grpSpPr bwMode="auto">
            <a:xfrm>
              <a:off x="76200" y="4191000"/>
              <a:ext cx="8991600" cy="1219200"/>
              <a:chOff x="76200" y="4191000"/>
              <a:chExt cx="8991600" cy="1219200"/>
            </a:xfrm>
          </p:grpSpPr>
          <p:sp>
            <p:nvSpPr>
              <p:cNvPr id="11" name="Rectangle 10">
                <a:extLst>
                  <a:ext uri="{FF2B5EF4-FFF2-40B4-BE49-F238E27FC236}">
                    <a16:creationId xmlns:a16="http://schemas.microsoft.com/office/drawing/2014/main" id="{36E59DD3-0856-4386-A424-48F194111520}"/>
                  </a:ext>
                </a:extLst>
              </p:cNvPr>
              <p:cNvSpPr/>
              <p:nvPr userDrawn="1"/>
            </p:nvSpPr>
            <p:spPr>
              <a:xfrm>
                <a:off x="6096000" y="4191000"/>
                <a:ext cx="1295400" cy="12192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800" dirty="0"/>
              </a:p>
            </p:txBody>
          </p:sp>
          <p:grpSp>
            <p:nvGrpSpPr>
              <p:cNvPr id="12" name="Group 70">
                <a:extLst>
                  <a:ext uri="{FF2B5EF4-FFF2-40B4-BE49-F238E27FC236}">
                    <a16:creationId xmlns:a16="http://schemas.microsoft.com/office/drawing/2014/main" id="{78341244-5782-4F2B-9349-BF70444C7590}"/>
                  </a:ext>
                </a:extLst>
              </p:cNvPr>
              <p:cNvGrpSpPr>
                <a:grpSpLocks/>
              </p:cNvGrpSpPr>
              <p:nvPr userDrawn="1"/>
            </p:nvGrpSpPr>
            <p:grpSpPr bwMode="auto">
              <a:xfrm>
                <a:off x="76200" y="4288536"/>
                <a:ext cx="8991600" cy="893064"/>
                <a:chOff x="76200" y="4288536"/>
                <a:chExt cx="8991600" cy="893064"/>
              </a:xfrm>
            </p:grpSpPr>
            <p:grpSp>
              <p:nvGrpSpPr>
                <p:cNvPr id="13" name="Group 69">
                  <a:extLst>
                    <a:ext uri="{FF2B5EF4-FFF2-40B4-BE49-F238E27FC236}">
                      <a16:creationId xmlns:a16="http://schemas.microsoft.com/office/drawing/2014/main" id="{BF51F6D5-35DD-4EE8-BC1A-A774B74EE397}"/>
                    </a:ext>
                  </a:extLst>
                </p:cNvPr>
                <p:cNvGrpSpPr>
                  <a:grpSpLocks/>
                </p:cNvGrpSpPr>
                <p:nvPr userDrawn="1"/>
              </p:nvGrpSpPr>
              <p:grpSpPr bwMode="auto">
                <a:xfrm>
                  <a:off x="6236208" y="4288536"/>
                  <a:ext cx="1014984" cy="886968"/>
                  <a:chOff x="6236208" y="4288536"/>
                  <a:chExt cx="1014984" cy="886968"/>
                </a:xfrm>
              </p:grpSpPr>
              <p:cxnSp>
                <p:nvCxnSpPr>
                  <p:cNvPr id="20" name="Straight Connector 19">
                    <a:extLst>
                      <a:ext uri="{FF2B5EF4-FFF2-40B4-BE49-F238E27FC236}">
                        <a16:creationId xmlns:a16="http://schemas.microsoft.com/office/drawing/2014/main" id="{9C618CF9-2BA4-4C80-AF2B-F521C09089D2}"/>
                      </a:ext>
                    </a:extLst>
                  </p:cNvPr>
                  <p:cNvCxnSpPr/>
                  <p:nvPr userDrawn="1"/>
                </p:nvCxnSpPr>
                <p:spPr>
                  <a:xfrm>
                    <a:off x="6235700" y="4287838"/>
                    <a:ext cx="1016000"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8600789-C26D-4C7C-939E-9117F6828B24}"/>
                      </a:ext>
                    </a:extLst>
                  </p:cNvPr>
                  <p:cNvCxnSpPr/>
                  <p:nvPr userDrawn="1"/>
                </p:nvCxnSpPr>
                <p:spPr>
                  <a:xfrm>
                    <a:off x="6235700" y="4324350"/>
                    <a:ext cx="0" cy="85090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85E437A-8616-4D0F-BD9A-BA3CF438A6C7}"/>
                      </a:ext>
                    </a:extLst>
                  </p:cNvPr>
                  <p:cNvCxnSpPr/>
                  <p:nvPr userDrawn="1"/>
                </p:nvCxnSpPr>
                <p:spPr>
                  <a:xfrm>
                    <a:off x="7251700" y="4324350"/>
                    <a:ext cx="0" cy="85090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68">
                  <a:extLst>
                    <a:ext uri="{FF2B5EF4-FFF2-40B4-BE49-F238E27FC236}">
                      <a16:creationId xmlns:a16="http://schemas.microsoft.com/office/drawing/2014/main" id="{FE9FAB4B-E76C-4442-9198-8E3B7C64A8FE}"/>
                    </a:ext>
                  </a:extLst>
                </p:cNvPr>
                <p:cNvGrpSpPr>
                  <a:grpSpLocks/>
                </p:cNvGrpSpPr>
                <p:nvPr userDrawn="1"/>
              </p:nvGrpSpPr>
              <p:grpSpPr bwMode="auto">
                <a:xfrm>
                  <a:off x="76200" y="5175504"/>
                  <a:ext cx="6120384" cy="0"/>
                  <a:chOff x="76200" y="5175504"/>
                  <a:chExt cx="6120384" cy="0"/>
                </a:xfrm>
              </p:grpSpPr>
              <p:cxnSp>
                <p:nvCxnSpPr>
                  <p:cNvPr id="18" name="Straight Connector 17">
                    <a:extLst>
                      <a:ext uri="{FF2B5EF4-FFF2-40B4-BE49-F238E27FC236}">
                        <a16:creationId xmlns:a16="http://schemas.microsoft.com/office/drawing/2014/main" id="{E6DE0E9A-E434-41BA-BDE5-F68341995F6B}"/>
                      </a:ext>
                    </a:extLst>
                  </p:cNvPr>
                  <p:cNvCxnSpPr/>
                  <p:nvPr userDrawn="1"/>
                </p:nvCxnSpPr>
                <p:spPr>
                  <a:xfrm>
                    <a:off x="1066800" y="2147483647"/>
                    <a:ext cx="5129213"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F70EBB0-D6C4-43B4-A8C8-144528DE610B}"/>
                      </a:ext>
                    </a:extLst>
                  </p:cNvPr>
                  <p:cNvCxnSpPr/>
                  <p:nvPr userDrawn="1"/>
                </p:nvCxnSpPr>
                <p:spPr>
                  <a:xfrm>
                    <a:off x="76200" y="2147483647"/>
                    <a:ext cx="10668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67">
                  <a:extLst>
                    <a:ext uri="{FF2B5EF4-FFF2-40B4-BE49-F238E27FC236}">
                      <a16:creationId xmlns:a16="http://schemas.microsoft.com/office/drawing/2014/main" id="{0CC1634E-B0C2-4F0A-A645-F3A7D8CC5CF4}"/>
                    </a:ext>
                  </a:extLst>
                </p:cNvPr>
                <p:cNvGrpSpPr>
                  <a:grpSpLocks/>
                </p:cNvGrpSpPr>
                <p:nvPr userDrawn="1"/>
              </p:nvGrpSpPr>
              <p:grpSpPr bwMode="auto">
                <a:xfrm>
                  <a:off x="7251192" y="5175504"/>
                  <a:ext cx="1816608" cy="6096"/>
                  <a:chOff x="7251192" y="5175504"/>
                  <a:chExt cx="1816608" cy="6096"/>
                </a:xfrm>
              </p:grpSpPr>
              <p:cxnSp>
                <p:nvCxnSpPr>
                  <p:cNvPr id="16" name="Straight Connector 15">
                    <a:extLst>
                      <a:ext uri="{FF2B5EF4-FFF2-40B4-BE49-F238E27FC236}">
                        <a16:creationId xmlns:a16="http://schemas.microsoft.com/office/drawing/2014/main" id="{2267A874-9CFE-49BA-9EB5-929F0F869374}"/>
                      </a:ext>
                    </a:extLst>
                  </p:cNvPr>
                  <p:cNvCxnSpPr/>
                  <p:nvPr userDrawn="1"/>
                </p:nvCxnSpPr>
                <p:spPr>
                  <a:xfrm flipV="1">
                    <a:off x="7251700" y="5175250"/>
                    <a:ext cx="1014413" cy="635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AA265FD-E905-4346-9FF0-65368AC14AD1}"/>
                      </a:ext>
                    </a:extLst>
                  </p:cNvPr>
                  <p:cNvCxnSpPr/>
                  <p:nvPr userDrawn="1"/>
                </p:nvCxnSpPr>
                <p:spPr>
                  <a:xfrm>
                    <a:off x="8001000" y="5175250"/>
                    <a:ext cx="10668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pSp>
      <p:cxnSp>
        <p:nvCxnSpPr>
          <p:cNvPr id="23" name="Straight Connector 22">
            <a:extLst>
              <a:ext uri="{FF2B5EF4-FFF2-40B4-BE49-F238E27FC236}">
                <a16:creationId xmlns:a16="http://schemas.microsoft.com/office/drawing/2014/main" id="{A18E5110-6F7B-4BF1-B232-CA68983635A6}"/>
              </a:ext>
            </a:extLst>
          </p:cNvPr>
          <p:cNvCxnSpPr/>
          <p:nvPr userDrawn="1"/>
        </p:nvCxnSpPr>
        <p:spPr bwMode="auto">
          <a:xfrm>
            <a:off x="812801" y="5181600"/>
            <a:ext cx="7448551" cy="0"/>
          </a:xfrm>
          <a:prstGeom prst="line">
            <a:avLst/>
          </a:prstGeom>
          <a:ln w="1524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DB15808-FF97-464D-A609-163004CE8380}"/>
              </a:ext>
            </a:extLst>
          </p:cNvPr>
          <p:cNvCxnSpPr/>
          <p:nvPr userDrawn="1"/>
        </p:nvCxnSpPr>
        <p:spPr bwMode="auto">
          <a:xfrm>
            <a:off x="101600" y="5181600"/>
            <a:ext cx="1016000" cy="0"/>
          </a:xfrm>
          <a:prstGeom prst="line">
            <a:avLst/>
          </a:prstGeom>
          <a:ln w="152400" cap="sq">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Title 7"/>
          <p:cNvSpPr>
            <a:spLocks noGrp="1"/>
          </p:cNvSpPr>
          <p:nvPr>
            <p:ph type="title"/>
          </p:nvPr>
        </p:nvSpPr>
        <p:spPr>
          <a:xfrm>
            <a:off x="1011936" y="1298448"/>
            <a:ext cx="5998464" cy="1197864"/>
          </a:xfrm>
        </p:spPr>
        <p:txBody>
          <a:bodyPr>
            <a:noAutofit/>
          </a:bodyPr>
          <a:lstStyle>
            <a:lvl1pPr>
              <a:defRPr sz="3600">
                <a:solidFill>
                  <a:schemeClr val="bg1"/>
                </a:solidFill>
                <a:latin typeface="Franklin Gothic Book" pitchFamily="34" charset="0"/>
                <a:cs typeface="Franklin Gothic Book" pitchFamily="34" charset="0"/>
              </a:defRPr>
            </a:lvl1pPr>
          </a:lstStyle>
          <a:p>
            <a:r>
              <a:rPr lang="en-US" dirty="0"/>
              <a:t>Click to edit Master title style</a:t>
            </a:r>
          </a:p>
        </p:txBody>
      </p:sp>
      <p:sp>
        <p:nvSpPr>
          <p:cNvPr id="27" name="Text Placeholder 9"/>
          <p:cNvSpPr>
            <a:spLocks noGrp="1"/>
          </p:cNvSpPr>
          <p:nvPr>
            <p:ph type="body" sz="quarter" idx="13"/>
          </p:nvPr>
        </p:nvSpPr>
        <p:spPr>
          <a:xfrm>
            <a:off x="1011936" y="2514600"/>
            <a:ext cx="5961888" cy="2587752"/>
          </a:xfrm>
        </p:spPr>
        <p:txBody>
          <a:bodyPr>
            <a:noAutofit/>
          </a:bodyPr>
          <a:lstStyle>
            <a:lvl1pPr marL="0" indent="0">
              <a:spcBef>
                <a:spcPts val="0"/>
              </a:spcBef>
              <a:buFont typeface="Arial" pitchFamily="34" charset="0"/>
              <a:buNone/>
              <a:defRPr sz="2400">
                <a:solidFill>
                  <a:schemeClr val="bg1"/>
                </a:solidFill>
                <a:latin typeface="Franklin Gothic Book" pitchFamily="34" charset="0"/>
              </a:defRPr>
            </a:lvl1pPr>
            <a:lvl2pPr marL="0" indent="0">
              <a:spcBef>
                <a:spcPts val="0"/>
              </a:spcBef>
              <a:buFont typeface="Arial" pitchFamily="34" charset="0"/>
              <a:buNone/>
              <a:defRPr sz="2400">
                <a:solidFill>
                  <a:schemeClr val="bg1"/>
                </a:solidFill>
                <a:latin typeface="Franklin Gothic Book" pitchFamily="34" charset="0"/>
              </a:defRPr>
            </a:lvl2pPr>
            <a:lvl3pPr marL="0" indent="0">
              <a:spcBef>
                <a:spcPts val="0"/>
              </a:spcBef>
              <a:buFont typeface="Arial" pitchFamily="34" charset="0"/>
              <a:buNone/>
              <a:defRPr sz="2400">
                <a:solidFill>
                  <a:schemeClr val="bg1"/>
                </a:solidFill>
                <a:latin typeface="Franklin Gothic Book" pitchFamily="34" charset="0"/>
              </a:defRPr>
            </a:lvl3pPr>
            <a:lvl4pPr marL="0" indent="0">
              <a:spcBef>
                <a:spcPts val="0"/>
              </a:spcBef>
              <a:buFont typeface="Arial" pitchFamily="34" charset="0"/>
              <a:buNone/>
              <a:defRPr sz="2400">
                <a:solidFill>
                  <a:schemeClr val="bg1"/>
                </a:solidFill>
                <a:latin typeface="Franklin Gothic Book" pitchFamily="34" charset="0"/>
              </a:defRPr>
            </a:lvl4pPr>
            <a:lvl5pPr marL="0" indent="0">
              <a:spcBef>
                <a:spcPts val="0"/>
              </a:spcBef>
              <a:buFont typeface="Arial" pitchFamily="34" charset="0"/>
              <a:buNone/>
              <a:defRPr sz="2400">
                <a:solidFill>
                  <a:schemeClr val="bg1"/>
                </a:solidFill>
                <a:latin typeface="Franklin Gothic Book"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Slide Number Placeholder 5">
            <a:extLst>
              <a:ext uri="{FF2B5EF4-FFF2-40B4-BE49-F238E27FC236}">
                <a16:creationId xmlns:a16="http://schemas.microsoft.com/office/drawing/2014/main" id="{CBC05CFC-CC21-4064-9E49-942E56A7434B}"/>
              </a:ext>
            </a:extLst>
          </p:cNvPr>
          <p:cNvSpPr>
            <a:spLocks noGrp="1"/>
          </p:cNvSpPr>
          <p:nvPr>
            <p:ph type="sldNum" sz="quarter" idx="14"/>
          </p:nvPr>
        </p:nvSpPr>
        <p:spPr>
          <a:xfrm>
            <a:off x="0" y="6446839"/>
            <a:ext cx="711200" cy="365125"/>
          </a:xfrm>
          <a:prstGeom prst="rect">
            <a:avLst/>
          </a:prstGeom>
        </p:spPr>
        <p:txBody>
          <a:bodyPr anchor="b"/>
          <a:lstStyle>
            <a:lvl1pPr algn="ctr">
              <a:defRPr sz="1000">
                <a:solidFill>
                  <a:schemeClr val="bg1"/>
                </a:solidFill>
              </a:defRPr>
            </a:lvl1pPr>
          </a:lstStyle>
          <a:p>
            <a:pPr>
              <a:defRPr/>
            </a:pPr>
            <a:fld id="{7491B55D-5098-4168-823A-71A784365ADB}" type="slidenum">
              <a:rPr lang="en-US" altLang="en-US"/>
              <a:pPr>
                <a:defRPr/>
              </a:pPr>
              <a:t>‹#›</a:t>
            </a:fld>
            <a:endParaRPr lang="en-US" altLang="en-US" dirty="0"/>
          </a:p>
        </p:txBody>
      </p:sp>
    </p:spTree>
    <p:extLst>
      <p:ext uri="{BB962C8B-B14F-4D97-AF65-F5344CB8AC3E}">
        <p14:creationId xmlns:p14="http://schemas.microsoft.com/office/powerpoint/2010/main" val="299278374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wrap="none"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 </a:t>
            </a:r>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1406075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wrap="none"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 </a:t>
            </a:r>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6443211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Po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392328" y="-13838"/>
            <a:ext cx="9477375" cy="1004436"/>
          </a:xfrm>
          <a:solidFill>
            <a:schemeClr val="accent2"/>
          </a:solidFill>
        </p:spPr>
        <p:txBody>
          <a:bodyPr anchor="ctr" anchorCtr="0">
            <a:normAutofit/>
          </a:bodyPr>
          <a:lstStyle>
            <a:lvl1pPr>
              <a:defRPr sz="4000">
                <a:solidFill>
                  <a:schemeClr val="bg1"/>
                </a:solidFill>
              </a:defRPr>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lumMod val="75000"/>
                  </a:schemeClr>
                </a:solidFill>
              </a:defRPr>
            </a:lvl1pPr>
          </a:lstStyle>
          <a:p>
            <a:pPr>
              <a:defRPr/>
            </a:pPr>
            <a:fld id="{29CD1F0A-61D8-4143-8167-D0E368EA036B}" type="slidenum">
              <a:rPr lang="en-US" altLang="en-US" smtClean="0"/>
              <a:pPr>
                <a:defRPr/>
              </a:pPr>
              <a:t>‹#›</a:t>
            </a:fld>
            <a:endParaRPr lang="en-US" alt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6616" cy="1004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143000"/>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417256"/>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a:prstGeom prst="rect">
            <a:avLst/>
          </a:prstGeom>
        </p:spPr>
        <p:txBody>
          <a:bodyPr/>
          <a:lstStyle>
            <a:lvl1pPr>
              <a:defRPr sz="1200" b="0">
                <a:solidFill>
                  <a:schemeClr val="bg1">
                    <a:lumMod val="75000"/>
                  </a:schemeClr>
                </a:solidFill>
              </a:defRPr>
            </a:lvl1pPr>
          </a:lstStyle>
          <a:p>
            <a:pPr>
              <a:defRPr/>
            </a:pPr>
            <a:r>
              <a:rPr lang="en-US" dirty="0"/>
              <a:t>Copyright 1992-2020, Leadership Strategies, Inc. V20.04</a:t>
            </a:r>
          </a:p>
          <a:p>
            <a:pPr>
              <a:defRPr/>
            </a:pPr>
            <a:endParaRPr lang="en-US" dirty="0"/>
          </a:p>
        </p:txBody>
      </p:sp>
    </p:spTree>
    <p:extLst>
      <p:ext uri="{BB962C8B-B14F-4D97-AF65-F5344CB8AC3E}">
        <p14:creationId xmlns:p14="http://schemas.microsoft.com/office/powerpoint/2010/main" val="91176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6172200" cy="4541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
        <p:nvSpPr>
          <p:cNvPr id="10" name="Slide Number Placeholder 5">
            <a:extLst>
              <a:ext uri="{FF2B5EF4-FFF2-40B4-BE49-F238E27FC236}">
                <a16:creationId xmlns:a16="http://schemas.microsoft.com/office/drawing/2014/main" id="{9326F3C1-F560-466B-8AED-42DE7104FB3D}"/>
              </a:ext>
            </a:extLst>
          </p:cNvPr>
          <p:cNvSpPr>
            <a:spLocks noGrp="1"/>
          </p:cNvSpPr>
          <p:nvPr>
            <p:ph type="sldNum" sz="quarter" idx="12"/>
          </p:nvPr>
        </p:nvSpPr>
        <p:spPr>
          <a:xfrm>
            <a:off x="197069" y="6356350"/>
            <a:ext cx="2743200" cy="365125"/>
          </a:xfrm>
        </p:spPr>
        <p:txBody>
          <a:bodyPr/>
          <a:lstStyle>
            <a:lvl1pPr>
              <a:defRPr>
                <a:solidFill>
                  <a:schemeClr val="bg1">
                    <a:lumMod val="50000"/>
                  </a:schemeClr>
                </a:solidFill>
              </a:defRPr>
            </a:lvl1pPr>
          </a:lstStyle>
          <a:p>
            <a:pPr>
              <a:defRPr/>
            </a:pPr>
            <a:fld id="{C4837650-0E05-4323-A538-1AAEB49E175A}" type="slidenum">
              <a:rPr lang="en-US" smtClean="0"/>
              <a:pPr>
                <a:defRPr/>
              </a:pPr>
              <a:t>‹#›</a:t>
            </a:fld>
            <a:endParaRPr lang="en-US" dirty="0"/>
          </a:p>
        </p:txBody>
      </p:sp>
      <p:sp>
        <p:nvSpPr>
          <p:cNvPr id="12" name="Footer Placeholder 4">
            <a:extLst>
              <a:ext uri="{FF2B5EF4-FFF2-40B4-BE49-F238E27FC236}">
                <a16:creationId xmlns:a16="http://schemas.microsoft.com/office/drawing/2014/main" id="{16E3F741-45B7-4B71-8047-4114FC94F7A6}"/>
              </a:ext>
            </a:extLst>
          </p:cNvPr>
          <p:cNvSpPr>
            <a:spLocks noGrp="1"/>
          </p:cNvSpPr>
          <p:nvPr>
            <p:ph type="ftr" sz="quarter" idx="11"/>
          </p:nvPr>
        </p:nvSpPr>
        <p:spPr>
          <a:xfrm>
            <a:off x="3307749" y="6378122"/>
            <a:ext cx="6179918" cy="365125"/>
          </a:xfrm>
        </p:spPr>
        <p:txBody>
          <a:bodyPr/>
          <a:lstStyle>
            <a:lvl1pPr>
              <a:defRPr>
                <a:solidFill>
                  <a:schemeClr val="bg1">
                    <a:lumMod val="50000"/>
                  </a:schemeClr>
                </a:solidFill>
                <a:latin typeface="Arial" panose="020B0604020202020204" pitchFamily="34" charset="0"/>
                <a:cs typeface="Arial" panose="020B0604020202020204" pitchFamily="34" charset="0"/>
              </a:defRPr>
            </a:lvl1pPr>
          </a:lstStyle>
          <a:p>
            <a:pPr>
              <a:defRPr/>
            </a:pPr>
            <a:r>
              <a:rPr lang="en-US"/>
              <a:t>Copyright 1992-2015, Leadership Strategies, Inc. V15.03</a:t>
            </a:r>
          </a:p>
          <a:p>
            <a:pPr>
              <a:defRPr/>
            </a:pPr>
            <a:endParaRPr lang="en-US"/>
          </a:p>
        </p:txBody>
      </p:sp>
    </p:spTree>
    <p:extLst>
      <p:ext uri="{BB962C8B-B14F-4D97-AF65-F5344CB8AC3E}">
        <p14:creationId xmlns:p14="http://schemas.microsoft.com/office/powerpoint/2010/main" val="42064035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5" name="Picture 7" descr="background_standard_scree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0"/>
            <a:ext cx="4572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800" dirty="0"/>
          </a:p>
        </p:txBody>
      </p:sp>
      <p:sp>
        <p:nvSpPr>
          <p:cNvPr id="7" name="Rectangle 6"/>
          <p:cNvSpPr/>
          <p:nvPr userDrawn="1"/>
        </p:nvSpPr>
        <p:spPr>
          <a:xfrm>
            <a:off x="444501" y="0"/>
            <a:ext cx="122767"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800" dirty="0"/>
          </a:p>
        </p:txBody>
      </p:sp>
      <p:sp>
        <p:nvSpPr>
          <p:cNvPr id="8" name="TextBox 7"/>
          <p:cNvSpPr txBox="1">
            <a:spLocks noChangeArrowheads="1"/>
          </p:cNvSpPr>
          <p:nvPr userDrawn="1"/>
        </p:nvSpPr>
        <p:spPr bwMode="auto">
          <a:xfrm>
            <a:off x="582085" y="6565901"/>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000">
                <a:solidFill>
                  <a:srgbClr val="00467F"/>
                </a:solidFill>
                <a:latin typeface="Franklin Gothic Book" panose="020B0503020102020204" pitchFamily="34" charset="0"/>
                <a:ea typeface="Franklin Gothic Book" panose="020B0503020102020204" pitchFamily="34" charset="0"/>
                <a:cs typeface="Franklin Gothic Book" panose="020B0503020102020204" pitchFamily="34" charset="0"/>
              </a:rPr>
              <a:t>Copyright 1992-2015, Leadership Strategies, Inc. V15.03</a:t>
            </a:r>
          </a:p>
        </p:txBody>
      </p:sp>
      <p:pic>
        <p:nvPicPr>
          <p:cNvPr id="9"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93151" y="6359525"/>
            <a:ext cx="3113616"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5322063" y="6565901"/>
            <a:ext cx="22717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000">
                <a:solidFill>
                  <a:srgbClr val="00467F"/>
                </a:solidFill>
                <a:latin typeface="Franklin Gothic Book" panose="020B0503020102020204" pitchFamily="34" charset="0"/>
                <a:ea typeface="Franklin Gothic Book" panose="020B0503020102020204" pitchFamily="34" charset="0"/>
                <a:cs typeface="Franklin Gothic Book" panose="020B0503020102020204" pitchFamily="34" charset="0"/>
              </a:rPr>
              <a:t>Duplication prohibited without consent</a:t>
            </a:r>
          </a:p>
        </p:txBody>
      </p:sp>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14"/>
          </p:nvPr>
        </p:nvSpPr>
        <p:spPr>
          <a:xfrm>
            <a:off x="0" y="6446839"/>
            <a:ext cx="457200" cy="365125"/>
          </a:xfrm>
        </p:spPr>
        <p:txBody>
          <a:bodyPr anchor="b"/>
          <a:lstStyle>
            <a:lvl1pPr algn="ctr">
              <a:defRPr sz="1000">
                <a:solidFill>
                  <a:schemeClr val="bg1"/>
                </a:solidFill>
              </a:defRPr>
            </a:lvl1pPr>
          </a:lstStyle>
          <a:p>
            <a:pPr>
              <a:defRPr/>
            </a:pPr>
            <a:fld id="{E95474B1-5194-4E2F-8C87-6B7EBECCE4C9}" type="slidenum">
              <a:rPr lang="en-US"/>
              <a:pPr>
                <a:defRPr/>
              </a:pPr>
              <a:t>‹#›</a:t>
            </a:fld>
            <a:endParaRPr lang="en-US" dirty="0"/>
          </a:p>
        </p:txBody>
      </p:sp>
    </p:spTree>
    <p:extLst>
      <p:ext uri="{BB962C8B-B14F-4D97-AF65-F5344CB8AC3E}">
        <p14:creationId xmlns:p14="http://schemas.microsoft.com/office/powerpoint/2010/main" val="3694353687"/>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6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sz="1200" b="0">
                <a:solidFill>
                  <a:schemeClr val="bg1"/>
                </a:solidFill>
              </a:defRPr>
            </a:lvl1pPr>
          </a:lstStyle>
          <a:p>
            <a:fld id="{FB18ED99-006D-46A3-9306-FF6381D259D1}" type="slidenum">
              <a:rPr lang="en-US" smtClean="0"/>
              <a:pPr/>
              <a:t>‹#›</a:t>
            </a:fld>
            <a:endParaRPr lang="en-US" dirty="0"/>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777083"/>
          </a:xfrm>
          <a:prstGeom prst="rect">
            <a:avLst/>
          </a:prstGeom>
          <a:solidFill>
            <a:srgbClr val="009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385762" y="528832"/>
            <a:ext cx="9601200" cy="766568"/>
          </a:xfrm>
          <a:solidFill>
            <a:srgbClr val="009383"/>
          </a:solidFill>
        </p:spPr>
        <p:txBody>
          <a:bodyPr>
            <a:normAutofit/>
          </a:bodyPr>
          <a:lstStyle>
            <a:lvl1pPr>
              <a:defRPr sz="3800">
                <a:solidFill>
                  <a:schemeClr val="bg1"/>
                </a:solidFill>
                <a:latin typeface="Arial" panose="020B0604020202020204" pitchFamily="34" charset="0"/>
                <a:cs typeface="Arial" panose="020B0604020202020204" pitchFamily="34" charset="0"/>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(c) 1992-2019 Leadership Strategies, Inc.</a:t>
            </a:r>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3" name="Content Placeholder 2">
            <a:extLst>
              <a:ext uri="{FF2B5EF4-FFF2-40B4-BE49-F238E27FC236}">
                <a16:creationId xmlns:a16="http://schemas.microsoft.com/office/drawing/2014/main" id="{F251773B-2E79-47B4-AE07-683EEEE38E81}"/>
              </a:ext>
            </a:extLst>
          </p:cNvPr>
          <p:cNvSpPr>
            <a:spLocks noGrp="1"/>
          </p:cNvSpPr>
          <p:nvPr>
            <p:ph sz="quarter" idx="13"/>
          </p:nvPr>
        </p:nvSpPr>
        <p:spPr>
          <a:xfrm>
            <a:off x="385763" y="1621428"/>
            <a:ext cx="11196637" cy="4474572"/>
          </a:xfrm>
        </p:spPr>
        <p:txBody>
          <a:bodyPr/>
          <a:lstStyle>
            <a:lvl1pPr marL="0" indent="0">
              <a:buNone/>
              <a:defRPr>
                <a:solidFill>
                  <a:schemeClr val="bg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1699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Enga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D964EC-844F-4159-B4F7-5411E7DE5ED6}"/>
              </a:ext>
            </a:extLst>
          </p:cNvPr>
          <p:cNvSpPr/>
          <p:nvPr/>
        </p:nvSpPr>
        <p:spPr>
          <a:xfrm>
            <a:off x="-14288" y="-14288"/>
            <a:ext cx="10225088" cy="1262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500" dirty="0"/>
          </a:p>
        </p:txBody>
      </p:sp>
      <p:cxnSp>
        <p:nvCxnSpPr>
          <p:cNvPr id="5" name="Straight Connector 4">
            <a:extLst>
              <a:ext uri="{FF2B5EF4-FFF2-40B4-BE49-F238E27FC236}">
                <a16:creationId xmlns:a16="http://schemas.microsoft.com/office/drawing/2014/main" id="{37754106-34A9-456B-A4D9-964DD2AA27B3}"/>
              </a:ext>
            </a:extLst>
          </p:cNvPr>
          <p:cNvCxnSpPr>
            <a:cxnSpLocks/>
          </p:cNvCxnSpPr>
          <p:nvPr/>
        </p:nvCxnSpPr>
        <p:spPr>
          <a:xfrm>
            <a:off x="400050" y="1384300"/>
            <a:ext cx="11595100"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6" name="Picture 9">
            <a:extLst>
              <a:ext uri="{FF2B5EF4-FFF2-40B4-BE49-F238E27FC236}">
                <a16:creationId xmlns:a16="http://schemas.microsoft.com/office/drawing/2014/main" id="{41688E34-F768-453B-AE72-F2FA58117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713" y="295275"/>
            <a:ext cx="1587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300036"/>
            <a:ext cx="9553574" cy="690564"/>
          </a:xfrm>
        </p:spPr>
        <p:txBody>
          <a:bodyPr anchor="b">
            <a:noAutofit/>
          </a:bodyPr>
          <a:lstStyle>
            <a:lvl1pPr>
              <a:defRPr sz="3600">
                <a:solidFill>
                  <a:schemeClr val="bg1"/>
                </a:solidFill>
              </a:defRPr>
            </a:lvl1pPr>
          </a:lstStyle>
          <a:p>
            <a:r>
              <a:rPr lang="en-US"/>
              <a:t>Click to edit Master title style</a:t>
            </a:r>
            <a:endParaRPr lang="en-US" dirty="0"/>
          </a:p>
        </p:txBody>
      </p:sp>
      <p:sp>
        <p:nvSpPr>
          <p:cNvPr id="8" name="Text Placeholder 7"/>
          <p:cNvSpPr>
            <a:spLocks noGrp="1"/>
          </p:cNvSpPr>
          <p:nvPr>
            <p:ph type="body" sz="quarter" idx="13"/>
          </p:nvPr>
        </p:nvSpPr>
        <p:spPr>
          <a:xfrm>
            <a:off x="560389" y="1722056"/>
            <a:ext cx="11426825" cy="4602544"/>
          </a:xfrm>
        </p:spPr>
        <p:txBody>
          <a:bodyPr>
            <a:normAutofit/>
          </a:bodyPr>
          <a:lstStyle>
            <a:lvl1pPr marL="214313" indent="-214313">
              <a:spcBef>
                <a:spcPts val="1800"/>
              </a:spcBef>
              <a:buClr>
                <a:srgbClr val="009383"/>
              </a:buClr>
              <a:buFont typeface="Arial" panose="020B0604020202020204" pitchFamily="34" charset="0"/>
              <a:buChar char="•"/>
              <a:defRPr sz="2400" b="0">
                <a:solidFill>
                  <a:schemeClr val="tx1"/>
                </a:solidFill>
              </a:defRPr>
            </a:lvl1pPr>
            <a:lvl2pPr marL="427435" indent="-171450">
              <a:spcBef>
                <a:spcPts val="600"/>
              </a:spcBef>
              <a:defRPr sz="2400"/>
            </a:lvl2pPr>
            <a:lvl3pPr marL="641747" indent="-171450">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814D185-1188-4099-8B10-734FD3D15D7A}"/>
              </a:ext>
            </a:extLst>
          </p:cNvPr>
          <p:cNvSpPr>
            <a:spLocks noGrp="1"/>
          </p:cNvSpPr>
          <p:nvPr>
            <p:ph type="sldNum" sz="quarter" idx="14"/>
          </p:nvPr>
        </p:nvSpPr>
        <p:spPr/>
        <p:txBody>
          <a:bodyPr/>
          <a:lstStyle>
            <a:lvl1pPr>
              <a:defRPr smtClean="0">
                <a:solidFill>
                  <a:srgbClr val="009383"/>
                </a:solidFill>
              </a:defRPr>
            </a:lvl1pPr>
          </a:lstStyle>
          <a:p>
            <a:pPr>
              <a:defRPr/>
            </a:pPr>
            <a:fld id="{29CD1F0A-61D8-4143-8167-D0E368EA036B}" type="slidenum">
              <a:rPr lang="en-US" altLang="en-US" smtClean="0"/>
              <a:pPr>
                <a:defRPr/>
              </a:pPr>
              <a:t>‹#›</a:t>
            </a:fld>
            <a:endParaRPr lang="en-US" altLang="en-US" dirty="0"/>
          </a:p>
        </p:txBody>
      </p:sp>
      <p:sp>
        <p:nvSpPr>
          <p:cNvPr id="9" name="Footer Placeholder 4">
            <a:extLst>
              <a:ext uri="{FF2B5EF4-FFF2-40B4-BE49-F238E27FC236}">
                <a16:creationId xmlns:a16="http://schemas.microsoft.com/office/drawing/2014/main" id="{E57CFBDB-C42C-40BE-8746-3FEF9EAC0C02}"/>
              </a:ext>
            </a:extLst>
          </p:cNvPr>
          <p:cNvSpPr>
            <a:spLocks noGrp="1"/>
          </p:cNvSpPr>
          <p:nvPr>
            <p:ph type="ftr" sz="quarter" idx="15"/>
          </p:nvPr>
        </p:nvSpPr>
        <p:spPr/>
        <p:txBody>
          <a:bodyPr/>
          <a:lstStyle>
            <a:lvl1pPr>
              <a:defRPr/>
            </a:lvl1pPr>
          </a:lstStyle>
          <a:p>
            <a:pPr>
              <a:defRPr/>
            </a:pPr>
            <a:r>
              <a:rPr lang="en-US" dirty="0"/>
              <a:t>Copyright 1992-2016, Leadership Strategies, Inc. V16.01</a:t>
            </a:r>
          </a:p>
          <a:p>
            <a:pPr>
              <a:defRPr/>
            </a:pPr>
            <a:endParaRPr lang="en-US" dirty="0"/>
          </a:p>
        </p:txBody>
      </p:sp>
    </p:spTree>
    <p:extLst>
      <p:ext uri="{BB962C8B-B14F-4D97-AF65-F5344CB8AC3E}">
        <p14:creationId xmlns:p14="http://schemas.microsoft.com/office/powerpoint/2010/main" val="1830214339"/>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2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2"/>
          <a:stretch>
            <a:fillRect/>
          </a:stretch>
        </p:blipFill>
        <p:spPr>
          <a:xfrm>
            <a:off x="669983" y="4529687"/>
            <a:ext cx="2425700" cy="1231900"/>
          </a:xfrm>
          <a:prstGeom prst="rect">
            <a:avLst/>
          </a:prstGeom>
        </p:spPr>
      </p:pic>
      <p:pic>
        <p:nvPicPr>
          <p:cNvPr id="7" name="Picture 6" descr="A picture containing laptop, dark, computer, screen&#10;&#10;Description automatically generated">
            <a:extLst>
              <a:ext uri="{FF2B5EF4-FFF2-40B4-BE49-F238E27FC236}">
                <a16:creationId xmlns:a16="http://schemas.microsoft.com/office/drawing/2014/main" id="{51C50CD1-CE8E-4D54-B48A-4A190BEC9F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81600" y="699782"/>
            <a:ext cx="9167038" cy="6858000"/>
          </a:xfrm>
          <a:prstGeom prst="rect">
            <a:avLst/>
          </a:prstGeom>
        </p:spPr>
      </p:pic>
    </p:spTree>
    <p:extLst>
      <p:ext uri="{BB962C8B-B14F-4D97-AF65-F5344CB8AC3E}">
        <p14:creationId xmlns:p14="http://schemas.microsoft.com/office/powerpoint/2010/main" val="124370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theme" Target="../theme/theme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theme" Target="../theme/theme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3307749" y="6402896"/>
            <a:ext cx="6179918" cy="343353"/>
          </a:xfrm>
          <a:prstGeom prst="rect">
            <a:avLst/>
          </a:prstGeom>
        </p:spPr>
        <p:txBody>
          <a:bodyPr vert="horz" lIns="91440" tIns="45720" rIns="91440" bIns="45720" rtlCol="0" anchor="ctr" anchorCtr="1"/>
          <a:lstStyle>
            <a:lvl1pPr algn="ctr">
              <a:defRPr sz="900">
                <a:solidFill>
                  <a:schemeClr val="tx1">
                    <a:tint val="75000"/>
                  </a:schemeClr>
                </a:solidFill>
                <a:latin typeface="Arial" panose="020B0604020202020204" pitchFamily="34" charset="0"/>
                <a:cs typeface="Arial" panose="020B0604020202020204" pitchFamily="34" charset="0"/>
              </a:defRPr>
            </a:lvl1pPr>
          </a:lstStyle>
          <a:p>
            <a:pPr>
              <a:defRPr/>
            </a:pPr>
            <a:r>
              <a:rPr lang="en-US"/>
              <a:t>Copyright 1992-2015, Leadership Strategies, Inc. V15.03</a:t>
            </a:r>
          </a:p>
          <a:p>
            <a:pPr>
              <a:defRPr/>
            </a:pPr>
            <a:endParaRPr lang="en-US" dirty="0"/>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900">
                <a:solidFill>
                  <a:schemeClr val="bg1">
                    <a:lumMod val="50000"/>
                  </a:schemeClr>
                </a:solidFill>
                <a:latin typeface="Arial" panose="020B0604020202020204" pitchFamily="34" charset="0"/>
                <a:cs typeface="Arial" panose="020B0604020202020204" pitchFamily="34" charset="0"/>
              </a:defRPr>
            </a:lvl1pPr>
          </a:lstStyle>
          <a:p>
            <a:pPr>
              <a:defRPr/>
            </a:pPr>
            <a:fld id="{C4837650-0E05-4323-A538-1AAEB49E175A}" type="slidenum">
              <a:rPr lang="en-US" smtClean="0"/>
              <a:pPr>
                <a:defRPr/>
              </a:pPr>
              <a:t>‹#›</a:t>
            </a:fld>
            <a:endParaRPr lang="en-US" dirty="0"/>
          </a:p>
        </p:txBody>
      </p:sp>
      <p:sp>
        <p:nvSpPr>
          <p:cNvPr id="7" name="Footer Placeholder 4">
            <a:extLst>
              <a:ext uri="{FF2B5EF4-FFF2-40B4-BE49-F238E27FC236}">
                <a16:creationId xmlns:a16="http://schemas.microsoft.com/office/drawing/2014/main" id="{6330CCC0-4408-4713-8928-D6E4E2EC377E}"/>
              </a:ext>
            </a:extLst>
          </p:cNvPr>
          <p:cNvSpPr txBox="1">
            <a:spLocks/>
          </p:cNvSpPr>
          <p:nvPr/>
        </p:nvSpPr>
        <p:spPr>
          <a:xfrm>
            <a:off x="9757954" y="6353628"/>
            <a:ext cx="217389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900" b="0" dirty="0">
                <a:solidFill>
                  <a:schemeClr val="bg1">
                    <a:lumMod val="50000"/>
                  </a:schemeClr>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9700110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33" r:id="rId13"/>
    <p:sldLayoutId id="2147483738" r:id="rId14"/>
    <p:sldLayoutId id="2147483739" r:id="rId15"/>
  </p:sldLayoutIdLst>
  <p:transition>
    <p:fade/>
  </p:transition>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47E5F-7AC3-40FF-9CF2-70CA88DF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D5E1B-81C7-4F8A-81B2-F8F48D979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B7296046-5232-44F9-87C5-633D2C45212C}"/>
              </a:ext>
            </a:extLst>
          </p:cNvPr>
          <p:cNvSpPr txBox="1">
            <a:spLocks/>
          </p:cNvSpPr>
          <p:nvPr userDrawn="1"/>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5" name="Footer Placeholder 2">
            <a:extLst>
              <a:ext uri="{FF2B5EF4-FFF2-40B4-BE49-F238E27FC236}">
                <a16:creationId xmlns:a16="http://schemas.microsoft.com/office/drawing/2014/main" id="{D84CDD04-DA9E-400D-821C-FEDFCC0B4917}"/>
              </a:ext>
            </a:extLst>
          </p:cNvPr>
          <p:cNvSpPr>
            <a:spLocks noGrp="1"/>
          </p:cNvSpPr>
          <p:nvPr>
            <p:ph type="ftr" sz="quarter" idx="3"/>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V15.03 </a:t>
            </a:r>
            <a:endParaRPr lang="en-US" dirty="0"/>
          </a:p>
        </p:txBody>
      </p:sp>
      <p:sp>
        <p:nvSpPr>
          <p:cNvPr id="6" name="Slide Number Placeholder 3">
            <a:extLst>
              <a:ext uri="{FF2B5EF4-FFF2-40B4-BE49-F238E27FC236}">
                <a16:creationId xmlns:a16="http://schemas.microsoft.com/office/drawing/2014/main" id="{2C6939DB-CE47-4A11-9D34-3ABAB91043E7}"/>
              </a:ext>
            </a:extLst>
          </p:cNvPr>
          <p:cNvSpPr>
            <a:spLocks noGrp="1"/>
          </p:cNvSpPr>
          <p:nvPr>
            <p:ph type="sldNum" sz="quarter" idx="4"/>
          </p:nvPr>
        </p:nvSpPr>
        <p:spPr>
          <a:xfrm>
            <a:off x="197069" y="6356350"/>
            <a:ext cx="2743200" cy="365125"/>
          </a:xfrm>
          <a:prstGeom prst="rect">
            <a:avLst/>
          </a:prstGeom>
        </p:spPr>
        <p:txBody>
          <a:bodyPr/>
          <a:lstStyle>
            <a:lvl1pPr>
              <a:defRPr sz="8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a:p>
        </p:txBody>
      </p:sp>
    </p:spTree>
    <p:extLst>
      <p:ext uri="{BB962C8B-B14F-4D97-AF65-F5344CB8AC3E}">
        <p14:creationId xmlns:p14="http://schemas.microsoft.com/office/powerpoint/2010/main" val="200106470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pPr>
              <a:defRPr/>
            </a:pPr>
            <a:r>
              <a:rPr lang="en-US"/>
              <a:t>Copyright 1992-2015, Leadership Strategies, Inc. V15.03</a:t>
            </a:r>
          </a:p>
          <a:p>
            <a:pPr>
              <a:defRPr/>
            </a:pPr>
            <a:endParaRPr lang="en-US" dirty="0"/>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800">
                <a:solidFill>
                  <a:schemeClr val="bg1">
                    <a:lumMod val="50000"/>
                  </a:schemeClr>
                </a:solidFill>
                <a:latin typeface="Arial" panose="020B0604020202020204" pitchFamily="34" charset="0"/>
                <a:cs typeface="Arial" panose="020B0604020202020204" pitchFamily="34" charset="0"/>
              </a:defRPr>
            </a:lvl1pPr>
          </a:lstStyle>
          <a:p>
            <a:pPr>
              <a:defRPr/>
            </a:pPr>
            <a:fld id="{C4837650-0E05-4323-A538-1AAEB49E175A}" type="slidenum">
              <a:rPr lang="en-US" smtClean="0"/>
              <a:pPr>
                <a:defRPr/>
              </a:pPr>
              <a:t>‹#›</a:t>
            </a:fld>
            <a:endParaRPr lang="en-US" dirty="0"/>
          </a:p>
        </p:txBody>
      </p:sp>
      <p:sp>
        <p:nvSpPr>
          <p:cNvPr id="7" name="Footer Placeholder 4">
            <a:extLst>
              <a:ext uri="{FF2B5EF4-FFF2-40B4-BE49-F238E27FC236}">
                <a16:creationId xmlns:a16="http://schemas.microsoft.com/office/drawing/2014/main" id="{6330CCC0-4408-4713-8928-D6E4E2EC377E}"/>
              </a:ext>
            </a:extLst>
          </p:cNvPr>
          <p:cNvSpPr txBox="1">
            <a:spLocks/>
          </p:cNvSpPr>
          <p:nvPr/>
        </p:nvSpPr>
        <p:spPr>
          <a:xfrm>
            <a:off x="6780288" y="6381124"/>
            <a:ext cx="5151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rgbClr val="898989"/>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49878352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transition>
    <p:fade/>
  </p:transition>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47E5F-7AC3-40FF-9CF2-70CA88DF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D5E1B-81C7-4F8A-81B2-F8F48D979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E9EEAE9F-3A8F-4813-8F4A-3DDF00F5891B}"/>
              </a:ext>
            </a:extLst>
          </p:cNvPr>
          <p:cNvSpPr>
            <a:spLocks noGrp="1"/>
          </p:cNvSpPr>
          <p:nvPr>
            <p:ph type="ftr" sz="quarter" idx="3"/>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a:t>Copyright 1992-2015, Leadership Strategies, Inc. V15.03 </a:t>
            </a:r>
            <a:endParaRPr lang="en-US" dirty="0"/>
          </a:p>
        </p:txBody>
      </p:sp>
      <p:sp>
        <p:nvSpPr>
          <p:cNvPr id="5" name="Slide Number Placeholder 3">
            <a:extLst>
              <a:ext uri="{FF2B5EF4-FFF2-40B4-BE49-F238E27FC236}">
                <a16:creationId xmlns:a16="http://schemas.microsoft.com/office/drawing/2014/main" id="{6C5AAB45-DD00-4F4E-91D0-0CD1C3785267}"/>
              </a:ext>
            </a:extLst>
          </p:cNvPr>
          <p:cNvSpPr>
            <a:spLocks noGrp="1"/>
          </p:cNvSpPr>
          <p:nvPr>
            <p:ph type="sldNum" sz="quarter" idx="4"/>
          </p:nvPr>
        </p:nvSpPr>
        <p:spPr>
          <a:xfrm>
            <a:off x="197069" y="6356350"/>
            <a:ext cx="2743200" cy="365125"/>
          </a:xfrm>
          <a:prstGeom prst="rect">
            <a:avLst/>
          </a:prstGeom>
        </p:spPr>
        <p:txBody>
          <a:bodyPr anchor="ctr" anchorCtr="0"/>
          <a:lstStyle>
            <a:lvl1pPr>
              <a:defRPr sz="8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a:p>
        </p:txBody>
      </p:sp>
      <p:sp>
        <p:nvSpPr>
          <p:cNvPr id="6" name="Footer Placeholder 4">
            <a:extLst>
              <a:ext uri="{FF2B5EF4-FFF2-40B4-BE49-F238E27FC236}">
                <a16:creationId xmlns:a16="http://schemas.microsoft.com/office/drawing/2014/main" id="{8EDE3C8F-839A-4F21-B5E3-867E35178BD5}"/>
              </a:ext>
            </a:extLst>
          </p:cNvPr>
          <p:cNvSpPr txBox="1">
            <a:spLocks/>
          </p:cNvSpPr>
          <p:nvPr userDrawn="1"/>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384424669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4876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2502469" y="6372285"/>
            <a:ext cx="6179918"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D5C506D0-69AF-6B41-B7B9-6D41D924DC2F}" type="slidenum">
              <a:rPr lang="en-US" smtClean="0"/>
              <a:pPr/>
              <a:t>‹#›</a:t>
            </a:fld>
            <a:endParaRPr lang="en-US" dirty="0"/>
          </a:p>
        </p:txBody>
      </p:sp>
    </p:spTree>
    <p:extLst>
      <p:ext uri="{BB962C8B-B14F-4D97-AF65-F5344CB8AC3E}">
        <p14:creationId xmlns:p14="http://schemas.microsoft.com/office/powerpoint/2010/main" val="271032021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38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38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938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lnSpc>
          <a:spcPct val="90000"/>
        </a:lnSpc>
        <a:spcBef>
          <a:spcPts val="500"/>
        </a:spcBef>
        <a:buClr>
          <a:srgbClr val="009383"/>
        </a:buClr>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lnSpc>
          <a:spcPct val="90000"/>
        </a:lnSpc>
        <a:spcBef>
          <a:spcPts val="500"/>
        </a:spcBef>
        <a:buClr>
          <a:srgbClr val="009383"/>
        </a:buClr>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b="0">
                <a:solidFill>
                  <a:schemeClr val="tx1">
                    <a:tint val="75000"/>
                  </a:schemeClr>
                </a:solidFill>
                <a:latin typeface="Arial" panose="020B0604020202020204" pitchFamily="34" charset="0"/>
                <a:cs typeface="Arial" panose="020B0604020202020204" pitchFamily="34" charset="0"/>
              </a:defRPr>
            </a:lvl1pPr>
          </a:lstStyle>
          <a:p>
            <a:pPr>
              <a:defRPr/>
            </a:pPr>
            <a:fld id="{29CD1F0A-61D8-4143-8167-D0E368EA036B}" type="slidenum">
              <a:rPr lang="en-US" altLang="en-US" smtClean="0"/>
              <a:pPr>
                <a:defRPr/>
              </a:pPr>
              <a:t>‹#›</a:t>
            </a:fld>
            <a:endParaRPr lang="en-US" altLang="en-US" dirty="0"/>
          </a:p>
        </p:txBody>
      </p:sp>
    </p:spTree>
    <p:extLst>
      <p:ext uri="{BB962C8B-B14F-4D97-AF65-F5344CB8AC3E}">
        <p14:creationId xmlns:p14="http://schemas.microsoft.com/office/powerpoint/2010/main" val="131809636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5" r:id="rId15"/>
    <p:sldLayoutId id="2147483856" r:id="rId16"/>
    <p:sldLayoutId id="2147483857" r:id="rId17"/>
    <p:sldLayoutId id="2147483858" r:id="rId18"/>
  </p:sldLayoutIdLst>
  <p:transition>
    <p:fade/>
  </p:transition>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938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8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www.biz-e-training.com/virtual-training-five-questions-to-ask-before-we-begin/" TargetMode="External"/><Relationship Id="rId2" Type="http://schemas.openxmlformats.org/officeDocument/2006/relationships/image" Target="../media/image37.jpg"/><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846E-6D0F-2344-8D43-A9EA24F545D1}"/>
              </a:ext>
            </a:extLst>
          </p:cNvPr>
          <p:cNvSpPr>
            <a:spLocks noGrp="1"/>
          </p:cNvSpPr>
          <p:nvPr>
            <p:ph type="ctrTitle"/>
          </p:nvPr>
        </p:nvSpPr>
        <p:spPr>
          <a:xfrm>
            <a:off x="669983" y="476534"/>
            <a:ext cx="6487562" cy="1920526"/>
          </a:xfrm>
        </p:spPr>
        <p:txBody>
          <a:bodyPr/>
          <a:lstStyle/>
          <a:p>
            <a:r>
              <a:rPr lang="en-US" dirty="0"/>
              <a:t>The Engaging Trainer Virtual Edition</a:t>
            </a:r>
          </a:p>
        </p:txBody>
      </p:sp>
      <p:sp>
        <p:nvSpPr>
          <p:cNvPr id="3" name="Slide Number Placeholder 2">
            <a:extLst>
              <a:ext uri="{FF2B5EF4-FFF2-40B4-BE49-F238E27FC236}">
                <a16:creationId xmlns:a16="http://schemas.microsoft.com/office/drawing/2014/main" id="{16AF9DCD-9510-4B5F-AF2D-076CCE487B8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C506D0-69AF-6B41-B7B9-6D41D924DC2F}"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2C1F6716-D098-4359-9E4E-10FBCCAD57D0}"/>
              </a:ext>
            </a:extLst>
          </p:cNvPr>
          <p:cNvSpPr txBox="1"/>
          <p:nvPr/>
        </p:nvSpPr>
        <p:spPr>
          <a:xfrm>
            <a:off x="9885888" y="6415800"/>
            <a:ext cx="2127505"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Duplication prohibited without consent</a:t>
            </a:r>
          </a:p>
        </p:txBody>
      </p:sp>
      <p:sp>
        <p:nvSpPr>
          <p:cNvPr id="5" name="TextBox 4">
            <a:extLst>
              <a:ext uri="{FF2B5EF4-FFF2-40B4-BE49-F238E27FC236}">
                <a16:creationId xmlns:a16="http://schemas.microsoft.com/office/drawing/2014/main" id="{56A61A4F-40AE-4233-8314-E30A81ED6ABB}"/>
              </a:ext>
            </a:extLst>
          </p:cNvPr>
          <p:cNvSpPr txBox="1"/>
          <p:nvPr/>
        </p:nvSpPr>
        <p:spPr>
          <a:xfrm>
            <a:off x="4548140" y="6415801"/>
            <a:ext cx="3095719"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Copyright 1992-2015, Leadership Strategies, Inc. V15.03</a:t>
            </a:r>
          </a:p>
        </p:txBody>
      </p:sp>
    </p:spTree>
    <p:extLst>
      <p:ext uri="{BB962C8B-B14F-4D97-AF65-F5344CB8AC3E}">
        <p14:creationId xmlns:p14="http://schemas.microsoft.com/office/powerpoint/2010/main" val="1908278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C320B-F3B7-4636-B189-2FF8008AFDFC}"/>
              </a:ext>
            </a:extLst>
          </p:cNvPr>
          <p:cNvSpPr>
            <a:spLocks noGrp="1"/>
          </p:cNvSpPr>
          <p:nvPr>
            <p:ph type="title"/>
          </p:nvPr>
        </p:nvSpPr>
        <p:spPr/>
        <p:txBody>
          <a:bodyPr>
            <a:normAutofit/>
          </a:bodyPr>
          <a:lstStyle/>
          <a:p>
            <a:r>
              <a:rPr lang="en-US" altLang="en-US" sz="3600" dirty="0"/>
              <a:t>Testing and Quizzing</a:t>
            </a:r>
            <a:endParaRPr lang="en-US" sz="3200" dirty="0"/>
          </a:p>
        </p:txBody>
      </p:sp>
      <p:sp>
        <p:nvSpPr>
          <p:cNvPr id="26632" name="Content Placeholder 5"/>
          <p:cNvSpPr>
            <a:spLocks noGrp="1"/>
          </p:cNvSpPr>
          <p:nvPr>
            <p:ph idx="4294967295"/>
          </p:nvPr>
        </p:nvSpPr>
        <p:spPr>
          <a:xfrm>
            <a:off x="6726703" y="3884496"/>
            <a:ext cx="4335462" cy="2614612"/>
          </a:xfrm>
        </p:spPr>
        <p:txBody>
          <a:bodyPr>
            <a:normAutofit/>
          </a:bodyPr>
          <a:lstStyle/>
          <a:p>
            <a:pPr marL="342900" indent="-342900" eaLnBrk="1" hangingPunct="1">
              <a:buClr>
                <a:srgbClr val="009383"/>
              </a:buClr>
              <a:buFont typeface="Arial" panose="020B0604020202020204" pitchFamily="34" charset="0"/>
              <a:buChar char="•"/>
            </a:pPr>
            <a:r>
              <a:rPr lang="en-US" altLang="en-US" sz="2400" b="0" dirty="0">
                <a:solidFill>
                  <a:schemeClr val="tx1"/>
                </a:solidFill>
              </a:rPr>
              <a:t>Reinforcement for all participants</a:t>
            </a:r>
          </a:p>
          <a:p>
            <a:pPr marL="342900" indent="-342900" eaLnBrk="1" hangingPunct="1">
              <a:buClr>
                <a:srgbClr val="009383"/>
              </a:buClr>
              <a:buFont typeface="Arial" panose="020B0604020202020204" pitchFamily="34" charset="0"/>
              <a:buChar char="•"/>
            </a:pPr>
            <a:r>
              <a:rPr lang="en-US" altLang="en-US" sz="2400" b="0" dirty="0">
                <a:solidFill>
                  <a:schemeClr val="tx1"/>
                </a:solidFill>
              </a:rPr>
              <a:t>Short, clear questions</a:t>
            </a:r>
          </a:p>
          <a:p>
            <a:pPr marL="342900" indent="-342900" eaLnBrk="1" hangingPunct="1">
              <a:buClr>
                <a:srgbClr val="009383"/>
              </a:buClr>
              <a:buFont typeface="Arial" panose="020B0604020202020204" pitchFamily="34" charset="0"/>
              <a:buChar char="•"/>
            </a:pPr>
            <a:r>
              <a:rPr lang="en-US" altLang="en-US" sz="2400" b="0" dirty="0">
                <a:solidFill>
                  <a:schemeClr val="tx1"/>
                </a:solidFill>
              </a:rPr>
              <a:t>Handle incorrect answers</a:t>
            </a:r>
          </a:p>
        </p:txBody>
      </p:sp>
      <p:sp>
        <p:nvSpPr>
          <p:cNvPr id="26631" name="Content Placeholder 5"/>
          <p:cNvSpPr>
            <a:spLocks noGrp="1"/>
          </p:cNvSpPr>
          <p:nvPr>
            <p:ph idx="4294967295"/>
          </p:nvPr>
        </p:nvSpPr>
        <p:spPr>
          <a:xfrm>
            <a:off x="1436433" y="4780032"/>
            <a:ext cx="3910013" cy="547688"/>
          </a:xfrm>
        </p:spPr>
        <p:txBody>
          <a:bodyPr>
            <a:normAutofit/>
          </a:bodyPr>
          <a:lstStyle/>
          <a:p>
            <a:pPr marL="342900" indent="-342900" eaLnBrk="1" hangingPunct="1">
              <a:buClr>
                <a:srgbClr val="009383"/>
              </a:buClr>
              <a:buFont typeface="Arial" panose="020B0604020202020204" pitchFamily="34" charset="0"/>
              <a:buChar char="•"/>
            </a:pPr>
            <a:r>
              <a:rPr lang="en-US" altLang="en-US" sz="2400" b="0" dirty="0">
                <a:solidFill>
                  <a:schemeClr val="tx1"/>
                </a:solidFill>
              </a:rPr>
              <a:t>Instruments</a:t>
            </a:r>
          </a:p>
        </p:txBody>
      </p:sp>
      <p:sp>
        <p:nvSpPr>
          <p:cNvPr id="26630" name="Content Placeholder 5"/>
          <p:cNvSpPr>
            <a:spLocks noGrp="1"/>
          </p:cNvSpPr>
          <p:nvPr>
            <p:ph idx="4294967295"/>
          </p:nvPr>
        </p:nvSpPr>
        <p:spPr>
          <a:xfrm>
            <a:off x="1436433" y="3850120"/>
            <a:ext cx="4029075" cy="1017587"/>
          </a:xfrm>
        </p:spPr>
        <p:txBody>
          <a:bodyPr>
            <a:normAutofit/>
          </a:bodyPr>
          <a:lstStyle/>
          <a:p>
            <a:pPr marL="342900" indent="-342900" eaLnBrk="1" hangingPunct="1">
              <a:buClr>
                <a:srgbClr val="009383"/>
              </a:buClr>
              <a:buFont typeface="Arial" panose="020B0604020202020204" pitchFamily="34" charset="0"/>
              <a:buChar char="•"/>
            </a:pPr>
            <a:r>
              <a:rPr lang="en-US" altLang="en-US" sz="2400" b="0" dirty="0">
                <a:solidFill>
                  <a:schemeClr val="tx1"/>
                </a:solidFill>
              </a:rPr>
              <a:t>Self-check</a:t>
            </a:r>
          </a:p>
          <a:p>
            <a:pPr lvl="1" eaLnBrk="1" hangingPunct="1">
              <a:buClr>
                <a:srgbClr val="009383"/>
              </a:buClr>
            </a:pPr>
            <a:r>
              <a:rPr lang="en-US" altLang="en-US" dirty="0"/>
              <a:t> Pre-test and Post-test</a:t>
            </a:r>
          </a:p>
          <a:p>
            <a:pPr lvl="1" eaLnBrk="1" hangingPunct="1"/>
            <a:endParaRPr lang="en-US" altLang="en-US" dirty="0"/>
          </a:p>
        </p:txBody>
      </p:sp>
      <p:grpSp>
        <p:nvGrpSpPr>
          <p:cNvPr id="26628" name="Group 9"/>
          <p:cNvGrpSpPr>
            <a:grpSpLocks/>
          </p:cNvGrpSpPr>
          <p:nvPr/>
        </p:nvGrpSpPr>
        <p:grpSpPr bwMode="auto">
          <a:xfrm>
            <a:off x="1568669" y="1609726"/>
            <a:ext cx="3132137" cy="2054225"/>
            <a:chOff x="1043692" y="1642737"/>
            <a:chExt cx="3132943" cy="2055279"/>
          </a:xfrm>
          <a:solidFill>
            <a:srgbClr val="009383"/>
          </a:solidFill>
        </p:grpSpPr>
        <p:sp>
          <p:nvSpPr>
            <p:cNvPr id="5" name="Down Arrow Callout 4"/>
            <p:cNvSpPr/>
            <p:nvPr/>
          </p:nvSpPr>
          <p:spPr>
            <a:xfrm>
              <a:off x="1043692" y="1642737"/>
              <a:ext cx="3132943" cy="2055279"/>
            </a:xfrm>
            <a:prstGeom prst="downArrowCallout">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26636" name="Rectangle 6"/>
            <p:cNvSpPr>
              <a:spLocks noChangeArrowheads="1"/>
            </p:cNvSpPr>
            <p:nvPr/>
          </p:nvSpPr>
          <p:spPr bwMode="auto">
            <a:xfrm>
              <a:off x="1159865" y="1808853"/>
              <a:ext cx="2900597" cy="993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600" dirty="0">
                  <a:solidFill>
                    <a:schemeClr val="bg1"/>
                  </a:solidFill>
                </a:rPr>
                <a:t>Written Tests or </a:t>
              </a:r>
            </a:p>
            <a:p>
              <a:pPr algn="ctr" eaLnBrk="1" hangingPunct="1">
                <a:spcBef>
                  <a:spcPct val="25000"/>
                </a:spcBef>
                <a:buFontTx/>
                <a:buNone/>
              </a:pPr>
              <a:r>
                <a:rPr lang="en-US" altLang="en-US" sz="2600" dirty="0">
                  <a:solidFill>
                    <a:schemeClr val="bg1"/>
                  </a:solidFill>
                </a:rPr>
                <a:t> Quizzes:</a:t>
              </a:r>
            </a:p>
          </p:txBody>
        </p:sp>
      </p:grpSp>
      <p:grpSp>
        <p:nvGrpSpPr>
          <p:cNvPr id="26629" name="Group 25"/>
          <p:cNvGrpSpPr>
            <a:grpSpLocks/>
          </p:cNvGrpSpPr>
          <p:nvPr/>
        </p:nvGrpSpPr>
        <p:grpSpPr bwMode="auto">
          <a:xfrm>
            <a:off x="6892131" y="1611313"/>
            <a:ext cx="3132138" cy="2055812"/>
            <a:chOff x="1043692" y="1642737"/>
            <a:chExt cx="3132943" cy="2055279"/>
          </a:xfrm>
          <a:solidFill>
            <a:srgbClr val="009383"/>
          </a:solidFill>
        </p:grpSpPr>
        <p:sp>
          <p:nvSpPr>
            <p:cNvPr id="27" name="Down Arrow Callout 26"/>
            <p:cNvSpPr/>
            <p:nvPr/>
          </p:nvSpPr>
          <p:spPr>
            <a:xfrm>
              <a:off x="1043692" y="1642737"/>
              <a:ext cx="3132943" cy="2055279"/>
            </a:xfrm>
            <a:prstGeom prst="downArrowCallout">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26634" name="Rectangle 27"/>
            <p:cNvSpPr>
              <a:spLocks noChangeArrowheads="1"/>
            </p:cNvSpPr>
            <p:nvPr/>
          </p:nvSpPr>
          <p:spPr bwMode="auto">
            <a:xfrm>
              <a:off x="1159865" y="1809237"/>
              <a:ext cx="2900597" cy="9923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600" dirty="0">
                  <a:solidFill>
                    <a:schemeClr val="bg1"/>
                  </a:solidFill>
                </a:rPr>
                <a:t>Oral Tests or </a:t>
              </a:r>
            </a:p>
            <a:p>
              <a:pPr algn="ctr" eaLnBrk="1" hangingPunct="1">
                <a:spcBef>
                  <a:spcPct val="25000"/>
                </a:spcBef>
                <a:buFontTx/>
                <a:buNone/>
              </a:pPr>
              <a:r>
                <a:rPr lang="en-US" altLang="en-US" sz="2600" dirty="0">
                  <a:solidFill>
                    <a:schemeClr val="bg1"/>
                  </a:solidFill>
                </a:rPr>
                <a:t>  Quizzes:</a:t>
              </a:r>
            </a:p>
          </p:txBody>
        </p:sp>
      </p:grpSp>
      <p:sp>
        <p:nvSpPr>
          <p:cNvPr id="13" name="TextBox 12"/>
          <p:cNvSpPr txBox="1"/>
          <p:nvPr/>
        </p:nvSpPr>
        <p:spPr>
          <a:xfrm>
            <a:off x="10865278" y="5853432"/>
            <a:ext cx="869011"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b="1" dirty="0">
                <a:solidFill>
                  <a:schemeClr val="bg1"/>
                </a:solidFill>
                <a:latin typeface="Arial" panose="020B0604020202020204" pitchFamily="34" charset="0"/>
                <a:cs typeface="Arial" panose="020B0604020202020204" pitchFamily="34" charset="0"/>
              </a:rPr>
              <a:t>Manual</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109-111</a:t>
            </a:r>
          </a:p>
        </p:txBody>
      </p:sp>
      <p:sp>
        <p:nvSpPr>
          <p:cNvPr id="14" name="TextBox 5"/>
          <p:cNvSpPr txBox="1"/>
          <p:nvPr/>
        </p:nvSpPr>
        <p:spPr>
          <a:xfrm>
            <a:off x="10280542" y="5135312"/>
            <a:ext cx="306387"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3" name="Footer Placeholder 2">
            <a:extLst>
              <a:ext uri="{FF2B5EF4-FFF2-40B4-BE49-F238E27FC236}">
                <a16:creationId xmlns:a16="http://schemas.microsoft.com/office/drawing/2014/main" id="{A0B6D95D-9DA7-48BD-B7C8-6E8386CB5FC9}"/>
              </a:ext>
            </a:extLst>
          </p:cNvPr>
          <p:cNvSpPr>
            <a:spLocks noGrp="1"/>
          </p:cNvSpPr>
          <p:nvPr>
            <p:ph type="ftr" sz="quarter" idx="11"/>
          </p:nvPr>
        </p:nvSpPr>
        <p:spPr/>
        <p:txBody>
          <a:bodyPr/>
          <a:lstStyle/>
          <a:p>
            <a:pPr>
              <a:defRPr/>
            </a:pPr>
            <a:r>
              <a:rPr lang="en-US" dirty="0"/>
              <a:t>Copyright 1992-2015, Leadership Strategies, Inc. V15.03</a:t>
            </a:r>
          </a:p>
          <a:p>
            <a:pPr>
              <a:defRPr/>
            </a:pPr>
            <a:endParaRPr lang="en-US" dirty="0"/>
          </a:p>
        </p:txBody>
      </p:sp>
      <p:sp>
        <p:nvSpPr>
          <p:cNvPr id="4" name="Slide Number Placeholder 3">
            <a:extLst>
              <a:ext uri="{FF2B5EF4-FFF2-40B4-BE49-F238E27FC236}">
                <a16:creationId xmlns:a16="http://schemas.microsoft.com/office/drawing/2014/main" id="{16664E06-0805-4AEF-8D2D-C298BE2F430F}"/>
              </a:ext>
            </a:extLst>
          </p:cNvPr>
          <p:cNvSpPr>
            <a:spLocks noGrp="1"/>
          </p:cNvSpPr>
          <p:nvPr>
            <p:ph type="sldNum" sz="quarter" idx="12"/>
          </p:nvPr>
        </p:nvSpPr>
        <p:spPr/>
        <p:txBody>
          <a:bodyPr/>
          <a:lstStyle/>
          <a:p>
            <a:pPr>
              <a:defRPr/>
            </a:pPr>
            <a:fld id="{C4837650-0E05-4323-A538-1AAEB49E175A}" type="slidenum">
              <a:rPr lang="en-US" smtClean="0"/>
              <a:pPr>
                <a:defRPr/>
              </a:pPr>
              <a:t>10</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500"/>
                                        <p:tgtEl>
                                          <p:spTgt spid="266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30">
                                            <p:txEl>
                                              <p:pRg st="0" end="0"/>
                                            </p:txEl>
                                          </p:spTgt>
                                        </p:tgtEl>
                                        <p:attrNameLst>
                                          <p:attrName>style.visibility</p:attrName>
                                        </p:attrNameLst>
                                      </p:cBhvr>
                                      <p:to>
                                        <p:strVal val="visible"/>
                                      </p:to>
                                    </p:set>
                                    <p:animEffect transition="in" filter="fade">
                                      <p:cBhvr>
                                        <p:cTn id="12" dur="500"/>
                                        <p:tgtEl>
                                          <p:spTgt spid="266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30">
                                            <p:txEl>
                                              <p:pRg st="1" end="1"/>
                                            </p:txEl>
                                          </p:spTgt>
                                        </p:tgtEl>
                                        <p:attrNameLst>
                                          <p:attrName>style.visibility</p:attrName>
                                        </p:attrNameLst>
                                      </p:cBhvr>
                                      <p:to>
                                        <p:strVal val="visible"/>
                                      </p:to>
                                    </p:set>
                                    <p:animEffect transition="in" filter="fade">
                                      <p:cBhvr>
                                        <p:cTn id="17" dur="500"/>
                                        <p:tgtEl>
                                          <p:spTgt spid="2663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31">
                                            <p:txEl>
                                              <p:pRg st="0" end="0"/>
                                            </p:txEl>
                                          </p:spTgt>
                                        </p:tgtEl>
                                        <p:attrNameLst>
                                          <p:attrName>style.visibility</p:attrName>
                                        </p:attrNameLst>
                                      </p:cBhvr>
                                      <p:to>
                                        <p:strVal val="visible"/>
                                      </p:to>
                                    </p:set>
                                    <p:animEffect transition="in" filter="fade">
                                      <p:cBhvr>
                                        <p:cTn id="22" dur="500"/>
                                        <p:tgtEl>
                                          <p:spTgt spid="2663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629"/>
                                        </p:tgtEl>
                                        <p:attrNameLst>
                                          <p:attrName>style.visibility</p:attrName>
                                        </p:attrNameLst>
                                      </p:cBhvr>
                                      <p:to>
                                        <p:strVal val="visible"/>
                                      </p:to>
                                    </p:set>
                                    <p:animEffect transition="in" filter="fade">
                                      <p:cBhvr>
                                        <p:cTn id="27" dur="500"/>
                                        <p:tgtEl>
                                          <p:spTgt spid="266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632">
                                            <p:txEl>
                                              <p:pRg st="0" end="0"/>
                                            </p:txEl>
                                          </p:spTgt>
                                        </p:tgtEl>
                                        <p:attrNameLst>
                                          <p:attrName>style.visibility</p:attrName>
                                        </p:attrNameLst>
                                      </p:cBhvr>
                                      <p:to>
                                        <p:strVal val="visible"/>
                                      </p:to>
                                    </p:set>
                                    <p:animEffect transition="in" filter="fade">
                                      <p:cBhvr>
                                        <p:cTn id="32" dur="500"/>
                                        <p:tgtEl>
                                          <p:spTgt spid="266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632">
                                            <p:txEl>
                                              <p:pRg st="1" end="1"/>
                                            </p:txEl>
                                          </p:spTgt>
                                        </p:tgtEl>
                                        <p:attrNameLst>
                                          <p:attrName>style.visibility</p:attrName>
                                        </p:attrNameLst>
                                      </p:cBhvr>
                                      <p:to>
                                        <p:strVal val="visible"/>
                                      </p:to>
                                    </p:set>
                                    <p:animEffect transition="in" filter="fade">
                                      <p:cBhvr>
                                        <p:cTn id="37" dur="500"/>
                                        <p:tgtEl>
                                          <p:spTgt spid="2663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632">
                                            <p:txEl>
                                              <p:pRg st="2" end="2"/>
                                            </p:txEl>
                                          </p:spTgt>
                                        </p:tgtEl>
                                        <p:attrNameLst>
                                          <p:attrName>style.visibility</p:attrName>
                                        </p:attrNameLst>
                                      </p:cBhvr>
                                      <p:to>
                                        <p:strVal val="visible"/>
                                      </p:to>
                                    </p:set>
                                    <p:animEffect transition="in" filter="fade">
                                      <p:cBhvr>
                                        <p:cTn id="42" dur="500"/>
                                        <p:tgtEl>
                                          <p:spTgt spid="266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p:txBody>
          <a:bodyPr>
            <a:normAutofit/>
          </a:bodyPr>
          <a:lstStyle/>
          <a:p>
            <a:pPr eaLnBrk="1" hangingPunct="1"/>
            <a:r>
              <a:rPr lang="en-US" altLang="en-US" sz="3600" dirty="0"/>
              <a:t>Dots</a:t>
            </a:r>
          </a:p>
        </p:txBody>
      </p:sp>
      <p:sp>
        <p:nvSpPr>
          <p:cNvPr id="28675" name="Content Placeholder 5"/>
          <p:cNvSpPr>
            <a:spLocks noGrp="1"/>
          </p:cNvSpPr>
          <p:nvPr>
            <p:ph idx="4294967295"/>
          </p:nvPr>
        </p:nvSpPr>
        <p:spPr>
          <a:xfrm>
            <a:off x="1138922" y="1684870"/>
            <a:ext cx="8047037" cy="4135437"/>
          </a:xfrm>
        </p:spPr>
        <p:txBody>
          <a:bodyPr>
            <a:normAutofit/>
          </a:bodyPr>
          <a:lstStyle/>
          <a:p>
            <a:pPr marL="342900" indent="-342900" eaLnBrk="1" hangingPunct="1">
              <a:buClr>
                <a:srgbClr val="009383"/>
              </a:buClr>
              <a:buFont typeface="Arial" panose="020B0604020202020204" pitchFamily="34" charset="0"/>
              <a:buChar char="•"/>
            </a:pPr>
            <a:r>
              <a:rPr lang="en-US" altLang="en-US" sz="2400" b="0" dirty="0">
                <a:solidFill>
                  <a:schemeClr val="tx1"/>
                </a:solidFill>
              </a:rPr>
              <a:t>Correct answers during discussion</a:t>
            </a:r>
          </a:p>
          <a:p>
            <a:pPr marL="342900" indent="-342900" eaLnBrk="1" hangingPunct="1">
              <a:buClr>
                <a:srgbClr val="009383"/>
              </a:buClr>
              <a:buFont typeface="Arial" panose="020B0604020202020204" pitchFamily="34" charset="0"/>
              <a:buChar char="•"/>
            </a:pPr>
            <a:r>
              <a:rPr lang="en-US" altLang="en-US" sz="2400" b="0" dirty="0">
                <a:solidFill>
                  <a:schemeClr val="tx1"/>
                </a:solidFill>
              </a:rPr>
              <a:t>Correct answers during oral quizzes</a:t>
            </a:r>
          </a:p>
          <a:p>
            <a:pPr marL="342900" indent="-342900" eaLnBrk="1" hangingPunct="1">
              <a:buClr>
                <a:srgbClr val="009383"/>
              </a:buClr>
              <a:buFont typeface="Arial" panose="020B0604020202020204" pitchFamily="34" charset="0"/>
              <a:buChar char="•"/>
            </a:pPr>
            <a:r>
              <a:rPr lang="en-US" altLang="en-US" sz="2400" b="0" dirty="0">
                <a:solidFill>
                  <a:schemeClr val="tx1"/>
                </a:solidFill>
              </a:rPr>
              <a:t>Participation or sharing</a:t>
            </a:r>
          </a:p>
          <a:p>
            <a:pPr marL="342900" indent="-342900" eaLnBrk="1" hangingPunct="1">
              <a:buClr>
                <a:srgbClr val="009383"/>
              </a:buClr>
              <a:buFont typeface="Arial" panose="020B0604020202020204" pitchFamily="34" charset="0"/>
              <a:buChar char="•"/>
            </a:pPr>
            <a:r>
              <a:rPr lang="en-US" altLang="en-US" sz="2400" b="0" dirty="0">
                <a:solidFill>
                  <a:schemeClr val="tx1"/>
                </a:solidFill>
              </a:rPr>
              <a:t>Helpfulness to another participant</a:t>
            </a:r>
          </a:p>
          <a:p>
            <a:pPr marL="342900" indent="-342900" eaLnBrk="1" hangingPunct="1">
              <a:buClr>
                <a:srgbClr val="009383"/>
              </a:buClr>
              <a:buFont typeface="Arial" panose="020B0604020202020204" pitchFamily="34" charset="0"/>
              <a:buChar char="•"/>
            </a:pPr>
            <a:r>
              <a:rPr lang="en-US" altLang="en-US" sz="2400" b="0" dirty="0">
                <a:solidFill>
                  <a:schemeClr val="tx1"/>
                </a:solidFill>
              </a:rPr>
              <a:t>Articulating a great way to use the material/skill back on the job</a:t>
            </a:r>
          </a:p>
          <a:p>
            <a:pPr marL="342900" indent="-342900" eaLnBrk="1" hangingPunct="1">
              <a:buClr>
                <a:srgbClr val="009383"/>
              </a:buClr>
              <a:buFont typeface="Arial" panose="020B0604020202020204" pitchFamily="34" charset="0"/>
              <a:buChar char="•"/>
            </a:pPr>
            <a:endParaRPr lang="en-US" altLang="en-US" sz="2400" b="0" dirty="0">
              <a:solidFill>
                <a:schemeClr val="tx1"/>
              </a:solidFill>
            </a:endParaRPr>
          </a:p>
        </p:txBody>
      </p:sp>
      <p:sp>
        <p:nvSpPr>
          <p:cNvPr id="5" name="TextBox 4"/>
          <p:cNvSpPr txBox="1"/>
          <p:nvPr/>
        </p:nvSpPr>
        <p:spPr>
          <a:xfrm>
            <a:off x="10850933" y="5855979"/>
            <a:ext cx="869011"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111-112</a:t>
            </a:r>
          </a:p>
        </p:txBody>
      </p:sp>
      <p:sp>
        <p:nvSpPr>
          <p:cNvPr id="6" name="TextBox 5"/>
          <p:cNvSpPr txBox="1"/>
          <p:nvPr/>
        </p:nvSpPr>
        <p:spPr>
          <a:xfrm>
            <a:off x="10213614" y="3453607"/>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2" name="Footer Placeholder 1">
            <a:extLst>
              <a:ext uri="{FF2B5EF4-FFF2-40B4-BE49-F238E27FC236}">
                <a16:creationId xmlns:a16="http://schemas.microsoft.com/office/drawing/2014/main" id="{39DF953A-773C-42B3-ABF8-5AD3CD951F04}"/>
              </a:ext>
            </a:extLst>
          </p:cNvPr>
          <p:cNvSpPr>
            <a:spLocks noGrp="1"/>
          </p:cNvSpPr>
          <p:nvPr>
            <p:ph type="ftr" sz="quarter" idx="11"/>
          </p:nvPr>
        </p:nvSpPr>
        <p:spPr/>
        <p:txBody>
          <a:bodyPr/>
          <a:lstStyle/>
          <a:p>
            <a:pPr>
              <a:defRPr/>
            </a:pPr>
            <a:r>
              <a:rPr lang="en-US" dirty="0"/>
              <a:t>Copyright 1992-2015, Leadership Strategies, Inc. V15.03</a:t>
            </a:r>
          </a:p>
          <a:p>
            <a:pPr>
              <a:defRPr/>
            </a:pPr>
            <a:endParaRPr lang="en-US" dirty="0"/>
          </a:p>
        </p:txBody>
      </p:sp>
      <p:sp>
        <p:nvSpPr>
          <p:cNvPr id="3" name="Slide Number Placeholder 2">
            <a:extLst>
              <a:ext uri="{FF2B5EF4-FFF2-40B4-BE49-F238E27FC236}">
                <a16:creationId xmlns:a16="http://schemas.microsoft.com/office/drawing/2014/main" id="{0A8487B0-C20A-4968-8B5C-4E6C831B61C2}"/>
              </a:ext>
            </a:extLst>
          </p:cNvPr>
          <p:cNvSpPr>
            <a:spLocks noGrp="1"/>
          </p:cNvSpPr>
          <p:nvPr>
            <p:ph type="sldNum" sz="quarter" idx="12"/>
          </p:nvPr>
        </p:nvSpPr>
        <p:spPr/>
        <p:txBody>
          <a:bodyPr/>
          <a:lstStyle/>
          <a:p>
            <a:pPr>
              <a:defRPr/>
            </a:pPr>
            <a:fld id="{C4837650-0E05-4323-A538-1AAEB49E175A}" type="slidenum">
              <a:rPr lang="en-US" smtClean="0"/>
              <a:pPr>
                <a:defRPr/>
              </a:pPr>
              <a:t>11</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fade">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fade">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fade">
                                      <p:cBhvr>
                                        <p:cTn id="17" dur="500"/>
                                        <p:tgtEl>
                                          <p:spTgt spid="28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675">
                                            <p:txEl>
                                              <p:pRg st="3" end="3"/>
                                            </p:txEl>
                                          </p:spTgt>
                                        </p:tgtEl>
                                        <p:attrNameLst>
                                          <p:attrName>style.visibility</p:attrName>
                                        </p:attrNameLst>
                                      </p:cBhvr>
                                      <p:to>
                                        <p:strVal val="visible"/>
                                      </p:to>
                                    </p:set>
                                    <p:animEffect transition="in" filter="fade">
                                      <p:cBhvr>
                                        <p:cTn id="22" dur="500"/>
                                        <p:tgtEl>
                                          <p:spTgt spid="286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675">
                                            <p:txEl>
                                              <p:pRg st="4" end="4"/>
                                            </p:txEl>
                                          </p:spTgt>
                                        </p:tgtEl>
                                        <p:attrNameLst>
                                          <p:attrName>style.visibility</p:attrName>
                                        </p:attrNameLst>
                                      </p:cBhvr>
                                      <p:to>
                                        <p:strVal val="visible"/>
                                      </p:to>
                                    </p:set>
                                    <p:animEffect transition="in" filter="fade">
                                      <p:cBhvr>
                                        <p:cTn id="27" dur="500"/>
                                        <p:tgtEl>
                                          <p:spTgt spid="28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normAutofit/>
          </a:bodyPr>
          <a:lstStyle/>
          <a:p>
            <a:pPr eaLnBrk="1" hangingPunct="1"/>
            <a:r>
              <a:rPr lang="en-US" altLang="en-US" sz="3600" dirty="0"/>
              <a:t>Jewels</a:t>
            </a:r>
          </a:p>
        </p:txBody>
      </p:sp>
      <p:sp>
        <p:nvSpPr>
          <p:cNvPr id="30723" name="Content Placeholder 5"/>
          <p:cNvSpPr>
            <a:spLocks noGrp="1"/>
          </p:cNvSpPr>
          <p:nvPr>
            <p:ph type="body" sz="quarter" idx="13"/>
          </p:nvPr>
        </p:nvSpPr>
        <p:spPr/>
        <p:txBody>
          <a:bodyPr>
            <a:normAutofit/>
          </a:bodyPr>
          <a:lstStyle/>
          <a:p>
            <a:pPr eaLnBrk="1" hangingPunct="1"/>
            <a:r>
              <a:rPr lang="en-US" altLang="en-US" sz="2400" dirty="0"/>
              <a:t>Have participants identify critical learning points.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271" y="2559547"/>
            <a:ext cx="2561457" cy="3018431"/>
          </a:xfrm>
          <a:prstGeom prst="rect">
            <a:avLst/>
          </a:prstGeom>
          <a:effectLst>
            <a:glow>
              <a:schemeClr val="accent6">
                <a:satMod val="175000"/>
              </a:schemeClr>
            </a:glow>
            <a:outerShdw blurRad="50800" dist="38100" dir="2700000" algn="tl" rotWithShape="0">
              <a:prstClr val="black">
                <a:alpha val="18000"/>
              </a:prstClr>
            </a:outerShdw>
          </a:effectLst>
        </p:spPr>
      </p:pic>
      <p:sp>
        <p:nvSpPr>
          <p:cNvPr id="30726" name="Rectangle 12"/>
          <p:cNvSpPr>
            <a:spLocks noChangeArrowheads="1"/>
          </p:cNvSpPr>
          <p:nvPr/>
        </p:nvSpPr>
        <p:spPr bwMode="auto">
          <a:xfrm>
            <a:off x="5287964" y="3505200"/>
            <a:ext cx="16208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b="1">
                <a:solidFill>
                  <a:schemeClr val="tx2"/>
                </a:solidFill>
                <a:latin typeface="Franklin Gothic Book" panose="020B0503020102020204" pitchFamily="34" charset="0"/>
              </a:rPr>
              <a:t>The 10 Jewels</a:t>
            </a:r>
            <a:endParaRPr lang="en-US" altLang="en-US" sz="3800" b="1">
              <a:solidFill>
                <a:schemeClr val="tx2"/>
              </a:solidFill>
              <a:latin typeface="Franklin Gothic Book" panose="020B0503020102020204" pitchFamily="34" charset="0"/>
            </a:endParaRPr>
          </a:p>
        </p:txBody>
      </p:sp>
      <p:sp>
        <p:nvSpPr>
          <p:cNvPr id="30727" name="Rectangle 15"/>
          <p:cNvSpPr>
            <a:spLocks noChangeArrowheads="1"/>
          </p:cNvSpPr>
          <p:nvPr/>
        </p:nvSpPr>
        <p:spPr bwMode="auto">
          <a:xfrm>
            <a:off x="5092700" y="3744913"/>
            <a:ext cx="2301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b="1">
                <a:solidFill>
                  <a:schemeClr val="tx2"/>
                </a:solidFill>
                <a:latin typeface="Franklin Gothic Book" panose="020B0503020102020204" pitchFamily="34" charset="0"/>
              </a:rPr>
              <a:t>1.</a:t>
            </a:r>
            <a:endParaRPr lang="en-US" altLang="en-US" sz="3800" b="1">
              <a:solidFill>
                <a:schemeClr val="tx2"/>
              </a:solidFill>
              <a:latin typeface="Franklin Gothic Book" panose="020B0503020102020204" pitchFamily="34" charset="0"/>
            </a:endParaRPr>
          </a:p>
        </p:txBody>
      </p:sp>
      <p:sp>
        <p:nvSpPr>
          <p:cNvPr id="30728" name="Rectangle 21"/>
          <p:cNvSpPr>
            <a:spLocks noChangeArrowheads="1"/>
          </p:cNvSpPr>
          <p:nvPr/>
        </p:nvSpPr>
        <p:spPr bwMode="auto">
          <a:xfrm>
            <a:off x="5092700" y="4249738"/>
            <a:ext cx="2238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b="1">
                <a:solidFill>
                  <a:schemeClr val="tx2"/>
                </a:solidFill>
                <a:latin typeface="Franklin Gothic Book" panose="020B0503020102020204" pitchFamily="34" charset="0"/>
              </a:rPr>
              <a:t>2.</a:t>
            </a:r>
            <a:endParaRPr lang="en-US" altLang="en-US" sz="3800" b="1">
              <a:solidFill>
                <a:schemeClr val="tx2"/>
              </a:solidFill>
              <a:latin typeface="Franklin Gothic Book" panose="020B0503020102020204" pitchFamily="34" charset="0"/>
            </a:endParaRPr>
          </a:p>
        </p:txBody>
      </p:sp>
      <p:sp>
        <p:nvSpPr>
          <p:cNvPr id="30729" name="Rectangle 26"/>
          <p:cNvSpPr>
            <a:spLocks noChangeArrowheads="1"/>
          </p:cNvSpPr>
          <p:nvPr/>
        </p:nvSpPr>
        <p:spPr bwMode="auto">
          <a:xfrm>
            <a:off x="5092700" y="4756150"/>
            <a:ext cx="2238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b="1">
                <a:solidFill>
                  <a:schemeClr val="tx2"/>
                </a:solidFill>
                <a:latin typeface="Franklin Gothic Book" panose="020B0503020102020204" pitchFamily="34" charset="0"/>
              </a:rPr>
              <a:t>3.</a:t>
            </a:r>
            <a:endParaRPr lang="en-US" altLang="en-US" sz="3800" b="1">
              <a:solidFill>
                <a:schemeClr val="tx2"/>
              </a:solidFill>
              <a:latin typeface="Franklin Gothic Book" panose="020B0503020102020204" pitchFamily="34" charset="0"/>
            </a:endParaRPr>
          </a:p>
        </p:txBody>
      </p:sp>
      <p:sp>
        <p:nvSpPr>
          <p:cNvPr id="10" name="TextBox 9"/>
          <p:cNvSpPr txBox="1"/>
          <p:nvPr/>
        </p:nvSpPr>
        <p:spPr>
          <a:xfrm>
            <a:off x="10945812" y="5849914"/>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112</a:t>
            </a:r>
          </a:p>
        </p:txBody>
      </p:sp>
      <p:sp>
        <p:nvSpPr>
          <p:cNvPr id="9" name="Footer Placeholder 8">
            <a:extLst>
              <a:ext uri="{FF2B5EF4-FFF2-40B4-BE49-F238E27FC236}">
                <a16:creationId xmlns:a16="http://schemas.microsoft.com/office/drawing/2014/main" id="{EB3E30A7-BA50-4994-84E7-9AA935E09CEF}"/>
              </a:ext>
            </a:extLst>
          </p:cNvPr>
          <p:cNvSpPr>
            <a:spLocks noGrp="1"/>
          </p:cNvSpPr>
          <p:nvPr>
            <p:ph type="ftr" sz="quarter" idx="11"/>
          </p:nvPr>
        </p:nvSpPr>
        <p:spPr/>
        <p:txBody>
          <a:bodyPr/>
          <a:lstStyle/>
          <a:p>
            <a:pPr>
              <a:defRPr/>
            </a:pPr>
            <a:r>
              <a:rPr lang="en-US" dirty="0"/>
              <a:t>Copyright 1992-2015, Leadership Strategies, Inc. V15.03</a:t>
            </a:r>
          </a:p>
          <a:p>
            <a:pPr>
              <a:defRPr/>
            </a:pPr>
            <a:endParaRPr lang="en-US" dirty="0"/>
          </a:p>
        </p:txBody>
      </p:sp>
      <p:sp>
        <p:nvSpPr>
          <p:cNvPr id="11" name="Slide Number Placeholder 10">
            <a:extLst>
              <a:ext uri="{FF2B5EF4-FFF2-40B4-BE49-F238E27FC236}">
                <a16:creationId xmlns:a16="http://schemas.microsoft.com/office/drawing/2014/main" id="{92AFC47D-9F23-4567-948E-23F92F2B4E4D}"/>
              </a:ext>
            </a:extLst>
          </p:cNvPr>
          <p:cNvSpPr>
            <a:spLocks noGrp="1"/>
          </p:cNvSpPr>
          <p:nvPr>
            <p:ph type="sldNum" sz="quarter" idx="12"/>
          </p:nvPr>
        </p:nvSpPr>
        <p:spPr/>
        <p:txBody>
          <a:bodyPr/>
          <a:lstStyle/>
          <a:p>
            <a:pPr>
              <a:defRPr/>
            </a:pPr>
            <a:fld id="{C4837650-0E05-4323-A538-1AAEB49E175A}" type="slidenum">
              <a:rPr lang="en-US" smtClean="0"/>
              <a:pPr>
                <a:defRPr/>
              </a:pPr>
              <a:t>12</a:t>
            </a:fld>
            <a:endParaRPr lang="en-US"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D6B43D-6B09-4916-81C6-E21E009E3AF9}"/>
              </a:ext>
            </a:extLst>
          </p:cNvPr>
          <p:cNvSpPr>
            <a:spLocks noGrp="1"/>
          </p:cNvSpPr>
          <p:nvPr>
            <p:ph type="title"/>
          </p:nvPr>
        </p:nvSpPr>
        <p:spPr/>
        <p:txBody>
          <a:bodyPr>
            <a:noAutofit/>
          </a:bodyPr>
          <a:lstStyle/>
          <a:p>
            <a:r>
              <a:rPr lang="en-US" sz="3600" dirty="0"/>
              <a:t>Backward Build-up</a:t>
            </a:r>
          </a:p>
        </p:txBody>
      </p:sp>
      <p:sp>
        <p:nvSpPr>
          <p:cNvPr id="32775" name="Content Placeholder 5"/>
          <p:cNvSpPr>
            <a:spLocks noGrp="1"/>
          </p:cNvSpPr>
          <p:nvPr>
            <p:ph idx="4294967295"/>
          </p:nvPr>
        </p:nvSpPr>
        <p:spPr>
          <a:xfrm>
            <a:off x="1608931" y="2020540"/>
            <a:ext cx="3779838" cy="4024312"/>
          </a:xfrm>
        </p:spPr>
        <p:txBody>
          <a:bodyPr>
            <a:normAutofit/>
          </a:bodyPr>
          <a:lstStyle/>
          <a:p>
            <a:pPr marL="457200" indent="-457200">
              <a:buClr>
                <a:srgbClr val="009383"/>
              </a:buClr>
              <a:buFont typeface="Wingdings" panose="05000000000000000000" pitchFamily="2" charset="2"/>
              <a:buAutoNum type="arabicPeriod"/>
            </a:pPr>
            <a:r>
              <a:rPr lang="en-US" altLang="en-US" sz="2400" b="0" dirty="0">
                <a:solidFill>
                  <a:schemeClr val="tx1"/>
                </a:solidFill>
              </a:rPr>
              <a:t>Have a participant </a:t>
            </a:r>
            <a:r>
              <a:rPr lang="en-US" altLang="en-US" sz="2400" dirty="0">
                <a:solidFill>
                  <a:srgbClr val="009383"/>
                </a:solidFill>
              </a:rPr>
              <a:t>READ</a:t>
            </a:r>
            <a:r>
              <a:rPr lang="en-US" altLang="en-US" sz="2400" b="0" dirty="0">
                <a:solidFill>
                  <a:schemeClr val="tx1"/>
                </a:solidFill>
              </a:rPr>
              <a:t> the description of the full item.  Repeat the item yourself.</a:t>
            </a:r>
          </a:p>
          <a:p>
            <a:pPr marL="457200" indent="-457200">
              <a:buClr>
                <a:srgbClr val="009383"/>
              </a:buClr>
              <a:buFont typeface="Wingdings" panose="05000000000000000000" pitchFamily="2" charset="2"/>
              <a:buAutoNum type="arabicPeriod"/>
            </a:pPr>
            <a:r>
              <a:rPr lang="en-US" altLang="en-US" sz="2400" b="0" dirty="0">
                <a:solidFill>
                  <a:schemeClr val="tx1"/>
                </a:solidFill>
              </a:rPr>
              <a:t>Point to where you are in the series on a graphic illustration. </a:t>
            </a:r>
          </a:p>
          <a:p>
            <a:pPr marL="457200" indent="-457200">
              <a:buClr>
                <a:srgbClr val="009383"/>
              </a:buClr>
              <a:buFont typeface="Wingdings" panose="05000000000000000000" pitchFamily="2" charset="2"/>
              <a:buAutoNum type="arabicPeriod"/>
            </a:pPr>
            <a:r>
              <a:rPr lang="en-US" altLang="en-US" sz="2400" b="0" dirty="0">
                <a:solidFill>
                  <a:schemeClr val="tx1"/>
                </a:solidFill>
              </a:rPr>
              <a:t>Structure the </a:t>
            </a:r>
            <a:r>
              <a:rPr lang="en-US" altLang="en-US" sz="2400" dirty="0">
                <a:solidFill>
                  <a:srgbClr val="009383"/>
                </a:solidFill>
              </a:rPr>
              <a:t>KEY</a:t>
            </a:r>
            <a:r>
              <a:rPr lang="en-US" altLang="en-US" sz="2400" b="0" dirty="0">
                <a:solidFill>
                  <a:schemeClr val="tx1"/>
                </a:solidFill>
              </a:rPr>
              <a:t> </a:t>
            </a:r>
            <a:r>
              <a:rPr lang="en-US" altLang="en-US" sz="2400" dirty="0">
                <a:solidFill>
                  <a:srgbClr val="009383"/>
                </a:solidFill>
              </a:rPr>
              <a:t>POINTS</a:t>
            </a:r>
            <a:r>
              <a:rPr lang="en-US" altLang="en-US" sz="2400" b="0" dirty="0">
                <a:solidFill>
                  <a:schemeClr val="tx1"/>
                </a:solidFill>
              </a:rPr>
              <a:t> for each item in the series.  </a:t>
            </a:r>
          </a:p>
        </p:txBody>
      </p:sp>
      <p:sp>
        <p:nvSpPr>
          <p:cNvPr id="32776" name="Content Placeholder 5"/>
          <p:cNvSpPr>
            <a:spLocks noGrp="1"/>
          </p:cNvSpPr>
          <p:nvPr>
            <p:ph idx="4294967295"/>
          </p:nvPr>
        </p:nvSpPr>
        <p:spPr>
          <a:xfrm>
            <a:off x="6702783" y="2023715"/>
            <a:ext cx="3354387" cy="4021137"/>
          </a:xfrm>
        </p:spPr>
        <p:txBody>
          <a:bodyPr/>
          <a:lstStyle/>
          <a:p>
            <a:pPr marL="457200" indent="-457200">
              <a:buClr>
                <a:srgbClr val="009383"/>
              </a:buClr>
              <a:buFont typeface="Wingdings" panose="05000000000000000000" pitchFamily="2" charset="2"/>
              <a:buAutoNum type="arabicPeriod"/>
            </a:pPr>
            <a:r>
              <a:rPr lang="en-US" altLang="en-US" sz="2400" dirty="0">
                <a:solidFill>
                  <a:srgbClr val="009383"/>
                </a:solidFill>
              </a:rPr>
              <a:t>REVIEW</a:t>
            </a:r>
            <a:r>
              <a:rPr lang="en-US" altLang="en-US" sz="2400" b="0" dirty="0">
                <a:solidFill>
                  <a:schemeClr val="tx1"/>
                </a:solidFill>
              </a:rPr>
              <a:t> the item and </a:t>
            </a:r>
            <a:r>
              <a:rPr lang="en-US" altLang="en-US" sz="2400" dirty="0">
                <a:solidFill>
                  <a:srgbClr val="009383"/>
                </a:solidFill>
              </a:rPr>
              <a:t>KEY POINTS</a:t>
            </a:r>
            <a:r>
              <a:rPr lang="en-US" altLang="en-US" sz="2400" b="0" dirty="0">
                <a:solidFill>
                  <a:schemeClr val="tx1"/>
                </a:solidFill>
              </a:rPr>
              <a:t>.</a:t>
            </a:r>
          </a:p>
          <a:p>
            <a:pPr marL="457200" indent="-457200">
              <a:buClr>
                <a:srgbClr val="009383"/>
              </a:buClr>
              <a:buFont typeface="Wingdings" panose="05000000000000000000" pitchFamily="2" charset="2"/>
              <a:buAutoNum type="arabicPeriod"/>
            </a:pPr>
            <a:r>
              <a:rPr lang="en-US" altLang="en-US" sz="2400" b="0" dirty="0">
                <a:solidFill>
                  <a:schemeClr val="tx1"/>
                </a:solidFill>
              </a:rPr>
              <a:t>Before going on to the next item, </a:t>
            </a:r>
            <a:r>
              <a:rPr lang="en-US" altLang="en-US" sz="2400" dirty="0">
                <a:solidFill>
                  <a:srgbClr val="009383"/>
                </a:solidFill>
              </a:rPr>
              <a:t>REVIEW</a:t>
            </a:r>
            <a:r>
              <a:rPr lang="en-US" altLang="en-US" sz="2400" b="0" dirty="0">
                <a:solidFill>
                  <a:schemeClr val="tx1"/>
                </a:solidFill>
              </a:rPr>
              <a:t> prior items quickly.  </a:t>
            </a:r>
          </a:p>
          <a:p>
            <a:pPr marL="457200" indent="-457200">
              <a:buClr>
                <a:srgbClr val="009383"/>
              </a:buClr>
              <a:buFont typeface="Wingdings" panose="05000000000000000000" pitchFamily="2" charset="2"/>
              <a:buAutoNum type="arabicPeriod"/>
            </a:pPr>
            <a:r>
              <a:rPr lang="en-US" altLang="en-US" sz="2400" b="0" dirty="0">
                <a:solidFill>
                  <a:schemeClr val="tx1"/>
                </a:solidFill>
              </a:rPr>
              <a:t>From time to time, review the </a:t>
            </a:r>
            <a:r>
              <a:rPr lang="en-US" altLang="en-US" sz="2400" dirty="0">
                <a:solidFill>
                  <a:srgbClr val="009383"/>
                </a:solidFill>
              </a:rPr>
              <a:t>KEY</a:t>
            </a:r>
            <a:r>
              <a:rPr lang="en-US" altLang="en-US" sz="2400" b="0" dirty="0">
                <a:solidFill>
                  <a:schemeClr val="tx1"/>
                </a:solidFill>
              </a:rPr>
              <a:t> </a:t>
            </a:r>
            <a:r>
              <a:rPr lang="en-US" altLang="en-US" sz="2400" dirty="0">
                <a:solidFill>
                  <a:srgbClr val="009383"/>
                </a:solidFill>
              </a:rPr>
              <a:t>POINTS</a:t>
            </a:r>
            <a:r>
              <a:rPr lang="en-US" altLang="en-US" sz="2400" b="0" dirty="0">
                <a:solidFill>
                  <a:schemeClr val="tx1"/>
                </a:solidFill>
              </a:rPr>
              <a:t> of prior items.</a:t>
            </a:r>
          </a:p>
        </p:txBody>
      </p:sp>
      <p:sp>
        <p:nvSpPr>
          <p:cNvPr id="32774" name="Content Placeholder 5"/>
          <p:cNvSpPr>
            <a:spLocks noGrp="1"/>
          </p:cNvSpPr>
          <p:nvPr>
            <p:ph idx="4294967295"/>
          </p:nvPr>
        </p:nvSpPr>
        <p:spPr>
          <a:xfrm>
            <a:off x="7101245" y="1312984"/>
            <a:ext cx="2557462" cy="547688"/>
          </a:xfrm>
        </p:spPr>
        <p:txBody>
          <a:bodyPr>
            <a:normAutofit/>
          </a:bodyPr>
          <a:lstStyle/>
          <a:p>
            <a:pPr marL="0" indent="0" algn="ctr">
              <a:buNone/>
            </a:pPr>
            <a:r>
              <a:rPr lang="en-US" altLang="en-US" sz="2600" b="1" dirty="0">
                <a:solidFill>
                  <a:srgbClr val="009383"/>
                </a:solidFill>
              </a:rPr>
              <a:t>Closing</a:t>
            </a:r>
            <a:endParaRPr lang="en-US" altLang="en-US" sz="2600" dirty="0">
              <a:solidFill>
                <a:srgbClr val="009383"/>
              </a:solidFill>
            </a:endParaRPr>
          </a:p>
        </p:txBody>
      </p:sp>
      <p:sp>
        <p:nvSpPr>
          <p:cNvPr id="32773" name="Content Placeholder 5"/>
          <p:cNvSpPr>
            <a:spLocks noGrp="1"/>
          </p:cNvSpPr>
          <p:nvPr>
            <p:ph idx="4294967295"/>
          </p:nvPr>
        </p:nvSpPr>
        <p:spPr>
          <a:xfrm>
            <a:off x="2220118" y="1378464"/>
            <a:ext cx="2557463" cy="547688"/>
          </a:xfrm>
        </p:spPr>
        <p:txBody>
          <a:bodyPr>
            <a:noAutofit/>
          </a:bodyPr>
          <a:lstStyle/>
          <a:p>
            <a:pPr marL="0" indent="0" algn="ctr">
              <a:buNone/>
            </a:pPr>
            <a:r>
              <a:rPr lang="en-US" altLang="en-US" sz="2600" b="1" dirty="0">
                <a:solidFill>
                  <a:srgbClr val="009383"/>
                </a:solidFill>
              </a:rPr>
              <a:t>Opening</a:t>
            </a:r>
            <a:endParaRPr lang="en-US" altLang="en-US" sz="2600" dirty="0">
              <a:solidFill>
                <a:srgbClr val="009383"/>
              </a:solidFill>
            </a:endParaRPr>
          </a:p>
        </p:txBody>
      </p:sp>
      <p:grpSp>
        <p:nvGrpSpPr>
          <p:cNvPr id="2" name="Group 1"/>
          <p:cNvGrpSpPr/>
          <p:nvPr/>
        </p:nvGrpSpPr>
        <p:grpSpPr>
          <a:xfrm>
            <a:off x="2435226" y="1628896"/>
            <a:ext cx="7991475" cy="4622540"/>
            <a:chOff x="900113" y="1298575"/>
            <a:chExt cx="7991475" cy="4906963"/>
          </a:xfrm>
          <a:noFill/>
          <a:effectLst>
            <a:outerShdw blurRad="50800" dist="38100" dir="2700000" algn="tl" rotWithShape="0">
              <a:prstClr val="black">
                <a:alpha val="20000"/>
              </a:prstClr>
            </a:outerShdw>
          </a:effectLst>
        </p:grpSpPr>
        <p:sp>
          <p:nvSpPr>
            <p:cNvPr id="3" name="Rectangle 2"/>
            <p:cNvSpPr/>
            <p:nvPr/>
          </p:nvSpPr>
          <p:spPr bwMode="auto">
            <a:xfrm>
              <a:off x="900113" y="1298575"/>
              <a:ext cx="7988300" cy="471488"/>
            </a:xfrm>
            <a:prstGeom prst="rect">
              <a:avLst/>
            </a:prstGeom>
            <a:grpFill/>
            <a:ln w="22225">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5" name="Rectangle 14"/>
            <p:cNvSpPr/>
            <p:nvPr/>
          </p:nvSpPr>
          <p:spPr bwMode="auto">
            <a:xfrm>
              <a:off x="903288" y="1765300"/>
              <a:ext cx="7988300" cy="4440238"/>
            </a:xfrm>
            <a:prstGeom prst="rect">
              <a:avLst/>
            </a:prstGeom>
            <a:grpFill/>
            <a:ln w="22225">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latin typeface="Arial" panose="020B0604020202020204" pitchFamily="34" charset="0"/>
                <a:cs typeface="Arial" panose="020B0604020202020204" pitchFamily="34" charset="0"/>
              </a:endParaRPr>
            </a:p>
          </p:txBody>
        </p:sp>
        <p:cxnSp>
          <p:nvCxnSpPr>
            <p:cNvPr id="8" name="Straight Connector 7"/>
            <p:cNvCxnSpPr>
              <a:stCxn id="3" idx="0"/>
            </p:cNvCxnSpPr>
            <p:nvPr/>
          </p:nvCxnSpPr>
          <p:spPr bwMode="auto">
            <a:xfrm>
              <a:off x="4894263" y="1298575"/>
              <a:ext cx="4762" cy="4906963"/>
            </a:xfrm>
            <a:prstGeom prst="line">
              <a:avLst/>
            </a:prstGeom>
            <a:grpFill/>
            <a:ln w="22225">
              <a:noFill/>
            </a:ln>
          </p:spPr>
          <p:style>
            <a:lnRef idx="2">
              <a:schemeClr val="accent1"/>
            </a:lnRef>
            <a:fillRef idx="0">
              <a:schemeClr val="accent1"/>
            </a:fillRef>
            <a:effectRef idx="1">
              <a:schemeClr val="accent1"/>
            </a:effectRef>
            <a:fontRef idx="minor">
              <a:schemeClr val="tx1"/>
            </a:fontRef>
          </p:style>
        </p:cxnSp>
      </p:grpSp>
      <p:sp>
        <p:nvSpPr>
          <p:cNvPr id="13" name="TextBox 5"/>
          <p:cNvSpPr txBox="1"/>
          <p:nvPr/>
        </p:nvSpPr>
        <p:spPr>
          <a:xfrm>
            <a:off x="10500421" y="4356357"/>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A2C3C4CF-F797-49C9-86C9-7866CF3108E9}"/>
              </a:ext>
            </a:extLst>
          </p:cNvPr>
          <p:cNvSpPr txBox="1"/>
          <p:nvPr/>
        </p:nvSpPr>
        <p:spPr>
          <a:xfrm>
            <a:off x="11124408"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113</a:t>
            </a:r>
          </a:p>
        </p:txBody>
      </p:sp>
      <p:sp>
        <p:nvSpPr>
          <p:cNvPr id="5" name="Footer Placeholder 4">
            <a:extLst>
              <a:ext uri="{FF2B5EF4-FFF2-40B4-BE49-F238E27FC236}">
                <a16:creationId xmlns:a16="http://schemas.microsoft.com/office/drawing/2014/main" id="{D0252A34-32F4-437E-ABA3-5D1314950A30}"/>
              </a:ext>
            </a:extLst>
          </p:cNvPr>
          <p:cNvSpPr>
            <a:spLocks noGrp="1"/>
          </p:cNvSpPr>
          <p:nvPr>
            <p:ph type="ftr" sz="quarter" idx="11"/>
          </p:nvPr>
        </p:nvSpPr>
        <p:spPr/>
        <p:txBody>
          <a:bodyPr/>
          <a:lstStyle/>
          <a:p>
            <a:pPr>
              <a:defRPr/>
            </a:pPr>
            <a:r>
              <a:rPr lang="en-US" dirty="0"/>
              <a:t>Copyright 1992-2015, Leadership Strategies, Inc. V15.03</a:t>
            </a:r>
          </a:p>
          <a:p>
            <a:pPr>
              <a:defRPr/>
            </a:pPr>
            <a:endParaRPr lang="en-US" dirty="0"/>
          </a:p>
        </p:txBody>
      </p:sp>
      <p:sp>
        <p:nvSpPr>
          <p:cNvPr id="6" name="Slide Number Placeholder 5">
            <a:extLst>
              <a:ext uri="{FF2B5EF4-FFF2-40B4-BE49-F238E27FC236}">
                <a16:creationId xmlns:a16="http://schemas.microsoft.com/office/drawing/2014/main" id="{68E9E078-E6C3-4AF4-850E-BDB1D8731D0A}"/>
              </a:ext>
            </a:extLst>
          </p:cNvPr>
          <p:cNvSpPr>
            <a:spLocks noGrp="1"/>
          </p:cNvSpPr>
          <p:nvPr>
            <p:ph type="sldNum" sz="quarter" idx="12"/>
          </p:nvPr>
        </p:nvSpPr>
        <p:spPr/>
        <p:txBody>
          <a:bodyPr/>
          <a:lstStyle/>
          <a:p>
            <a:pPr>
              <a:defRPr/>
            </a:pPr>
            <a:fld id="{C4837650-0E05-4323-A538-1AAEB49E175A}" type="slidenum">
              <a:rPr lang="en-US" smtClean="0"/>
              <a:pPr>
                <a:defRPr/>
              </a:pPr>
              <a:t>13</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Effect transition="in" filter="fade">
                                      <p:cBhvr>
                                        <p:cTn id="7" dur="500"/>
                                        <p:tgtEl>
                                          <p:spTgt spid="327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4">
                                            <p:txEl>
                                              <p:pRg st="0" end="0"/>
                                            </p:txEl>
                                          </p:spTgt>
                                        </p:tgtEl>
                                        <p:attrNameLst>
                                          <p:attrName>style.visibility</p:attrName>
                                        </p:attrNameLst>
                                      </p:cBhvr>
                                      <p:to>
                                        <p:strVal val="visible"/>
                                      </p:to>
                                    </p:set>
                                    <p:animEffect transition="in" filter="fade">
                                      <p:cBhvr>
                                        <p:cTn id="12" dur="500"/>
                                        <p:tgtEl>
                                          <p:spTgt spid="3277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775">
                                            <p:txEl>
                                              <p:pRg st="0" end="0"/>
                                            </p:txEl>
                                          </p:spTgt>
                                        </p:tgtEl>
                                        <p:attrNameLst>
                                          <p:attrName>style.visibility</p:attrName>
                                        </p:attrNameLst>
                                      </p:cBhvr>
                                      <p:to>
                                        <p:strVal val="visible"/>
                                      </p:to>
                                    </p:set>
                                    <p:animEffect transition="in" filter="fade">
                                      <p:cBhvr>
                                        <p:cTn id="17" dur="500"/>
                                        <p:tgtEl>
                                          <p:spTgt spid="3277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775">
                                            <p:txEl>
                                              <p:pRg st="1" end="1"/>
                                            </p:txEl>
                                          </p:spTgt>
                                        </p:tgtEl>
                                        <p:attrNameLst>
                                          <p:attrName>style.visibility</p:attrName>
                                        </p:attrNameLst>
                                      </p:cBhvr>
                                      <p:to>
                                        <p:strVal val="visible"/>
                                      </p:to>
                                    </p:set>
                                    <p:animEffect transition="in" filter="fade">
                                      <p:cBhvr>
                                        <p:cTn id="22" dur="500"/>
                                        <p:tgtEl>
                                          <p:spTgt spid="3277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775">
                                            <p:txEl>
                                              <p:pRg st="2" end="2"/>
                                            </p:txEl>
                                          </p:spTgt>
                                        </p:tgtEl>
                                        <p:attrNameLst>
                                          <p:attrName>style.visibility</p:attrName>
                                        </p:attrNameLst>
                                      </p:cBhvr>
                                      <p:to>
                                        <p:strVal val="visible"/>
                                      </p:to>
                                    </p:set>
                                    <p:animEffect transition="in" filter="fade">
                                      <p:cBhvr>
                                        <p:cTn id="27" dur="500"/>
                                        <p:tgtEl>
                                          <p:spTgt spid="3277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776">
                                            <p:txEl>
                                              <p:pRg st="0" end="0"/>
                                            </p:txEl>
                                          </p:spTgt>
                                        </p:tgtEl>
                                        <p:attrNameLst>
                                          <p:attrName>style.visibility</p:attrName>
                                        </p:attrNameLst>
                                      </p:cBhvr>
                                      <p:to>
                                        <p:strVal val="visible"/>
                                      </p:to>
                                    </p:set>
                                    <p:animEffect transition="in" filter="fade">
                                      <p:cBhvr>
                                        <p:cTn id="32" dur="500"/>
                                        <p:tgtEl>
                                          <p:spTgt spid="3277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776">
                                            <p:txEl>
                                              <p:pRg st="1" end="1"/>
                                            </p:txEl>
                                          </p:spTgt>
                                        </p:tgtEl>
                                        <p:attrNameLst>
                                          <p:attrName>style.visibility</p:attrName>
                                        </p:attrNameLst>
                                      </p:cBhvr>
                                      <p:to>
                                        <p:strVal val="visible"/>
                                      </p:to>
                                    </p:set>
                                    <p:animEffect transition="in" filter="fade">
                                      <p:cBhvr>
                                        <p:cTn id="37" dur="500"/>
                                        <p:tgtEl>
                                          <p:spTgt spid="3277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776">
                                            <p:txEl>
                                              <p:pRg st="2" end="2"/>
                                            </p:txEl>
                                          </p:spTgt>
                                        </p:tgtEl>
                                        <p:attrNameLst>
                                          <p:attrName>style.visibility</p:attrName>
                                        </p:attrNameLst>
                                      </p:cBhvr>
                                      <p:to>
                                        <p:strVal val="visible"/>
                                      </p:to>
                                    </p:set>
                                    <p:animEffect transition="in" filter="fade">
                                      <p:cBhvr>
                                        <p:cTn id="42" dur="500"/>
                                        <p:tgtEl>
                                          <p:spTgt spid="327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build="p"/>
      <p:bldP spid="3277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4DC36E-FF17-49CE-B225-3E34C9E85C2B}"/>
              </a:ext>
            </a:extLst>
          </p:cNvPr>
          <p:cNvSpPr>
            <a:spLocks noGrp="1"/>
          </p:cNvSpPr>
          <p:nvPr>
            <p:ph type="title"/>
          </p:nvPr>
        </p:nvSpPr>
        <p:spPr>
          <a:xfrm>
            <a:off x="657225" y="522072"/>
            <a:ext cx="8854496" cy="690564"/>
          </a:xfrm>
        </p:spPr>
        <p:txBody>
          <a:bodyPr>
            <a:noAutofit/>
          </a:bodyPr>
          <a:lstStyle/>
          <a:p>
            <a:r>
              <a:rPr lang="en-US" altLang="en-US" sz="3600" dirty="0"/>
              <a:t>Backward Build-up Example - Opening</a:t>
            </a:r>
            <a:endParaRPr lang="en-US" sz="3600" dirty="0"/>
          </a:p>
        </p:txBody>
      </p:sp>
      <p:sp>
        <p:nvSpPr>
          <p:cNvPr id="34821" name="Content Placeholder 5"/>
          <p:cNvSpPr>
            <a:spLocks noGrp="1"/>
          </p:cNvSpPr>
          <p:nvPr>
            <p:ph idx="4294967295"/>
          </p:nvPr>
        </p:nvSpPr>
        <p:spPr>
          <a:xfrm>
            <a:off x="1343024" y="3934202"/>
            <a:ext cx="5214225" cy="2659062"/>
          </a:xfrm>
        </p:spPr>
        <p:txBody>
          <a:bodyPr>
            <a:noAutofit/>
          </a:bodyPr>
          <a:lstStyle/>
          <a:p>
            <a:pPr marL="457200" indent="-457200">
              <a:lnSpc>
                <a:spcPct val="80000"/>
              </a:lnSpc>
              <a:buClr>
                <a:srgbClr val="009383"/>
              </a:buClr>
              <a:buFont typeface="+mj-lt"/>
              <a:buAutoNum type="arabicPeriod" startAt="3"/>
            </a:pPr>
            <a:r>
              <a:rPr lang="en-US" altLang="en-US" sz="2000" b="0" dirty="0">
                <a:solidFill>
                  <a:schemeClr val="tx1"/>
                </a:solidFill>
              </a:rPr>
              <a:t>“Here on the graphic you can see that the User Level Decision Maker falls between the Gatekeeper Level and the Influencer Level.”</a:t>
            </a:r>
          </a:p>
          <a:p>
            <a:pPr marL="381000" indent="-381000">
              <a:lnSpc>
                <a:spcPct val="80000"/>
              </a:lnSpc>
              <a:buClr>
                <a:srgbClr val="009383"/>
              </a:buClr>
              <a:buFont typeface="Wingdings" panose="05000000000000000000" pitchFamily="2" charset="2"/>
              <a:buAutoNum type="arabicPeriod" startAt="3"/>
            </a:pPr>
            <a:endParaRPr lang="en-US" altLang="en-US" sz="2000" b="0" dirty="0">
              <a:solidFill>
                <a:schemeClr val="tx1"/>
              </a:solidFill>
            </a:endParaRPr>
          </a:p>
          <a:p>
            <a:pPr marL="381000" indent="-381000">
              <a:lnSpc>
                <a:spcPct val="80000"/>
              </a:lnSpc>
              <a:buClr>
                <a:srgbClr val="009383"/>
              </a:buClr>
              <a:buFont typeface="Wingdings" panose="05000000000000000000" pitchFamily="2" charset="2"/>
              <a:buAutoNum type="arabicPeriod" startAt="3"/>
            </a:pPr>
            <a:r>
              <a:rPr lang="en-US" altLang="en-US" sz="2000" b="0" dirty="0">
                <a:solidFill>
                  <a:schemeClr val="tx1"/>
                </a:solidFill>
              </a:rPr>
              <a:t>“The User Level Decision Maker is knowledgeable about the general use of the product and may be more than one individual.”  </a:t>
            </a:r>
          </a:p>
        </p:txBody>
      </p:sp>
      <p:sp>
        <p:nvSpPr>
          <p:cNvPr id="16" name="Content Placeholder 5"/>
          <p:cNvSpPr>
            <a:spLocks noGrp="1"/>
          </p:cNvSpPr>
          <p:nvPr>
            <p:ph idx="4294967295"/>
          </p:nvPr>
        </p:nvSpPr>
        <p:spPr>
          <a:xfrm>
            <a:off x="1347786" y="1543050"/>
            <a:ext cx="5214225" cy="2255838"/>
          </a:xfrm>
        </p:spPr>
        <p:txBody>
          <a:bodyPr rtlCol="0">
            <a:noAutofit/>
          </a:bodyPr>
          <a:lstStyle/>
          <a:p>
            <a:pPr marL="457200" indent="-457200">
              <a:lnSpc>
                <a:spcPct val="80000"/>
              </a:lnSpc>
              <a:buClr>
                <a:srgbClr val="009383"/>
              </a:buClr>
              <a:buFont typeface="+mj-lt"/>
              <a:buAutoNum type="arabicPeriod"/>
              <a:defRPr/>
            </a:pPr>
            <a:r>
              <a:rPr lang="en-US" altLang="en-US" sz="2000" b="0" dirty="0">
                <a:solidFill>
                  <a:schemeClr val="tx1"/>
                </a:solidFill>
              </a:rPr>
              <a:t>“Margaret, please read the description of the User Level Decision Maker on page 56.”</a:t>
            </a:r>
          </a:p>
          <a:p>
            <a:pPr marL="457200" indent="-457200">
              <a:lnSpc>
                <a:spcPct val="80000"/>
              </a:lnSpc>
              <a:buClr>
                <a:srgbClr val="009383"/>
              </a:buClr>
              <a:buFont typeface="+mj-lt"/>
              <a:buAutoNum type="arabicPeriod"/>
              <a:defRPr/>
            </a:pPr>
            <a:endParaRPr lang="en-US" altLang="en-US" sz="2000" b="0" dirty="0">
              <a:solidFill>
                <a:schemeClr val="tx1"/>
              </a:solidFill>
            </a:endParaRPr>
          </a:p>
          <a:p>
            <a:pPr marL="457200" lvl="1" indent="-457200">
              <a:lnSpc>
                <a:spcPct val="80000"/>
              </a:lnSpc>
              <a:buClr>
                <a:srgbClr val="009383"/>
              </a:buClr>
              <a:buFont typeface="+mj-lt"/>
              <a:buAutoNum type="arabicPeriod" startAt="2"/>
              <a:defRPr/>
            </a:pPr>
            <a:r>
              <a:rPr lang="en-US" altLang="en-US" sz="2000" dirty="0"/>
              <a:t>“That’s right, the User Level Decision Maker is the one who provides input concerning how well the product performs.”</a:t>
            </a:r>
          </a:p>
          <a:p>
            <a:pPr marL="457200" lvl="1" indent="0">
              <a:buNone/>
              <a:defRPr/>
            </a:pPr>
            <a:endParaRPr lang="en-US" altLang="en-US" sz="2000" dirty="0"/>
          </a:p>
        </p:txBody>
      </p:sp>
      <p:grpSp>
        <p:nvGrpSpPr>
          <p:cNvPr id="34822" name="Group 2"/>
          <p:cNvGrpSpPr>
            <a:grpSpLocks/>
          </p:cNvGrpSpPr>
          <p:nvPr/>
        </p:nvGrpSpPr>
        <p:grpSpPr bwMode="auto">
          <a:xfrm>
            <a:off x="6853238" y="1732205"/>
            <a:ext cx="3543300" cy="3878021"/>
            <a:chOff x="5328563" y="1732197"/>
            <a:chExt cx="3543381" cy="3877615"/>
          </a:xfrm>
        </p:grpSpPr>
        <p:pic>
          <p:nvPicPr>
            <p:cNvPr id="2" name="Picture 1"/>
            <p:cNvPicPr>
              <a:picLocks noChangeAspect="1"/>
            </p:cNvPicPr>
            <p:nvPr/>
          </p:nvPicPr>
          <p:blipFill>
            <a:blip r:embed="rId3"/>
            <a:stretch>
              <a:fillRect/>
            </a:stretch>
          </p:blipFill>
          <p:spPr>
            <a:xfrm>
              <a:off x="5561930" y="2497051"/>
              <a:ext cx="3159197" cy="3112761"/>
            </a:xfrm>
            <a:prstGeom prst="rect">
              <a:avLst/>
            </a:prstGeom>
            <a:effectLst>
              <a:outerShdw blurRad="50800" dist="38100" dir="2700000" algn="tl" rotWithShape="0">
                <a:prstClr val="black">
                  <a:alpha val="30000"/>
                </a:prstClr>
              </a:outerShdw>
            </a:effectLst>
          </p:spPr>
        </p:pic>
        <p:sp>
          <p:nvSpPr>
            <p:cNvPr id="71" name="Text Box 7"/>
            <p:cNvSpPr txBox="1">
              <a:spLocks noChangeArrowheads="1"/>
            </p:cNvSpPr>
            <p:nvPr/>
          </p:nvSpPr>
          <p:spPr bwMode="auto">
            <a:xfrm>
              <a:off x="5328563" y="1732197"/>
              <a:ext cx="3543381" cy="70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a:buFont typeface="Arial" panose="020B0604020202020204" pitchFamily="34" charset="0"/>
                <a:buNone/>
                <a:defRPr/>
              </a:pPr>
              <a:r>
                <a:rPr lang="en-US" sz="2000" kern="10" dirty="0">
                  <a:ln w="9525">
                    <a:solidFill>
                      <a:schemeClr val="tx2"/>
                    </a:solidFill>
                    <a:round/>
                    <a:headEnd/>
                    <a:tailEnd/>
                  </a:ln>
                  <a:solidFill>
                    <a:srgbClr val="009383"/>
                  </a:solidFill>
                </a:rPr>
                <a:t>Four Levels of Decision Makers</a:t>
              </a:r>
            </a:p>
          </p:txBody>
        </p:sp>
        <p:sp>
          <p:nvSpPr>
            <p:cNvPr id="72" name="Text Box 7"/>
            <p:cNvSpPr txBox="1">
              <a:spLocks noChangeArrowheads="1"/>
            </p:cNvSpPr>
            <p:nvPr/>
          </p:nvSpPr>
          <p:spPr bwMode="auto">
            <a:xfrm>
              <a:off x="6447790" y="2494403"/>
              <a:ext cx="15471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algn="ctr">
                <a:buFont typeface="Arial" panose="020B0604020202020204" pitchFamily="34" charset="0"/>
                <a:buNone/>
                <a:defRPr/>
              </a:pPr>
              <a:r>
                <a:rPr lang="en-US" sz="1800" kern="10" dirty="0">
                  <a:ln w="9525">
                    <a:solidFill>
                      <a:schemeClr val="tx2"/>
                    </a:solidFill>
                    <a:round/>
                    <a:headEnd/>
                    <a:tailEnd/>
                  </a:ln>
                  <a:solidFill>
                    <a:schemeClr val="tx2"/>
                  </a:solidFill>
                </a:rPr>
                <a:t>User Level</a:t>
              </a:r>
            </a:p>
          </p:txBody>
        </p:sp>
        <p:sp>
          <p:nvSpPr>
            <p:cNvPr id="73" name="Text Box 7"/>
            <p:cNvSpPr txBox="1">
              <a:spLocks noChangeArrowheads="1"/>
            </p:cNvSpPr>
            <p:nvPr/>
          </p:nvSpPr>
          <p:spPr bwMode="auto">
            <a:xfrm>
              <a:off x="6439972" y="3437537"/>
              <a:ext cx="15471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algn="ctr">
                <a:buFont typeface="Arial" panose="020B0604020202020204" pitchFamily="34" charset="0"/>
                <a:buNone/>
                <a:defRPr/>
              </a:pPr>
              <a:r>
                <a:rPr lang="en-US" sz="1800" kern="10" dirty="0">
                  <a:ln w="9525">
                    <a:solidFill>
                      <a:schemeClr val="tx2"/>
                    </a:solidFill>
                    <a:round/>
                    <a:headEnd/>
                    <a:tailEnd/>
                  </a:ln>
                  <a:solidFill>
                    <a:schemeClr val="tx2"/>
                  </a:solidFill>
                </a:rPr>
                <a:t>Economic Level</a:t>
              </a:r>
            </a:p>
          </p:txBody>
        </p:sp>
        <p:sp>
          <p:nvSpPr>
            <p:cNvPr id="74" name="Text Box 7"/>
            <p:cNvSpPr txBox="1">
              <a:spLocks noChangeArrowheads="1"/>
            </p:cNvSpPr>
            <p:nvPr/>
          </p:nvSpPr>
          <p:spPr bwMode="auto">
            <a:xfrm>
              <a:off x="5853164" y="4909750"/>
              <a:ext cx="25880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algn="ctr">
                <a:buFont typeface="Arial" panose="020B0604020202020204" pitchFamily="34" charset="0"/>
                <a:buNone/>
                <a:defRPr/>
              </a:pPr>
              <a:r>
                <a:rPr lang="en-US" sz="1800" kern="10" dirty="0">
                  <a:ln w="9525">
                    <a:solidFill>
                      <a:schemeClr val="tx2"/>
                    </a:solidFill>
                    <a:round/>
                    <a:headEnd/>
                    <a:tailEnd/>
                  </a:ln>
                  <a:solidFill>
                    <a:schemeClr val="tx2"/>
                  </a:solidFill>
                </a:rPr>
                <a:t>Influencer Level</a:t>
              </a:r>
            </a:p>
          </p:txBody>
        </p:sp>
        <p:sp>
          <p:nvSpPr>
            <p:cNvPr id="75" name="Text Box 7"/>
            <p:cNvSpPr txBox="1">
              <a:spLocks noChangeArrowheads="1"/>
            </p:cNvSpPr>
            <p:nvPr/>
          </p:nvSpPr>
          <p:spPr bwMode="auto">
            <a:xfrm>
              <a:off x="5891264" y="5205790"/>
              <a:ext cx="25880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algn="ctr">
                <a:buFont typeface="Arial" panose="020B0604020202020204" pitchFamily="34" charset="0"/>
                <a:buNone/>
                <a:defRPr/>
              </a:pPr>
              <a:r>
                <a:rPr lang="en-US" sz="1800" kern="10" dirty="0">
                  <a:ln w="9525">
                    <a:solidFill>
                      <a:schemeClr val="tx2"/>
                    </a:solidFill>
                    <a:round/>
                    <a:headEnd/>
                    <a:tailEnd/>
                  </a:ln>
                  <a:solidFill>
                    <a:schemeClr val="tx2"/>
                  </a:solidFill>
                </a:rPr>
                <a:t>Gatekeeper Level</a:t>
              </a:r>
            </a:p>
          </p:txBody>
        </p:sp>
      </p:grpSp>
      <p:sp>
        <p:nvSpPr>
          <p:cNvPr id="13" name="TextBox 12"/>
          <p:cNvSpPr txBox="1"/>
          <p:nvPr/>
        </p:nvSpPr>
        <p:spPr>
          <a:xfrm>
            <a:off x="11138437"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114</a:t>
            </a:r>
          </a:p>
        </p:txBody>
      </p:sp>
      <p:sp>
        <p:nvSpPr>
          <p:cNvPr id="14" name="TextBox 5"/>
          <p:cNvSpPr txBox="1"/>
          <p:nvPr/>
        </p:nvSpPr>
        <p:spPr>
          <a:xfrm>
            <a:off x="10536952" y="5094776"/>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4" name="Footer Placeholder 3">
            <a:extLst>
              <a:ext uri="{FF2B5EF4-FFF2-40B4-BE49-F238E27FC236}">
                <a16:creationId xmlns:a16="http://schemas.microsoft.com/office/drawing/2014/main" id="{2F7E903E-567F-4542-905B-A9EB6EE3B0CD}"/>
              </a:ext>
            </a:extLst>
          </p:cNvPr>
          <p:cNvSpPr>
            <a:spLocks noGrp="1"/>
          </p:cNvSpPr>
          <p:nvPr>
            <p:ph type="ftr" sz="quarter" idx="11"/>
          </p:nvPr>
        </p:nvSpPr>
        <p:spPr/>
        <p:txBody>
          <a:bodyPr/>
          <a:lstStyle/>
          <a:p>
            <a:pPr>
              <a:defRPr/>
            </a:pPr>
            <a:r>
              <a:rPr lang="en-US"/>
              <a:t>Copyright 1992-2015, Leadership Strategies, Inc. V15.03</a:t>
            </a:r>
          </a:p>
          <a:p>
            <a:pPr>
              <a:defRPr/>
            </a:pPr>
            <a:endParaRPr lang="en-US" dirty="0"/>
          </a:p>
        </p:txBody>
      </p:sp>
      <p:sp>
        <p:nvSpPr>
          <p:cNvPr id="5" name="Slide Number Placeholder 4">
            <a:extLst>
              <a:ext uri="{FF2B5EF4-FFF2-40B4-BE49-F238E27FC236}">
                <a16:creationId xmlns:a16="http://schemas.microsoft.com/office/drawing/2014/main" id="{D3824421-40D4-4F25-BAE9-7835CC8B141A}"/>
              </a:ext>
            </a:extLst>
          </p:cNvPr>
          <p:cNvSpPr>
            <a:spLocks noGrp="1"/>
          </p:cNvSpPr>
          <p:nvPr>
            <p:ph type="sldNum" sz="quarter" idx="12"/>
          </p:nvPr>
        </p:nvSpPr>
        <p:spPr/>
        <p:txBody>
          <a:bodyPr/>
          <a:lstStyle/>
          <a:p>
            <a:pPr>
              <a:defRPr/>
            </a:pPr>
            <a:fld id="{C4837650-0E05-4323-A538-1AAEB49E175A}" type="slidenum">
              <a:rPr lang="en-US" smtClean="0"/>
              <a:pPr>
                <a:defRPr/>
              </a:pPr>
              <a:t>14</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821">
                                            <p:txEl>
                                              <p:pRg st="0" end="0"/>
                                            </p:txEl>
                                          </p:spTgt>
                                        </p:tgtEl>
                                        <p:attrNameLst>
                                          <p:attrName>style.visibility</p:attrName>
                                        </p:attrNameLst>
                                      </p:cBhvr>
                                      <p:to>
                                        <p:strVal val="visible"/>
                                      </p:to>
                                    </p:set>
                                    <p:animEffect transition="in" filter="fade">
                                      <p:cBhvr>
                                        <p:cTn id="17" dur="500"/>
                                        <p:tgtEl>
                                          <p:spTgt spid="348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821">
                                            <p:txEl>
                                              <p:pRg st="2" end="2"/>
                                            </p:txEl>
                                          </p:spTgt>
                                        </p:tgtEl>
                                        <p:attrNameLst>
                                          <p:attrName>style.visibility</p:attrName>
                                        </p:attrNameLst>
                                      </p:cBhvr>
                                      <p:to>
                                        <p:strVal val="visible"/>
                                      </p:to>
                                    </p:set>
                                    <p:animEffect transition="in" filter="fade">
                                      <p:cBhvr>
                                        <p:cTn id="22" dur="500"/>
                                        <p:tgtEl>
                                          <p:spTgt spid="348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D46B-D455-4EEB-B4FB-C091A498D1B8}"/>
              </a:ext>
            </a:extLst>
          </p:cNvPr>
          <p:cNvSpPr>
            <a:spLocks noGrp="1"/>
          </p:cNvSpPr>
          <p:nvPr>
            <p:ph type="title"/>
          </p:nvPr>
        </p:nvSpPr>
        <p:spPr>
          <a:xfrm>
            <a:off x="657225" y="522072"/>
            <a:ext cx="8528733" cy="690564"/>
          </a:xfrm>
        </p:spPr>
        <p:txBody>
          <a:bodyPr>
            <a:noAutofit/>
          </a:bodyPr>
          <a:lstStyle/>
          <a:p>
            <a:r>
              <a:rPr lang="en-US" sz="3600" dirty="0"/>
              <a:t>Backward Build-up Example - Closing</a:t>
            </a:r>
          </a:p>
        </p:txBody>
      </p:sp>
      <p:sp>
        <p:nvSpPr>
          <p:cNvPr id="36868" name="Content Placeholder 5"/>
          <p:cNvSpPr>
            <a:spLocks noGrp="1"/>
          </p:cNvSpPr>
          <p:nvPr>
            <p:ph idx="4294967295"/>
          </p:nvPr>
        </p:nvSpPr>
        <p:spPr>
          <a:xfrm>
            <a:off x="1022532" y="1459342"/>
            <a:ext cx="5550828" cy="4489450"/>
          </a:xfrm>
        </p:spPr>
        <p:txBody>
          <a:bodyPr>
            <a:normAutofit lnSpcReduction="10000"/>
          </a:bodyPr>
          <a:lstStyle/>
          <a:p>
            <a:pPr marL="457200" indent="-457200">
              <a:lnSpc>
                <a:spcPct val="100000"/>
              </a:lnSpc>
              <a:buClr>
                <a:srgbClr val="009383"/>
              </a:buClr>
              <a:buFont typeface="+mj-lt"/>
              <a:buAutoNum type="arabicPeriod"/>
            </a:pPr>
            <a:r>
              <a:rPr lang="en-US" altLang="en-US" sz="2000" b="0" dirty="0">
                <a:solidFill>
                  <a:schemeClr val="tx1"/>
                </a:solidFill>
              </a:rPr>
              <a:t>“Okay, we’ve just covered the Economic Level Decision Maker --- the person responsible for the decision to spend dollars or invest capital.  This person is usually not accessible and may be one individual or a group (committee, board, etc.)”  </a:t>
            </a:r>
          </a:p>
          <a:p>
            <a:pPr marL="457200" indent="-457200">
              <a:lnSpc>
                <a:spcPct val="100000"/>
              </a:lnSpc>
              <a:buClr>
                <a:srgbClr val="009383"/>
              </a:buClr>
              <a:buFont typeface="+mj-lt"/>
              <a:buAutoNum type="arabicPeriod"/>
            </a:pPr>
            <a:endParaRPr lang="en-US" altLang="en-US" sz="2000" b="0" dirty="0">
              <a:solidFill>
                <a:schemeClr val="tx1"/>
              </a:solidFill>
            </a:endParaRPr>
          </a:p>
          <a:p>
            <a:pPr marL="457200" indent="-457200">
              <a:lnSpc>
                <a:spcPct val="100000"/>
              </a:lnSpc>
              <a:buClr>
                <a:srgbClr val="009383"/>
              </a:buClr>
              <a:buFont typeface="+mj-lt"/>
              <a:buAutoNum type="arabicPeriod"/>
            </a:pPr>
            <a:r>
              <a:rPr lang="en-US" altLang="en-US" sz="2000" b="0" dirty="0">
                <a:solidFill>
                  <a:schemeClr val="tx1"/>
                </a:solidFill>
              </a:rPr>
              <a:t>“So, we started by discussing the Gatekeeper Level, the door opener.  We moved to the User Level, the input person.  Then, we talked about the Influencer Level, the person experienced in the selling situation.  And, finally, the Economic Level Decision Maker, or the actual buyer.”</a:t>
            </a:r>
          </a:p>
        </p:txBody>
      </p:sp>
      <p:grpSp>
        <p:nvGrpSpPr>
          <p:cNvPr id="36869" name="Group 69"/>
          <p:cNvGrpSpPr>
            <a:grpSpLocks/>
          </p:cNvGrpSpPr>
          <p:nvPr/>
        </p:nvGrpSpPr>
        <p:grpSpPr bwMode="auto">
          <a:xfrm>
            <a:off x="6853238" y="1765056"/>
            <a:ext cx="3543300" cy="3878021"/>
            <a:chOff x="5328563" y="1732197"/>
            <a:chExt cx="3543381" cy="3877615"/>
          </a:xfrm>
        </p:grpSpPr>
        <p:pic>
          <p:nvPicPr>
            <p:cNvPr id="71" name="Picture 70"/>
            <p:cNvPicPr>
              <a:picLocks noChangeAspect="1"/>
            </p:cNvPicPr>
            <p:nvPr/>
          </p:nvPicPr>
          <p:blipFill>
            <a:blip r:embed="rId3"/>
            <a:stretch>
              <a:fillRect/>
            </a:stretch>
          </p:blipFill>
          <p:spPr>
            <a:xfrm>
              <a:off x="5561930" y="2497051"/>
              <a:ext cx="3159197" cy="3112761"/>
            </a:xfrm>
            <a:prstGeom prst="rect">
              <a:avLst/>
            </a:prstGeom>
            <a:effectLst>
              <a:outerShdw blurRad="50800" dist="38100" dir="2700000" algn="tl" rotWithShape="0">
                <a:prstClr val="black">
                  <a:alpha val="30000"/>
                </a:prstClr>
              </a:outerShdw>
            </a:effectLst>
          </p:spPr>
        </p:pic>
        <p:sp>
          <p:nvSpPr>
            <p:cNvPr id="72" name="Text Box 7"/>
            <p:cNvSpPr txBox="1">
              <a:spLocks noChangeArrowheads="1"/>
            </p:cNvSpPr>
            <p:nvPr/>
          </p:nvSpPr>
          <p:spPr bwMode="auto">
            <a:xfrm>
              <a:off x="5328563" y="1732197"/>
              <a:ext cx="3543381" cy="70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a:buFont typeface="Arial" panose="020B0604020202020204" pitchFamily="34" charset="0"/>
                <a:buNone/>
                <a:defRPr/>
              </a:pPr>
              <a:r>
                <a:rPr lang="en-US" sz="2000" kern="10" dirty="0">
                  <a:ln w="9525">
                    <a:solidFill>
                      <a:schemeClr val="tx2"/>
                    </a:solidFill>
                    <a:round/>
                    <a:headEnd/>
                    <a:tailEnd/>
                  </a:ln>
                  <a:solidFill>
                    <a:schemeClr val="tx2"/>
                  </a:solidFill>
                </a:rPr>
                <a:t>Four Levels of Decision Makers</a:t>
              </a:r>
            </a:p>
          </p:txBody>
        </p:sp>
        <p:sp>
          <p:nvSpPr>
            <p:cNvPr id="73" name="Text Box 7"/>
            <p:cNvSpPr txBox="1">
              <a:spLocks noChangeArrowheads="1"/>
            </p:cNvSpPr>
            <p:nvPr/>
          </p:nvSpPr>
          <p:spPr bwMode="auto">
            <a:xfrm>
              <a:off x="6447790" y="2494403"/>
              <a:ext cx="15471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algn="ctr">
                <a:buFont typeface="Arial" panose="020B0604020202020204" pitchFamily="34" charset="0"/>
                <a:buNone/>
                <a:defRPr/>
              </a:pPr>
              <a:r>
                <a:rPr lang="en-US" sz="1800" kern="10" dirty="0">
                  <a:ln w="9525">
                    <a:solidFill>
                      <a:schemeClr val="tx2"/>
                    </a:solidFill>
                    <a:round/>
                    <a:headEnd/>
                    <a:tailEnd/>
                  </a:ln>
                  <a:solidFill>
                    <a:schemeClr val="tx2"/>
                  </a:solidFill>
                </a:rPr>
                <a:t>User Level</a:t>
              </a:r>
            </a:p>
          </p:txBody>
        </p:sp>
        <p:sp>
          <p:nvSpPr>
            <p:cNvPr id="74" name="Text Box 7"/>
            <p:cNvSpPr txBox="1">
              <a:spLocks noChangeArrowheads="1"/>
            </p:cNvSpPr>
            <p:nvPr/>
          </p:nvSpPr>
          <p:spPr bwMode="auto">
            <a:xfrm>
              <a:off x="6439972" y="3437537"/>
              <a:ext cx="15471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algn="ctr">
                <a:buFont typeface="Arial" panose="020B0604020202020204" pitchFamily="34" charset="0"/>
                <a:buNone/>
                <a:defRPr/>
              </a:pPr>
              <a:r>
                <a:rPr lang="en-US" sz="1800" kern="10" dirty="0">
                  <a:ln w="9525">
                    <a:solidFill>
                      <a:schemeClr val="tx2"/>
                    </a:solidFill>
                    <a:round/>
                    <a:headEnd/>
                    <a:tailEnd/>
                  </a:ln>
                  <a:solidFill>
                    <a:schemeClr val="tx2"/>
                  </a:solidFill>
                </a:rPr>
                <a:t>Economic Level</a:t>
              </a:r>
            </a:p>
          </p:txBody>
        </p:sp>
        <p:sp>
          <p:nvSpPr>
            <p:cNvPr id="75" name="Text Box 7"/>
            <p:cNvSpPr txBox="1">
              <a:spLocks noChangeArrowheads="1"/>
            </p:cNvSpPr>
            <p:nvPr/>
          </p:nvSpPr>
          <p:spPr bwMode="auto">
            <a:xfrm>
              <a:off x="5853164" y="4909750"/>
              <a:ext cx="25880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algn="ctr">
                <a:buFont typeface="Arial" panose="020B0604020202020204" pitchFamily="34" charset="0"/>
                <a:buNone/>
                <a:defRPr/>
              </a:pPr>
              <a:r>
                <a:rPr lang="en-US" sz="1800" kern="10" dirty="0">
                  <a:ln w="9525">
                    <a:solidFill>
                      <a:schemeClr val="tx2"/>
                    </a:solidFill>
                    <a:round/>
                    <a:headEnd/>
                    <a:tailEnd/>
                  </a:ln>
                  <a:solidFill>
                    <a:schemeClr val="tx2"/>
                  </a:solidFill>
                </a:rPr>
                <a:t>Influencer Level</a:t>
              </a:r>
            </a:p>
          </p:txBody>
        </p:sp>
        <p:sp>
          <p:nvSpPr>
            <p:cNvPr id="76" name="Text Box 7"/>
            <p:cNvSpPr txBox="1">
              <a:spLocks noChangeArrowheads="1"/>
            </p:cNvSpPr>
            <p:nvPr/>
          </p:nvSpPr>
          <p:spPr bwMode="auto">
            <a:xfrm>
              <a:off x="5891264" y="5205790"/>
              <a:ext cx="25880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algn="ctr">
                <a:buFont typeface="Arial" panose="020B0604020202020204" pitchFamily="34" charset="0"/>
                <a:buNone/>
                <a:defRPr/>
              </a:pPr>
              <a:r>
                <a:rPr lang="en-US" sz="1800" kern="10" dirty="0">
                  <a:ln w="9525">
                    <a:solidFill>
                      <a:schemeClr val="tx2"/>
                    </a:solidFill>
                    <a:round/>
                    <a:headEnd/>
                    <a:tailEnd/>
                  </a:ln>
                  <a:solidFill>
                    <a:schemeClr val="tx2"/>
                  </a:solidFill>
                </a:rPr>
                <a:t>Gatekeeper Level</a:t>
              </a:r>
            </a:p>
          </p:txBody>
        </p:sp>
      </p:grpSp>
      <p:sp>
        <p:nvSpPr>
          <p:cNvPr id="12" name="TextBox 11"/>
          <p:cNvSpPr txBox="1"/>
          <p:nvPr/>
        </p:nvSpPr>
        <p:spPr>
          <a:xfrm>
            <a:off x="11037545"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115</a:t>
            </a:r>
          </a:p>
        </p:txBody>
      </p:sp>
      <p:sp>
        <p:nvSpPr>
          <p:cNvPr id="13" name="TextBox 5"/>
          <p:cNvSpPr txBox="1"/>
          <p:nvPr/>
        </p:nvSpPr>
        <p:spPr>
          <a:xfrm>
            <a:off x="10758965" y="5227578"/>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3" name="Footer Placeholder 2">
            <a:extLst>
              <a:ext uri="{FF2B5EF4-FFF2-40B4-BE49-F238E27FC236}">
                <a16:creationId xmlns:a16="http://schemas.microsoft.com/office/drawing/2014/main" id="{D6A98FEF-1461-4F97-85ED-2C03202C4D8D}"/>
              </a:ext>
            </a:extLst>
          </p:cNvPr>
          <p:cNvSpPr>
            <a:spLocks noGrp="1"/>
          </p:cNvSpPr>
          <p:nvPr>
            <p:ph type="ftr" sz="quarter" idx="11"/>
          </p:nvPr>
        </p:nvSpPr>
        <p:spPr/>
        <p:txBody>
          <a:bodyPr/>
          <a:lstStyle/>
          <a:p>
            <a:pPr>
              <a:defRPr/>
            </a:pPr>
            <a:r>
              <a:rPr lang="en-US"/>
              <a:t>Copyright 1992-2015, Leadership Strategies, Inc. V15.03</a:t>
            </a:r>
          </a:p>
          <a:p>
            <a:pPr>
              <a:defRPr/>
            </a:pPr>
            <a:endParaRPr lang="en-US" dirty="0"/>
          </a:p>
        </p:txBody>
      </p:sp>
      <p:sp>
        <p:nvSpPr>
          <p:cNvPr id="4" name="Slide Number Placeholder 3">
            <a:extLst>
              <a:ext uri="{FF2B5EF4-FFF2-40B4-BE49-F238E27FC236}">
                <a16:creationId xmlns:a16="http://schemas.microsoft.com/office/drawing/2014/main" id="{3CBBDC04-B139-4271-93F5-19FB9BB2AF16}"/>
              </a:ext>
            </a:extLst>
          </p:cNvPr>
          <p:cNvSpPr>
            <a:spLocks noGrp="1"/>
          </p:cNvSpPr>
          <p:nvPr>
            <p:ph type="sldNum" sz="quarter" idx="12"/>
          </p:nvPr>
        </p:nvSpPr>
        <p:spPr/>
        <p:txBody>
          <a:bodyPr/>
          <a:lstStyle/>
          <a:p>
            <a:pPr>
              <a:defRPr/>
            </a:pPr>
            <a:fld id="{C4837650-0E05-4323-A538-1AAEB49E175A}" type="slidenum">
              <a:rPr lang="en-US" smtClean="0"/>
              <a:pPr>
                <a:defRPr/>
              </a:pPr>
              <a:t>15</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animEffect transition="in" filter="fade">
                                      <p:cBhvr>
                                        <p:cTn id="7" dur="500"/>
                                        <p:tgtEl>
                                          <p:spTgt spid="368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68">
                                            <p:txEl>
                                              <p:pRg st="2" end="2"/>
                                            </p:txEl>
                                          </p:spTgt>
                                        </p:tgtEl>
                                        <p:attrNameLst>
                                          <p:attrName>style.visibility</p:attrName>
                                        </p:attrNameLst>
                                      </p:cBhvr>
                                      <p:to>
                                        <p:strVal val="visible"/>
                                      </p:to>
                                    </p:set>
                                    <p:animEffect transition="in" filter="fade">
                                      <p:cBhvr>
                                        <p:cTn id="12" dur="500"/>
                                        <p:tgtEl>
                                          <p:spTgt spid="368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p:cNvSpPr>
            <a:spLocks noGrp="1"/>
          </p:cNvSpPr>
          <p:nvPr>
            <p:ph type="title"/>
          </p:nvPr>
        </p:nvSpPr>
        <p:spPr/>
        <p:txBody>
          <a:bodyPr>
            <a:normAutofit/>
          </a:bodyPr>
          <a:lstStyle/>
          <a:p>
            <a:pPr eaLnBrk="1" hangingPunct="1"/>
            <a:r>
              <a:rPr lang="en-US" altLang="en-US" sz="3600" dirty="0"/>
              <a:t>Course Action Planning</a:t>
            </a:r>
          </a:p>
        </p:txBody>
      </p:sp>
      <p:sp>
        <p:nvSpPr>
          <p:cNvPr id="6" name="Content Placeholder 5"/>
          <p:cNvSpPr>
            <a:spLocks noGrp="1"/>
          </p:cNvSpPr>
          <p:nvPr>
            <p:ph idx="4294967295"/>
          </p:nvPr>
        </p:nvSpPr>
        <p:spPr>
          <a:xfrm>
            <a:off x="1138922" y="1503363"/>
            <a:ext cx="8047037" cy="3025094"/>
          </a:xfrm>
        </p:spPr>
        <p:txBody>
          <a:bodyPr rtlCol="0">
            <a:noAutofit/>
          </a:bodyPr>
          <a:lstStyle/>
          <a:p>
            <a:pPr marL="0" indent="0">
              <a:buNone/>
              <a:defRPr/>
            </a:pPr>
            <a:r>
              <a:rPr lang="en-US" altLang="en-US" sz="2600" b="0" dirty="0">
                <a:solidFill>
                  <a:schemeClr val="tx1"/>
                </a:solidFill>
              </a:rPr>
              <a:t>To maximize the effectiveness of “Action Planning:”</a:t>
            </a:r>
          </a:p>
          <a:p>
            <a:pPr marL="342900" indent="-342900">
              <a:buClr>
                <a:srgbClr val="009383"/>
              </a:buClr>
              <a:buFont typeface="Arial" panose="020B0604020202020204" pitchFamily="34" charset="0"/>
              <a:buChar char="•"/>
              <a:defRPr/>
            </a:pPr>
            <a:r>
              <a:rPr lang="en-US" altLang="en-US" sz="2400" b="0" dirty="0">
                <a:solidFill>
                  <a:schemeClr val="tx1"/>
                </a:solidFill>
              </a:rPr>
              <a:t>A specific skill the trainee identifies as having particular meaning or relevance</a:t>
            </a:r>
          </a:p>
          <a:p>
            <a:pPr marL="342900" indent="-342900">
              <a:buClr>
                <a:srgbClr val="009383"/>
              </a:buClr>
              <a:buFont typeface="Arial" panose="020B0604020202020204" pitchFamily="34" charset="0"/>
              <a:buChar char="•"/>
              <a:defRPr/>
            </a:pPr>
            <a:r>
              <a:rPr lang="en-US" altLang="en-US" sz="2400" b="0" dirty="0">
                <a:solidFill>
                  <a:schemeClr val="tx1"/>
                </a:solidFill>
              </a:rPr>
              <a:t>Should include a statement of commitment </a:t>
            </a:r>
          </a:p>
          <a:p>
            <a:pPr marL="342900" indent="-342900">
              <a:buClr>
                <a:srgbClr val="009383"/>
              </a:buClr>
              <a:buFont typeface="Arial" panose="020B0604020202020204" pitchFamily="34" charset="0"/>
              <a:buChar char="•"/>
              <a:defRPr/>
            </a:pPr>
            <a:r>
              <a:rPr lang="en-US" altLang="en-US" sz="2400" b="0" dirty="0">
                <a:solidFill>
                  <a:schemeClr val="tx1"/>
                </a:solidFill>
              </a:rPr>
              <a:t>Should include a specific date</a:t>
            </a:r>
          </a:p>
          <a:p>
            <a:pPr marL="342900" indent="-342900">
              <a:buClr>
                <a:srgbClr val="009383"/>
              </a:buClr>
              <a:buFont typeface="Arial" panose="020B0604020202020204" pitchFamily="34" charset="0"/>
              <a:buChar char="•"/>
              <a:defRPr/>
            </a:pPr>
            <a:r>
              <a:rPr lang="en-US" altLang="en-US" sz="2400" b="0" dirty="0">
                <a:solidFill>
                  <a:schemeClr val="tx1"/>
                </a:solidFill>
              </a:rPr>
              <a:t>Should be signed-off-on </a:t>
            </a:r>
          </a:p>
          <a:p>
            <a:pPr>
              <a:buFont typeface="Wingdings" panose="05000000000000000000" pitchFamily="2" charset="2"/>
              <a:buChar char="§"/>
              <a:defRPr/>
            </a:pPr>
            <a:endParaRPr lang="en-US" altLang="en-US" sz="2400" b="0" dirty="0">
              <a:solidFill>
                <a:schemeClr val="tx1"/>
              </a:solidFill>
            </a:endParaRPr>
          </a:p>
        </p:txBody>
      </p:sp>
      <p:grpSp>
        <p:nvGrpSpPr>
          <p:cNvPr id="8" name="Group 7"/>
          <p:cNvGrpSpPr/>
          <p:nvPr/>
        </p:nvGrpSpPr>
        <p:grpSpPr>
          <a:xfrm>
            <a:off x="7373257" y="2394857"/>
            <a:ext cx="3273561" cy="3263923"/>
            <a:chOff x="6502718" y="4002881"/>
            <a:chExt cx="1829354" cy="2257402"/>
          </a:xfrm>
          <a:effectLst>
            <a:outerShdw blurRad="50800" dist="38100" dir="2700000" algn="tl" rotWithShape="0">
              <a:prstClr val="black">
                <a:alpha val="30000"/>
              </a:prstClr>
            </a:outerShdw>
          </a:effectLst>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8569" y="4157566"/>
              <a:ext cx="1597653" cy="2102717"/>
            </a:xfrm>
            <a:prstGeom prst="rect">
              <a:avLst/>
            </a:prstGeom>
          </p:spPr>
        </p:pic>
        <p:sp>
          <p:nvSpPr>
            <p:cNvPr id="10" name="Title 1"/>
            <p:cNvSpPr txBox="1">
              <a:spLocks/>
            </p:cNvSpPr>
            <p:nvPr/>
          </p:nvSpPr>
          <p:spPr>
            <a:xfrm>
              <a:off x="6502718" y="4002881"/>
              <a:ext cx="1829354" cy="397669"/>
            </a:xfrm>
            <a:prstGeom prst="rect">
              <a:avLst/>
            </a:prstGeom>
          </p:spPr>
          <p:txBody>
            <a:bodyPr anchor="ctr"/>
            <a:lstStyle/>
            <a:p>
              <a:pPr algn="ctr">
                <a:lnSpc>
                  <a:spcPts val="6060"/>
                </a:lnSpc>
                <a:defRPr/>
              </a:pPr>
              <a:r>
                <a:rPr lang="en-US" altLang="en-US" dirty="0">
                  <a:solidFill>
                    <a:schemeClr val="bg1"/>
                  </a:solidFill>
                  <a:latin typeface="Arial" panose="020B0604020202020204" pitchFamily="34" charset="0"/>
                  <a:cs typeface="Arial" panose="020B0604020202020204" pitchFamily="34" charset="0"/>
                </a:rPr>
                <a:t>Action Plan</a:t>
              </a:r>
              <a:endParaRPr lang="en-US" cap="all" dirty="0">
                <a:solidFill>
                  <a:schemeClr val="bg1"/>
                </a:solidFill>
                <a:latin typeface="Arial" panose="020B0604020202020204" pitchFamily="34" charset="0"/>
                <a:ea typeface="+mj-ea"/>
                <a:cs typeface="Arial" panose="020B0604020202020204" pitchFamily="34" charset="0"/>
              </a:endParaRPr>
            </a:p>
          </p:txBody>
        </p:sp>
      </p:grpSp>
      <p:sp>
        <p:nvSpPr>
          <p:cNvPr id="11" name="TextBox 10"/>
          <p:cNvSpPr txBox="1"/>
          <p:nvPr/>
        </p:nvSpPr>
        <p:spPr>
          <a:xfrm>
            <a:off x="10955274" y="5860656"/>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116</a:t>
            </a:r>
          </a:p>
        </p:txBody>
      </p:sp>
      <p:sp>
        <p:nvSpPr>
          <p:cNvPr id="12" name="TextBox 5"/>
          <p:cNvSpPr txBox="1"/>
          <p:nvPr/>
        </p:nvSpPr>
        <p:spPr>
          <a:xfrm>
            <a:off x="10256969" y="5161627"/>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2" name="Footer Placeholder 1">
            <a:extLst>
              <a:ext uri="{FF2B5EF4-FFF2-40B4-BE49-F238E27FC236}">
                <a16:creationId xmlns:a16="http://schemas.microsoft.com/office/drawing/2014/main" id="{7FDD84F7-279B-4DDE-BD14-87A56BA1A084}"/>
              </a:ext>
            </a:extLst>
          </p:cNvPr>
          <p:cNvSpPr>
            <a:spLocks noGrp="1"/>
          </p:cNvSpPr>
          <p:nvPr>
            <p:ph type="ftr" sz="quarter" idx="11"/>
          </p:nvPr>
        </p:nvSpPr>
        <p:spPr/>
        <p:txBody>
          <a:bodyPr/>
          <a:lstStyle/>
          <a:p>
            <a:pPr>
              <a:defRPr/>
            </a:pPr>
            <a:r>
              <a:rPr lang="en-US"/>
              <a:t>Copyright 1992-2015, Leadership Strategies, Inc. V15.03</a:t>
            </a:r>
          </a:p>
          <a:p>
            <a:pPr>
              <a:defRPr/>
            </a:pPr>
            <a:endParaRPr lang="en-US" dirty="0"/>
          </a:p>
        </p:txBody>
      </p:sp>
      <p:sp>
        <p:nvSpPr>
          <p:cNvPr id="3" name="Slide Number Placeholder 2">
            <a:extLst>
              <a:ext uri="{FF2B5EF4-FFF2-40B4-BE49-F238E27FC236}">
                <a16:creationId xmlns:a16="http://schemas.microsoft.com/office/drawing/2014/main" id="{3A049B31-0387-4C03-A48D-68F4609A3A2B}"/>
              </a:ext>
            </a:extLst>
          </p:cNvPr>
          <p:cNvSpPr>
            <a:spLocks noGrp="1"/>
          </p:cNvSpPr>
          <p:nvPr>
            <p:ph type="sldNum" sz="quarter" idx="12"/>
          </p:nvPr>
        </p:nvSpPr>
        <p:spPr/>
        <p:txBody>
          <a:bodyPr/>
          <a:lstStyle/>
          <a:p>
            <a:pPr>
              <a:defRPr/>
            </a:pPr>
            <a:fld id="{C4837650-0E05-4323-A538-1AAEB49E175A}" type="slidenum">
              <a:rPr lang="en-US" smtClean="0"/>
              <a:pPr>
                <a:defRPr/>
              </a:pPr>
              <a:t>16</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4"/>
          <p:cNvSpPr>
            <a:spLocks noGrp="1"/>
          </p:cNvSpPr>
          <p:nvPr>
            <p:ph type="title"/>
          </p:nvPr>
        </p:nvSpPr>
        <p:spPr>
          <a:xfrm>
            <a:off x="657226" y="522072"/>
            <a:ext cx="7429500" cy="690564"/>
          </a:xfrm>
        </p:spPr>
        <p:txBody>
          <a:bodyPr>
            <a:normAutofit/>
          </a:bodyPr>
          <a:lstStyle/>
          <a:p>
            <a:pPr eaLnBrk="1" hangingPunct="1"/>
            <a:r>
              <a:rPr lang="en-US" altLang="en-US" sz="3600" dirty="0"/>
              <a:t>Sample Course Action Plan</a:t>
            </a:r>
          </a:p>
        </p:txBody>
      </p:sp>
      <p:sp>
        <p:nvSpPr>
          <p:cNvPr id="19" name="Text Box 5"/>
          <p:cNvSpPr txBox="1">
            <a:spLocks noChangeArrowheads="1"/>
          </p:cNvSpPr>
          <p:nvPr/>
        </p:nvSpPr>
        <p:spPr bwMode="auto">
          <a:xfrm>
            <a:off x="2474913" y="1627486"/>
            <a:ext cx="7696200" cy="461665"/>
          </a:xfrm>
          <a:prstGeom prst="rect">
            <a:avLst/>
          </a:prstGeom>
          <a:solidFill>
            <a:srgbClr val="009383"/>
          </a:solidFill>
          <a:ln w="9525" algn="ctr">
            <a:solidFill>
              <a:schemeClr val="accent3"/>
            </a:solidFill>
            <a:miter lim="800000"/>
            <a:headEnd/>
            <a:tailEnd/>
          </a:ln>
        </p:spPr>
        <p:txBody>
          <a:bodyPr anchor="b">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spcBef>
                <a:spcPct val="50000"/>
              </a:spcBef>
              <a:defRPr/>
            </a:pPr>
            <a:r>
              <a:rPr lang="en-US" altLang="en-US" sz="2400" b="0" dirty="0">
                <a:solidFill>
                  <a:schemeClr val="bg1"/>
                </a:solidFill>
                <a:cs typeface="Arial" panose="020B0604020202020204" pitchFamily="34" charset="0"/>
              </a:rPr>
              <a:t>Area</a:t>
            </a:r>
          </a:p>
        </p:txBody>
      </p:sp>
      <p:sp>
        <p:nvSpPr>
          <p:cNvPr id="20" name="Text Box 6"/>
          <p:cNvSpPr txBox="1">
            <a:spLocks noChangeArrowheads="1"/>
          </p:cNvSpPr>
          <p:nvPr/>
        </p:nvSpPr>
        <p:spPr bwMode="auto">
          <a:xfrm>
            <a:off x="2474913" y="2313286"/>
            <a:ext cx="7696200" cy="461665"/>
          </a:xfrm>
          <a:prstGeom prst="rect">
            <a:avLst/>
          </a:prstGeom>
          <a:solidFill>
            <a:srgbClr val="009383"/>
          </a:solidFill>
          <a:ln w="9525" algn="ctr">
            <a:solidFill>
              <a:schemeClr val="accent3"/>
            </a:solidFill>
            <a:miter lim="800000"/>
            <a:headEnd/>
            <a:tailEnd/>
          </a:ln>
        </p:spPr>
        <p:txBody>
          <a:bodyPr anchor="b">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spcBef>
                <a:spcPct val="50000"/>
              </a:spcBef>
              <a:defRPr/>
            </a:pPr>
            <a:r>
              <a:rPr lang="en-US" altLang="en-US" sz="2400" b="0" dirty="0">
                <a:solidFill>
                  <a:schemeClr val="bg1"/>
                </a:solidFill>
                <a:cs typeface="Arial" panose="020B0604020202020204" pitchFamily="34" charset="0"/>
              </a:rPr>
              <a:t>Purpose</a:t>
            </a:r>
          </a:p>
        </p:txBody>
      </p:sp>
      <p:sp>
        <p:nvSpPr>
          <p:cNvPr id="21" name="Text Box 7"/>
          <p:cNvSpPr txBox="1">
            <a:spLocks noChangeArrowheads="1"/>
          </p:cNvSpPr>
          <p:nvPr/>
        </p:nvSpPr>
        <p:spPr bwMode="auto">
          <a:xfrm>
            <a:off x="2474913" y="2999086"/>
            <a:ext cx="7696200" cy="461665"/>
          </a:xfrm>
          <a:prstGeom prst="rect">
            <a:avLst/>
          </a:prstGeom>
          <a:solidFill>
            <a:srgbClr val="009383"/>
          </a:solidFill>
          <a:ln w="9525" algn="ctr">
            <a:solidFill>
              <a:schemeClr val="accent3"/>
            </a:solidFill>
            <a:miter lim="800000"/>
            <a:headEnd/>
            <a:tailEnd/>
          </a:ln>
        </p:spPr>
        <p:txBody>
          <a:bodyPr anchor="b">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spcBef>
                <a:spcPct val="50000"/>
              </a:spcBef>
              <a:defRPr/>
            </a:pPr>
            <a:r>
              <a:rPr lang="en-US" altLang="en-US" sz="2400" b="0" dirty="0">
                <a:solidFill>
                  <a:schemeClr val="bg1"/>
                </a:solidFill>
                <a:cs typeface="Arial" panose="020B0604020202020204" pitchFamily="34" charset="0"/>
              </a:rPr>
              <a:t>Objectives</a:t>
            </a:r>
          </a:p>
        </p:txBody>
      </p:sp>
      <p:sp>
        <p:nvSpPr>
          <p:cNvPr id="22" name="Text Box 8"/>
          <p:cNvSpPr txBox="1">
            <a:spLocks noChangeArrowheads="1"/>
          </p:cNvSpPr>
          <p:nvPr/>
        </p:nvSpPr>
        <p:spPr bwMode="auto">
          <a:xfrm>
            <a:off x="2474913" y="3684886"/>
            <a:ext cx="4038600" cy="461665"/>
          </a:xfrm>
          <a:prstGeom prst="rect">
            <a:avLst/>
          </a:prstGeom>
          <a:solidFill>
            <a:srgbClr val="009383"/>
          </a:solidFill>
          <a:ln w="9525" algn="ctr">
            <a:solidFill>
              <a:schemeClr val="accent3"/>
            </a:solidFill>
            <a:miter lim="800000"/>
            <a:headEnd/>
            <a:tailEnd/>
          </a:ln>
        </p:spPr>
        <p:txBody>
          <a:bodyPr anchor="b">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spcBef>
                <a:spcPct val="50000"/>
              </a:spcBef>
              <a:defRPr/>
            </a:pPr>
            <a:r>
              <a:rPr lang="en-US" altLang="en-US" sz="2400" b="0" dirty="0">
                <a:solidFill>
                  <a:schemeClr val="bg1"/>
                </a:solidFill>
                <a:cs typeface="Arial" panose="020B0604020202020204" pitchFamily="34" charset="0"/>
              </a:rPr>
              <a:t>Critical Success Factors</a:t>
            </a:r>
          </a:p>
        </p:txBody>
      </p:sp>
      <p:sp>
        <p:nvSpPr>
          <p:cNvPr id="23" name="Text Box 9"/>
          <p:cNvSpPr txBox="1">
            <a:spLocks noChangeArrowheads="1"/>
          </p:cNvSpPr>
          <p:nvPr/>
        </p:nvSpPr>
        <p:spPr bwMode="auto">
          <a:xfrm>
            <a:off x="6742113" y="3684886"/>
            <a:ext cx="3429000" cy="461665"/>
          </a:xfrm>
          <a:prstGeom prst="rect">
            <a:avLst/>
          </a:prstGeom>
          <a:solidFill>
            <a:srgbClr val="009383"/>
          </a:solidFill>
          <a:ln w="9525" algn="ctr">
            <a:solidFill>
              <a:schemeClr val="accent3"/>
            </a:solidFill>
            <a:miter lim="800000"/>
            <a:headEnd/>
            <a:tailEnd/>
          </a:ln>
        </p:spPr>
        <p:txBody>
          <a:bodyPr anchor="b">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spcBef>
                <a:spcPct val="50000"/>
              </a:spcBef>
              <a:defRPr/>
            </a:pPr>
            <a:r>
              <a:rPr lang="en-US" altLang="en-US" sz="2400" b="0" dirty="0">
                <a:solidFill>
                  <a:schemeClr val="bg1"/>
                </a:solidFill>
                <a:cs typeface="Arial" panose="020B0604020202020204" pitchFamily="34" charset="0"/>
              </a:rPr>
              <a:t>Barriers</a:t>
            </a:r>
          </a:p>
        </p:txBody>
      </p:sp>
      <p:sp>
        <p:nvSpPr>
          <p:cNvPr id="24" name="Text Box 10"/>
          <p:cNvSpPr txBox="1">
            <a:spLocks noChangeArrowheads="1"/>
          </p:cNvSpPr>
          <p:nvPr/>
        </p:nvSpPr>
        <p:spPr bwMode="auto">
          <a:xfrm>
            <a:off x="2474913" y="4446886"/>
            <a:ext cx="7696200" cy="461665"/>
          </a:xfrm>
          <a:prstGeom prst="rect">
            <a:avLst/>
          </a:prstGeom>
          <a:solidFill>
            <a:srgbClr val="009383"/>
          </a:solidFill>
          <a:ln w="9525" algn="ctr">
            <a:solidFill>
              <a:schemeClr val="accent3"/>
            </a:solidFill>
            <a:miter lim="800000"/>
            <a:headEnd/>
            <a:tailEnd/>
          </a:ln>
        </p:spPr>
        <p:txBody>
          <a:bodyPr anchor="b">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spcBef>
                <a:spcPct val="50000"/>
              </a:spcBef>
              <a:defRPr/>
            </a:pPr>
            <a:r>
              <a:rPr lang="en-US" altLang="en-US" sz="2400" b="0">
                <a:solidFill>
                  <a:schemeClr val="bg1"/>
                </a:solidFill>
                <a:cs typeface="Arial" panose="020B0604020202020204" pitchFamily="34" charset="0"/>
              </a:rPr>
              <a:t>Resources</a:t>
            </a:r>
          </a:p>
        </p:txBody>
      </p:sp>
      <p:sp>
        <p:nvSpPr>
          <p:cNvPr id="25" name="Text Box 11"/>
          <p:cNvSpPr txBox="1">
            <a:spLocks noChangeArrowheads="1"/>
          </p:cNvSpPr>
          <p:nvPr/>
        </p:nvSpPr>
        <p:spPr bwMode="auto">
          <a:xfrm>
            <a:off x="2474913" y="5132686"/>
            <a:ext cx="4038600" cy="461665"/>
          </a:xfrm>
          <a:prstGeom prst="rect">
            <a:avLst/>
          </a:prstGeom>
          <a:solidFill>
            <a:srgbClr val="009383"/>
          </a:solidFill>
          <a:ln w="9525" algn="ctr">
            <a:solidFill>
              <a:schemeClr val="accent3"/>
            </a:solidFill>
            <a:miter lim="800000"/>
            <a:headEnd/>
            <a:tailEnd/>
          </a:ln>
        </p:spPr>
        <p:txBody>
          <a:bodyPr anchor="b">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spcBef>
                <a:spcPct val="50000"/>
              </a:spcBef>
              <a:defRPr/>
            </a:pPr>
            <a:r>
              <a:rPr lang="en-US" altLang="en-US" sz="2400" b="0">
                <a:solidFill>
                  <a:schemeClr val="bg1"/>
                </a:solidFill>
                <a:cs typeface="Arial" panose="020B0604020202020204" pitchFamily="34" charset="0"/>
              </a:rPr>
              <a:t>Initiatives</a:t>
            </a:r>
          </a:p>
        </p:txBody>
      </p:sp>
      <p:sp>
        <p:nvSpPr>
          <p:cNvPr id="26" name="Text Box 12"/>
          <p:cNvSpPr txBox="1">
            <a:spLocks noChangeArrowheads="1"/>
          </p:cNvSpPr>
          <p:nvPr/>
        </p:nvSpPr>
        <p:spPr bwMode="auto">
          <a:xfrm>
            <a:off x="6742113" y="5132686"/>
            <a:ext cx="3429000" cy="461665"/>
          </a:xfrm>
          <a:prstGeom prst="rect">
            <a:avLst/>
          </a:prstGeom>
          <a:solidFill>
            <a:srgbClr val="009383"/>
          </a:solidFill>
          <a:ln w="9525" algn="ctr">
            <a:solidFill>
              <a:schemeClr val="accent3"/>
            </a:solidFill>
            <a:miter lim="800000"/>
            <a:headEnd/>
            <a:tailEnd/>
          </a:ln>
        </p:spPr>
        <p:txBody>
          <a:bodyPr anchor="b">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spcBef>
                <a:spcPct val="50000"/>
              </a:spcBef>
              <a:defRPr/>
            </a:pPr>
            <a:r>
              <a:rPr lang="en-US" altLang="en-US" sz="2400" b="0" dirty="0">
                <a:solidFill>
                  <a:schemeClr val="bg1"/>
                </a:solidFill>
                <a:cs typeface="Arial" panose="020B0604020202020204" pitchFamily="34" charset="0"/>
              </a:rPr>
              <a:t>Time</a:t>
            </a:r>
          </a:p>
        </p:txBody>
      </p:sp>
      <p:sp>
        <p:nvSpPr>
          <p:cNvPr id="27" name="Text Box 13"/>
          <p:cNvSpPr txBox="1">
            <a:spLocks noChangeArrowheads="1"/>
          </p:cNvSpPr>
          <p:nvPr/>
        </p:nvSpPr>
        <p:spPr bwMode="auto">
          <a:xfrm>
            <a:off x="2474913" y="5894686"/>
            <a:ext cx="7696200" cy="461665"/>
          </a:xfrm>
          <a:prstGeom prst="rect">
            <a:avLst/>
          </a:prstGeom>
          <a:solidFill>
            <a:srgbClr val="009383"/>
          </a:solidFill>
          <a:ln w="9525" algn="ctr">
            <a:solidFill>
              <a:schemeClr val="accent3"/>
            </a:solidFill>
            <a:miter lim="800000"/>
            <a:headEnd/>
            <a:tailEnd/>
          </a:ln>
        </p:spPr>
        <p:txBody>
          <a:bodyPr anchor="b">
            <a:spAutoFit/>
          </a:bodyPr>
          <a:lstStyle>
            <a:lvl1pPr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eaLnBrk="1" hangingPunct="1">
              <a:spcBef>
                <a:spcPct val="50000"/>
              </a:spcBef>
              <a:defRPr/>
            </a:pPr>
            <a:r>
              <a:rPr lang="en-US" altLang="en-US" sz="2400" b="0">
                <a:solidFill>
                  <a:schemeClr val="bg1"/>
                </a:solidFill>
                <a:cs typeface="Arial" panose="020B0604020202020204" pitchFamily="34" charset="0"/>
              </a:rPr>
              <a:t>Sign</a:t>
            </a:r>
          </a:p>
        </p:txBody>
      </p:sp>
      <p:sp>
        <p:nvSpPr>
          <p:cNvPr id="13" name="TextBox 12"/>
          <p:cNvSpPr txBox="1"/>
          <p:nvPr/>
        </p:nvSpPr>
        <p:spPr>
          <a:xfrm>
            <a:off x="10787243" y="5904342"/>
            <a:ext cx="856654"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117-118</a:t>
            </a:r>
          </a:p>
        </p:txBody>
      </p:sp>
      <p:sp>
        <p:nvSpPr>
          <p:cNvPr id="2" name="Footer Placeholder 1">
            <a:extLst>
              <a:ext uri="{FF2B5EF4-FFF2-40B4-BE49-F238E27FC236}">
                <a16:creationId xmlns:a16="http://schemas.microsoft.com/office/drawing/2014/main" id="{B1578E6D-1581-4BBF-84E6-F7D1D6EF4C40}"/>
              </a:ext>
            </a:extLst>
          </p:cNvPr>
          <p:cNvSpPr>
            <a:spLocks noGrp="1"/>
          </p:cNvSpPr>
          <p:nvPr>
            <p:ph type="ftr" sz="quarter" idx="11"/>
          </p:nvPr>
        </p:nvSpPr>
        <p:spPr>
          <a:xfrm>
            <a:off x="3006040" y="6430506"/>
            <a:ext cx="6179919" cy="365125"/>
          </a:xfrm>
        </p:spPr>
        <p:txBody>
          <a:bodyPr/>
          <a:lstStyle/>
          <a:p>
            <a:pPr>
              <a:defRPr/>
            </a:pPr>
            <a:r>
              <a:rPr lang="en-US" dirty="0"/>
              <a:t>Copyright 1992-2015, Leadership Strategies, Inc. V15.03</a:t>
            </a:r>
          </a:p>
          <a:p>
            <a:pPr>
              <a:defRPr/>
            </a:pPr>
            <a:endParaRPr lang="en-US" dirty="0"/>
          </a:p>
        </p:txBody>
      </p:sp>
      <p:sp>
        <p:nvSpPr>
          <p:cNvPr id="3" name="Slide Number Placeholder 2">
            <a:extLst>
              <a:ext uri="{FF2B5EF4-FFF2-40B4-BE49-F238E27FC236}">
                <a16:creationId xmlns:a16="http://schemas.microsoft.com/office/drawing/2014/main" id="{8A4BA71B-00C4-46FA-825A-64F2ACDBEA6C}"/>
              </a:ext>
            </a:extLst>
          </p:cNvPr>
          <p:cNvSpPr>
            <a:spLocks noGrp="1"/>
          </p:cNvSpPr>
          <p:nvPr>
            <p:ph type="sldNum" sz="quarter" idx="12"/>
          </p:nvPr>
        </p:nvSpPr>
        <p:spPr/>
        <p:txBody>
          <a:bodyPr/>
          <a:lstStyle/>
          <a:p>
            <a:pPr>
              <a:defRPr/>
            </a:pPr>
            <a:fld id="{C4837650-0E05-4323-A538-1AAEB49E175A}" type="slidenum">
              <a:rPr lang="en-US" smtClean="0"/>
              <a:pPr>
                <a:defRPr/>
              </a:pPr>
              <a:t>17</a:t>
            </a:fld>
            <a:endParaRPr lang="en-US" dirty="0"/>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4"/>
          <p:cNvSpPr>
            <a:spLocks noGrp="1"/>
          </p:cNvSpPr>
          <p:nvPr>
            <p:ph type="title"/>
          </p:nvPr>
        </p:nvSpPr>
        <p:spPr>
          <a:xfrm>
            <a:off x="657225" y="522072"/>
            <a:ext cx="8528733" cy="690564"/>
          </a:xfrm>
        </p:spPr>
        <p:txBody>
          <a:bodyPr>
            <a:noAutofit/>
          </a:bodyPr>
          <a:lstStyle/>
          <a:p>
            <a:pPr eaLnBrk="1" hangingPunct="1"/>
            <a:r>
              <a:rPr lang="en-US" altLang="en-US" sz="3600" dirty="0"/>
              <a:t>Sample Simplified Course Action Plan</a:t>
            </a:r>
          </a:p>
        </p:txBody>
      </p:sp>
      <p:sp>
        <p:nvSpPr>
          <p:cNvPr id="43012" name="Text Box 7"/>
          <p:cNvSpPr txBox="1">
            <a:spLocks noChangeArrowheads="1"/>
          </p:cNvSpPr>
          <p:nvPr/>
        </p:nvSpPr>
        <p:spPr bwMode="auto">
          <a:xfrm>
            <a:off x="2335214" y="2631896"/>
            <a:ext cx="4149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dirty="0">
                <a:solidFill>
                  <a:schemeClr val="tx1"/>
                </a:solidFill>
              </a:rPr>
              <a:t>One thing you will take from the course and apply back on-the-job</a:t>
            </a:r>
          </a:p>
        </p:txBody>
      </p:sp>
      <p:pic>
        <p:nvPicPr>
          <p:cNvPr id="2" name="Picture 1"/>
          <p:cNvPicPr>
            <a:picLocks noChangeAspect="1"/>
          </p:cNvPicPr>
          <p:nvPr/>
        </p:nvPicPr>
        <p:blipFill>
          <a:blip r:embed="rId3"/>
          <a:stretch>
            <a:fillRect/>
          </a:stretch>
        </p:blipFill>
        <p:spPr>
          <a:xfrm>
            <a:off x="6421701" y="2124206"/>
            <a:ext cx="3261054" cy="2173474"/>
          </a:xfrm>
          <a:prstGeom prst="ellipse">
            <a:avLst/>
          </a:prstGeom>
          <a:ln>
            <a:noFill/>
          </a:ln>
          <a:effectLst>
            <a:softEdge rad="112500"/>
          </a:effectLst>
        </p:spPr>
      </p:pic>
      <p:sp>
        <p:nvSpPr>
          <p:cNvPr id="6" name="TextBox 5"/>
          <p:cNvSpPr txBox="1"/>
          <p:nvPr/>
        </p:nvSpPr>
        <p:spPr>
          <a:xfrm>
            <a:off x="11026677"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119</a:t>
            </a:r>
          </a:p>
        </p:txBody>
      </p:sp>
      <p:sp>
        <p:nvSpPr>
          <p:cNvPr id="7" name="TextBox 5"/>
          <p:cNvSpPr txBox="1"/>
          <p:nvPr/>
        </p:nvSpPr>
        <p:spPr>
          <a:xfrm>
            <a:off x="10278150" y="2209323"/>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3" name="Footer Placeholder 2">
            <a:extLst>
              <a:ext uri="{FF2B5EF4-FFF2-40B4-BE49-F238E27FC236}">
                <a16:creationId xmlns:a16="http://schemas.microsoft.com/office/drawing/2014/main" id="{2C0BA5F3-520E-4FF3-8768-167D7433A535}"/>
              </a:ext>
            </a:extLst>
          </p:cNvPr>
          <p:cNvSpPr>
            <a:spLocks noGrp="1"/>
          </p:cNvSpPr>
          <p:nvPr>
            <p:ph type="ftr" sz="quarter" idx="11"/>
          </p:nvPr>
        </p:nvSpPr>
        <p:spPr/>
        <p:txBody>
          <a:bodyPr/>
          <a:lstStyle/>
          <a:p>
            <a:pPr>
              <a:defRPr/>
            </a:pPr>
            <a:r>
              <a:rPr lang="en-US"/>
              <a:t>Copyright 1992-2015, Leadership Strategies, Inc. V15.03</a:t>
            </a:r>
          </a:p>
          <a:p>
            <a:pPr>
              <a:defRPr/>
            </a:pPr>
            <a:endParaRPr lang="en-US" dirty="0"/>
          </a:p>
        </p:txBody>
      </p:sp>
      <p:sp>
        <p:nvSpPr>
          <p:cNvPr id="4" name="Slide Number Placeholder 3">
            <a:extLst>
              <a:ext uri="{FF2B5EF4-FFF2-40B4-BE49-F238E27FC236}">
                <a16:creationId xmlns:a16="http://schemas.microsoft.com/office/drawing/2014/main" id="{3BA46E12-7111-4215-A0E4-B5D4A453064D}"/>
              </a:ext>
            </a:extLst>
          </p:cNvPr>
          <p:cNvSpPr>
            <a:spLocks noGrp="1"/>
          </p:cNvSpPr>
          <p:nvPr>
            <p:ph type="sldNum" sz="quarter" idx="12"/>
          </p:nvPr>
        </p:nvSpPr>
        <p:spPr/>
        <p:txBody>
          <a:bodyPr/>
          <a:lstStyle/>
          <a:p>
            <a:pPr>
              <a:defRPr/>
            </a:pPr>
            <a:fld id="{C4837650-0E05-4323-A538-1AAEB49E175A}" type="slidenum">
              <a:rPr lang="en-US" smtClean="0"/>
              <a:pPr>
                <a:defRPr/>
              </a:pPr>
              <a:t>18</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500"/>
                                        <p:tgtEl>
                                          <p:spTgt spid="4301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p:cNvSpPr>
          <p:nvPr>
            <p:ph type="title"/>
          </p:nvPr>
        </p:nvSpPr>
        <p:spPr/>
        <p:txBody>
          <a:bodyPr>
            <a:normAutofit/>
          </a:bodyPr>
          <a:lstStyle/>
          <a:p>
            <a:pPr eaLnBrk="1" hangingPunct="1"/>
            <a:r>
              <a:rPr lang="en-US" altLang="en-US" sz="3600" dirty="0"/>
              <a:t>Sample Contract</a:t>
            </a:r>
          </a:p>
        </p:txBody>
      </p:sp>
      <p:pic>
        <p:nvPicPr>
          <p:cNvPr id="45060" name="Picture 1"/>
          <p:cNvPicPr>
            <a:picLocks noChangeAspect="1"/>
          </p:cNvPicPr>
          <p:nvPr/>
        </p:nvPicPr>
        <p:blipFill>
          <a:blip r:embed="rId3">
            <a:extLst>
              <a:ext uri="{28A0092B-C50C-407E-A947-70E740481C1C}">
                <a14:useLocalDpi xmlns:a14="http://schemas.microsoft.com/office/drawing/2010/main" val="0"/>
              </a:ext>
            </a:extLst>
          </a:blip>
          <a:srcRect l="780" t="150" r="2" b="-2"/>
          <a:stretch>
            <a:fillRect/>
          </a:stretch>
        </p:blipFill>
        <p:spPr bwMode="auto">
          <a:xfrm>
            <a:off x="4233864" y="1609725"/>
            <a:ext cx="3724275" cy="4281488"/>
          </a:xfrm>
          <a:prstGeom prst="rect">
            <a:avLst/>
          </a:prstGeom>
          <a:noFill/>
          <a:ln>
            <a:noFill/>
          </a:ln>
          <a:effectLst>
            <a:outerShdw sx="999" sy="999" algn="tl"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5032375" y="2101851"/>
            <a:ext cx="28194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spcBef>
                <a:spcPct val="50000"/>
              </a:spcBef>
              <a:buFontTx/>
              <a:buNone/>
              <a:defRPr/>
            </a:pPr>
            <a:r>
              <a:rPr lang="en-US" altLang="en-US" sz="1650" dirty="0">
                <a:solidFill>
                  <a:srgbClr val="104A73"/>
                </a:solidFill>
                <a:latin typeface="Franklin Gothic Medium" panose="020B0603020102020204" pitchFamily="34" charset="0"/>
              </a:rPr>
              <a:t>My key learning's for this  section:</a:t>
            </a:r>
          </a:p>
          <a:p>
            <a:pPr eaLnBrk="1" hangingPunct="1">
              <a:spcBef>
                <a:spcPct val="50000"/>
              </a:spcBef>
              <a:buFontTx/>
              <a:buNone/>
              <a:defRPr/>
            </a:pPr>
            <a:r>
              <a:rPr lang="en-US" altLang="en-US" sz="1650" dirty="0">
                <a:solidFill>
                  <a:srgbClr val="104A73"/>
                </a:solidFill>
                <a:latin typeface="Franklin Gothic Medium" panose="020B0603020102020204" pitchFamily="34" charset="0"/>
              </a:rPr>
              <a:t>In my current position, I can use this learning to:</a:t>
            </a:r>
          </a:p>
          <a:p>
            <a:pPr eaLnBrk="1" hangingPunct="1">
              <a:spcBef>
                <a:spcPct val="50000"/>
              </a:spcBef>
              <a:buFontTx/>
              <a:buNone/>
              <a:defRPr/>
            </a:pPr>
            <a:r>
              <a:rPr lang="en-US" altLang="en-US" sz="1650" dirty="0">
                <a:solidFill>
                  <a:srgbClr val="104A73"/>
                </a:solidFill>
                <a:latin typeface="Franklin Gothic Medium" panose="020B0603020102020204" pitchFamily="34" charset="0"/>
              </a:rPr>
              <a:t>I am going to share this information with:</a:t>
            </a:r>
          </a:p>
          <a:p>
            <a:pPr eaLnBrk="1" hangingPunct="1">
              <a:spcBef>
                <a:spcPct val="50000"/>
              </a:spcBef>
              <a:buFontTx/>
              <a:buNone/>
              <a:defRPr/>
            </a:pPr>
            <a:r>
              <a:rPr lang="en-US" altLang="en-US" sz="1650" dirty="0">
                <a:solidFill>
                  <a:srgbClr val="104A73"/>
                </a:solidFill>
                <a:latin typeface="Franklin Gothic Medium" panose="020B0603020102020204" pitchFamily="34" charset="0"/>
              </a:rPr>
              <a:t>I plan to develop my skills in this area by __________.</a:t>
            </a:r>
          </a:p>
          <a:p>
            <a:pPr eaLnBrk="1" hangingPunct="1">
              <a:spcBef>
                <a:spcPct val="50000"/>
              </a:spcBef>
              <a:buFontTx/>
              <a:buNone/>
              <a:defRPr/>
            </a:pPr>
            <a:endParaRPr lang="en-US" altLang="en-US" sz="1650" dirty="0">
              <a:solidFill>
                <a:srgbClr val="104A73"/>
              </a:solidFill>
              <a:latin typeface="Franklin Gothic Medium" panose="020B0603020102020204" pitchFamily="34" charset="0"/>
            </a:endParaRPr>
          </a:p>
        </p:txBody>
      </p:sp>
      <p:sp>
        <p:nvSpPr>
          <p:cNvPr id="6" name="TextBox 5"/>
          <p:cNvSpPr txBox="1"/>
          <p:nvPr/>
        </p:nvSpPr>
        <p:spPr>
          <a:xfrm>
            <a:off x="11064084" y="5854841"/>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119</a:t>
            </a:r>
          </a:p>
        </p:txBody>
      </p:sp>
      <p:sp>
        <p:nvSpPr>
          <p:cNvPr id="2" name="Footer Placeholder 1">
            <a:extLst>
              <a:ext uri="{FF2B5EF4-FFF2-40B4-BE49-F238E27FC236}">
                <a16:creationId xmlns:a16="http://schemas.microsoft.com/office/drawing/2014/main" id="{CA99F8A3-57F0-4E14-A09F-A1ED93F95DB8}"/>
              </a:ext>
            </a:extLst>
          </p:cNvPr>
          <p:cNvSpPr>
            <a:spLocks noGrp="1"/>
          </p:cNvSpPr>
          <p:nvPr>
            <p:ph type="ftr" sz="quarter" idx="11"/>
          </p:nvPr>
        </p:nvSpPr>
        <p:spPr/>
        <p:txBody>
          <a:bodyPr/>
          <a:lstStyle/>
          <a:p>
            <a:pPr>
              <a:defRPr/>
            </a:pPr>
            <a:r>
              <a:rPr lang="en-US"/>
              <a:t>Copyright 1992-2015, Leadership Strategies, Inc. V15.03</a:t>
            </a:r>
          </a:p>
          <a:p>
            <a:pPr>
              <a:defRPr/>
            </a:pPr>
            <a:endParaRPr lang="en-US" dirty="0"/>
          </a:p>
        </p:txBody>
      </p:sp>
      <p:sp>
        <p:nvSpPr>
          <p:cNvPr id="3" name="Slide Number Placeholder 2">
            <a:extLst>
              <a:ext uri="{FF2B5EF4-FFF2-40B4-BE49-F238E27FC236}">
                <a16:creationId xmlns:a16="http://schemas.microsoft.com/office/drawing/2014/main" id="{962AED2D-7EB2-4136-A15F-DDCE659C53A8}"/>
              </a:ext>
            </a:extLst>
          </p:cNvPr>
          <p:cNvSpPr>
            <a:spLocks noGrp="1"/>
          </p:cNvSpPr>
          <p:nvPr>
            <p:ph type="sldNum" sz="quarter" idx="12"/>
          </p:nvPr>
        </p:nvSpPr>
        <p:spPr/>
        <p:txBody>
          <a:bodyPr/>
          <a:lstStyle/>
          <a:p>
            <a:pPr>
              <a:defRPr/>
            </a:pPr>
            <a:fld id="{C4837650-0E05-4323-A538-1AAEB49E175A}" type="slidenum">
              <a:rPr lang="en-US" smtClean="0"/>
              <a:pPr>
                <a:defRPr/>
              </a:pPr>
              <a:t>19</a:t>
            </a:fld>
            <a:endParaRPr lang="en-US"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2A222C-F636-E24B-81C0-968F631C4802}"/>
              </a:ext>
            </a:extLst>
          </p:cNvPr>
          <p:cNvSpPr>
            <a:spLocks noGrp="1"/>
          </p:cNvSpPr>
          <p:nvPr>
            <p:ph type="body" idx="1"/>
          </p:nvPr>
        </p:nvSpPr>
        <p:spPr/>
        <p:txBody>
          <a:bodyPr/>
          <a:lstStyle/>
          <a:p>
            <a:r>
              <a:rPr lang="en-US" dirty="0"/>
              <a:t>Manual 6</a:t>
            </a:r>
          </a:p>
        </p:txBody>
      </p:sp>
      <p:sp>
        <p:nvSpPr>
          <p:cNvPr id="2" name="Slide Number Placeholder 1">
            <a:extLst>
              <a:ext uri="{FF2B5EF4-FFF2-40B4-BE49-F238E27FC236}">
                <a16:creationId xmlns:a16="http://schemas.microsoft.com/office/drawing/2014/main" id="{F706FA95-96AA-4254-B13A-B32E9B4C415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C506D0-69AF-6B41-B7B9-6D41D924DC2F}" type="slidenum">
              <a:rPr kumimoji="0" lang="en-US" sz="9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5705B47E-B5FD-1343-B324-F05781446A66}"/>
              </a:ext>
            </a:extLst>
          </p:cNvPr>
          <p:cNvSpPr>
            <a:spLocks noGrp="1"/>
          </p:cNvSpPr>
          <p:nvPr>
            <p:ph type="title"/>
          </p:nvPr>
        </p:nvSpPr>
        <p:spPr/>
        <p:txBody>
          <a:bodyPr>
            <a:normAutofit/>
          </a:bodyPr>
          <a:lstStyle/>
          <a:p>
            <a:r>
              <a:rPr lang="en-US" sz="3600" dirty="0"/>
              <a:t>A4. Agenda</a:t>
            </a:r>
          </a:p>
        </p:txBody>
      </p:sp>
      <p:sp>
        <p:nvSpPr>
          <p:cNvPr id="6" name="TextBox 5">
            <a:extLst>
              <a:ext uri="{FF2B5EF4-FFF2-40B4-BE49-F238E27FC236}">
                <a16:creationId xmlns:a16="http://schemas.microsoft.com/office/drawing/2014/main" id="{3899A439-26B5-434F-9487-80F2DFD0B42E}"/>
              </a:ext>
            </a:extLst>
          </p:cNvPr>
          <p:cNvSpPr txBox="1"/>
          <p:nvPr/>
        </p:nvSpPr>
        <p:spPr>
          <a:xfrm>
            <a:off x="9994119" y="6411037"/>
            <a:ext cx="2127505"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Duplication prohibited without consent</a:t>
            </a:r>
          </a:p>
        </p:txBody>
      </p:sp>
      <p:sp>
        <p:nvSpPr>
          <p:cNvPr id="11" name="Rounded Rectangle 4">
            <a:extLst>
              <a:ext uri="{FF2B5EF4-FFF2-40B4-BE49-F238E27FC236}">
                <a16:creationId xmlns:a16="http://schemas.microsoft.com/office/drawing/2014/main" id="{63CFAD1C-ADFA-444D-966D-5F6856BB0515}"/>
              </a:ext>
            </a:extLst>
          </p:cNvPr>
          <p:cNvSpPr/>
          <p:nvPr/>
        </p:nvSpPr>
        <p:spPr>
          <a:xfrm>
            <a:off x="783390" y="1605177"/>
            <a:ext cx="2591181" cy="523440"/>
          </a:xfrm>
          <a:prstGeom prst="roundRect">
            <a:avLst/>
          </a:prstGeom>
          <a:solidFill>
            <a:srgbClr val="199E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DAY 1</a:t>
            </a:r>
            <a:endParaRPr kumimoji="0" lang="en-US" sz="2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ounded Rectangle 4">
            <a:extLst>
              <a:ext uri="{FF2B5EF4-FFF2-40B4-BE49-F238E27FC236}">
                <a16:creationId xmlns:a16="http://schemas.microsoft.com/office/drawing/2014/main" id="{2F9A7A24-7B9E-47CA-8E77-FFAEAC53888C}"/>
              </a:ext>
            </a:extLst>
          </p:cNvPr>
          <p:cNvSpPr/>
          <p:nvPr/>
        </p:nvSpPr>
        <p:spPr>
          <a:xfrm>
            <a:off x="4892559" y="1605177"/>
            <a:ext cx="2591181" cy="523440"/>
          </a:xfrm>
          <a:prstGeom prst="roundRect">
            <a:avLst/>
          </a:prstGeom>
          <a:solidFill>
            <a:srgbClr val="199E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Franklin Gothic Medium"/>
              </a:rPr>
              <a:t>DAY 2</a:t>
            </a:r>
            <a:endParaRPr kumimoji="0" lang="en-US" sz="2600" b="0" i="1" u="none" strike="noStrike" kern="1200" cap="none" spc="0" normalizeH="0" baseline="0" noProof="0" dirty="0">
              <a:ln>
                <a:noFill/>
              </a:ln>
              <a:solidFill>
                <a:prstClr val="white"/>
              </a:solidFill>
              <a:effectLst/>
              <a:uLnTx/>
              <a:uFillTx/>
              <a:latin typeface="Franklin Gothic Book"/>
              <a:ea typeface="+mn-ea"/>
              <a:cs typeface="Franklin Gothic Book"/>
            </a:endParaRPr>
          </a:p>
        </p:txBody>
      </p:sp>
      <p:sp>
        <p:nvSpPr>
          <p:cNvPr id="13" name="Rounded Rectangle 4">
            <a:extLst>
              <a:ext uri="{FF2B5EF4-FFF2-40B4-BE49-F238E27FC236}">
                <a16:creationId xmlns:a16="http://schemas.microsoft.com/office/drawing/2014/main" id="{E4DBE840-AB50-4FA6-A815-5595E079EBC7}"/>
              </a:ext>
            </a:extLst>
          </p:cNvPr>
          <p:cNvSpPr/>
          <p:nvPr/>
        </p:nvSpPr>
        <p:spPr>
          <a:xfrm>
            <a:off x="9001728" y="1616791"/>
            <a:ext cx="2591181" cy="523440"/>
          </a:xfrm>
          <a:prstGeom prst="roundRect">
            <a:avLst/>
          </a:prstGeom>
          <a:solidFill>
            <a:srgbClr val="199E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Franklin Gothic Medium"/>
                <a:ea typeface="+mn-ea"/>
                <a:cs typeface="Franklin Gothic Medium"/>
              </a:rPr>
              <a:t>DAY 3</a:t>
            </a:r>
            <a:endParaRPr kumimoji="0" lang="en-US" sz="2600" b="0" i="1" u="none" strike="noStrike" kern="1200" cap="none" spc="0" normalizeH="0" baseline="0" noProof="0" dirty="0">
              <a:ln>
                <a:noFill/>
              </a:ln>
              <a:solidFill>
                <a:prstClr val="white"/>
              </a:solidFill>
              <a:effectLst/>
              <a:uLnTx/>
              <a:uFillTx/>
              <a:latin typeface="Franklin Gothic Book"/>
              <a:ea typeface="+mn-ea"/>
              <a:cs typeface="Franklin Gothic Book"/>
            </a:endParaRPr>
          </a:p>
        </p:txBody>
      </p:sp>
      <p:sp>
        <p:nvSpPr>
          <p:cNvPr id="14" name="Rounded Rectangle 4">
            <a:extLst>
              <a:ext uri="{FF2B5EF4-FFF2-40B4-BE49-F238E27FC236}">
                <a16:creationId xmlns:a16="http://schemas.microsoft.com/office/drawing/2014/main" id="{E86A0F3C-7802-4C7A-AE4A-96CED948AA3B}"/>
              </a:ext>
            </a:extLst>
          </p:cNvPr>
          <p:cNvSpPr/>
          <p:nvPr/>
        </p:nvSpPr>
        <p:spPr>
          <a:xfrm>
            <a:off x="783390" y="4007550"/>
            <a:ext cx="2591181" cy="523440"/>
          </a:xfrm>
          <a:prstGeom prst="roundRect">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LUNCH</a:t>
            </a:r>
            <a:endParaRPr kumimoji="0" lang="en-US" sz="2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ounded Rectangle 4">
            <a:extLst>
              <a:ext uri="{FF2B5EF4-FFF2-40B4-BE49-F238E27FC236}">
                <a16:creationId xmlns:a16="http://schemas.microsoft.com/office/drawing/2014/main" id="{4B82B930-3EDE-4D35-9861-D9B9F42B6CB6}"/>
              </a:ext>
            </a:extLst>
          </p:cNvPr>
          <p:cNvSpPr/>
          <p:nvPr/>
        </p:nvSpPr>
        <p:spPr>
          <a:xfrm>
            <a:off x="4892559" y="4007550"/>
            <a:ext cx="2591181" cy="523440"/>
          </a:xfrm>
          <a:prstGeom prst="roundRect">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LUNCH</a:t>
            </a:r>
            <a:endParaRPr kumimoji="0" lang="en-US" sz="2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ounded Rectangle 4">
            <a:extLst>
              <a:ext uri="{FF2B5EF4-FFF2-40B4-BE49-F238E27FC236}">
                <a16:creationId xmlns:a16="http://schemas.microsoft.com/office/drawing/2014/main" id="{43639F2C-BE0A-4708-93F9-3ED91DA8D8A9}"/>
              </a:ext>
            </a:extLst>
          </p:cNvPr>
          <p:cNvSpPr/>
          <p:nvPr/>
        </p:nvSpPr>
        <p:spPr>
          <a:xfrm>
            <a:off x="9067908" y="4007550"/>
            <a:ext cx="2591181" cy="523440"/>
          </a:xfrm>
          <a:prstGeom prst="roundRect">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LUNCH</a:t>
            </a:r>
            <a:endParaRPr kumimoji="0" lang="en-US" sz="2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Content Placeholder 2">
            <a:extLst>
              <a:ext uri="{FF2B5EF4-FFF2-40B4-BE49-F238E27FC236}">
                <a16:creationId xmlns:a16="http://schemas.microsoft.com/office/drawing/2014/main" id="{4C4B0A03-9602-42D6-A0B2-0CC6709BCF3D}"/>
              </a:ext>
            </a:extLst>
          </p:cNvPr>
          <p:cNvSpPr txBox="1">
            <a:spLocks/>
          </p:cNvSpPr>
          <p:nvPr/>
        </p:nvSpPr>
        <p:spPr>
          <a:xfrm>
            <a:off x="783390" y="2253941"/>
            <a:ext cx="2591181" cy="1266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383"/>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009383"/>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009383"/>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009383"/>
              </a:buClr>
              <a:buFont typeface="+mj-lt"/>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009383"/>
              </a:buClr>
              <a:buFont typeface="+mj-lt"/>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90000"/>
              </a:lnSpc>
              <a:spcBef>
                <a:spcPct val="50000"/>
              </a:spcBef>
              <a:spcAft>
                <a:spcPts val="0"/>
              </a:spcAft>
              <a:buClr>
                <a:srgbClr val="009383"/>
              </a:buClr>
              <a:buSzPct val="100000"/>
              <a:buFont typeface="+mj-lt"/>
              <a:buAutoNum type="alphaUcPeriod"/>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Getting Started</a:t>
            </a:r>
          </a:p>
          <a:p>
            <a:pPr marL="457200" marR="0" lvl="0" indent="-457200" algn="l" defTabSz="914400" rtl="0" eaLnBrk="1" fontAlgn="auto" latinLnBrk="0" hangingPunct="1">
              <a:lnSpc>
                <a:spcPct val="90000"/>
              </a:lnSpc>
              <a:spcBef>
                <a:spcPct val="50000"/>
              </a:spcBef>
              <a:spcAft>
                <a:spcPts val="0"/>
              </a:spcAft>
              <a:buClr>
                <a:srgbClr val="009383"/>
              </a:buClr>
              <a:buSzPct val="100000"/>
              <a:buFont typeface="+mj-lt"/>
              <a:buAutoNum type="alphaUcPeriod"/>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Planning For Results</a:t>
            </a:r>
          </a:p>
        </p:txBody>
      </p:sp>
      <p:sp>
        <p:nvSpPr>
          <p:cNvPr id="19" name="Content Placeholder 2">
            <a:extLst>
              <a:ext uri="{FF2B5EF4-FFF2-40B4-BE49-F238E27FC236}">
                <a16:creationId xmlns:a16="http://schemas.microsoft.com/office/drawing/2014/main" id="{FECE25A0-D43E-44FB-9A8F-247C08745A55}"/>
              </a:ext>
            </a:extLst>
          </p:cNvPr>
          <p:cNvSpPr txBox="1">
            <a:spLocks/>
          </p:cNvSpPr>
          <p:nvPr/>
        </p:nvSpPr>
        <p:spPr>
          <a:xfrm>
            <a:off x="4892559" y="2253941"/>
            <a:ext cx="2591181" cy="1545161"/>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00000"/>
              </a:lnSpc>
              <a:spcBef>
                <a:spcPct val="500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a:t>
            </a:r>
          </a:p>
          <a:p>
            <a:pPr marL="0" marR="0" lvl="0" indent="0" algn="l" defTabSz="914400" rtl="0" eaLnBrk="1" fontAlgn="auto" latinLnBrk="0" hangingPunct="1">
              <a:lnSpc>
                <a:spcPct val="100000"/>
              </a:lnSpc>
              <a:spcBef>
                <a:spcPct val="500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Ex #2: Your Start </a:t>
            </a:r>
          </a:p>
          <a:p>
            <a:pPr marL="293688" marR="0" lvl="0" indent="-293688" algn="l" defTabSz="914400" rtl="0" eaLnBrk="1" fontAlgn="auto" latinLnBrk="0" hangingPunct="1">
              <a:lnSpc>
                <a:spcPct val="100000"/>
              </a:lnSpc>
              <a:spcBef>
                <a:spcPct val="500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D.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Delivering for Results</a:t>
            </a:r>
          </a:p>
          <a:p>
            <a:pPr marL="457200" marR="0" lvl="0" indent="-457200" algn="l" defTabSz="914400" rtl="0" eaLnBrk="1" fontAlgn="auto" latinLnBrk="0" hangingPunct="1">
              <a:lnSpc>
                <a:spcPct val="100000"/>
              </a:lnSpc>
              <a:spcBef>
                <a:spcPct val="20000"/>
              </a:spcBef>
              <a:spcAft>
                <a:spcPts val="0"/>
              </a:spcAft>
              <a:buClr>
                <a:srgbClr val="99AB21"/>
              </a:buClr>
              <a:buSzTx/>
              <a:buFontTx/>
              <a:buNone/>
              <a:tabLst/>
              <a:defRPr/>
            </a:pPr>
            <a:endParaRPr kumimoji="0" lang="en-US" sz="2200" b="0" i="0" u="none" strike="noStrike" kern="1200" cap="none" spc="0" normalizeH="0" baseline="0" noProof="0" dirty="0">
              <a:ln>
                <a:noFill/>
              </a:ln>
              <a:solidFill>
                <a:srgbClr val="00467F"/>
              </a:solidFill>
              <a:effectLst/>
              <a:uLnTx/>
              <a:uFillTx/>
              <a:latin typeface="Arial" panose="020B0604020202020204" pitchFamily="34" charset="0"/>
              <a:ea typeface="+mn-ea"/>
              <a:cs typeface="Arial" panose="020B0604020202020204" pitchFamily="34" charset="0"/>
            </a:endParaRPr>
          </a:p>
        </p:txBody>
      </p:sp>
      <p:sp>
        <p:nvSpPr>
          <p:cNvPr id="20" name="Content Placeholder 2">
            <a:extLst>
              <a:ext uri="{FF2B5EF4-FFF2-40B4-BE49-F238E27FC236}">
                <a16:creationId xmlns:a16="http://schemas.microsoft.com/office/drawing/2014/main" id="{6A5E79B1-256E-466A-A725-925331A1EE43}"/>
              </a:ext>
            </a:extLst>
          </p:cNvPr>
          <p:cNvSpPr txBox="1">
            <a:spLocks/>
          </p:cNvSpPr>
          <p:nvPr/>
        </p:nvSpPr>
        <p:spPr>
          <a:xfrm>
            <a:off x="8988562" y="2238280"/>
            <a:ext cx="2749872" cy="1737604"/>
          </a:xfrm>
          <a:prstGeom prst="rect">
            <a:avLst/>
          </a:prstGeom>
        </p:spPr>
        <p:txBody>
          <a:bodyPr vert="horz" lIns="91440" tIns="45720" rIns="91440" bIns="45720" rtlCol="0">
            <a:normAutofit lnSpcReduction="10000"/>
          </a:bodyPr>
          <a:lstStyle/>
          <a:p>
            <a:pPr marL="0" marR="0" lvl="0" indent="0" algn="l" defTabSz="914400" rtl="0" eaLnBrk="1" fontAlgn="base" latinLnBrk="0" hangingPunct="1">
              <a:lnSpc>
                <a:spcPct val="100000"/>
              </a:lnSpc>
              <a:spcBef>
                <a:spcPts val="600"/>
              </a:spcBef>
              <a:spcAft>
                <a:spcPct val="0"/>
              </a:spcAft>
              <a:buClr>
                <a:srgbClr val="669900"/>
              </a:buClr>
              <a:buSzPct val="100000"/>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a:t>
            </a:r>
          </a:p>
          <a:p>
            <a:pPr marL="293688" marR="0" lvl="1" indent="-293688" algn="l" defTabSz="914400" rtl="0" eaLnBrk="1" fontAlgn="base" latinLnBrk="0" hangingPunct="1">
              <a:lnSpc>
                <a:spcPct val="100000"/>
              </a:lnSpc>
              <a:spcBef>
                <a:spcPts val="600"/>
              </a:spcBef>
              <a:spcAft>
                <a:spcPct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F.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Confirming Results &amp; Closing</a:t>
            </a:r>
          </a:p>
          <a:p>
            <a:pPr marL="293688" marR="0" lvl="1" indent="-293688" algn="l" defTabSz="914400" rtl="0" eaLnBrk="1" fontAlgn="base" latinLnBrk="0" hangingPunct="1">
              <a:lnSpc>
                <a:spcPct val="100000"/>
              </a:lnSpc>
              <a:spcBef>
                <a:spcPts val="600"/>
              </a:spcBef>
              <a:spcAft>
                <a:spcPct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G.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Managing Dysfunction</a:t>
            </a:r>
          </a:p>
        </p:txBody>
      </p:sp>
      <p:sp>
        <p:nvSpPr>
          <p:cNvPr id="21" name="Rectangle 20">
            <a:extLst>
              <a:ext uri="{FF2B5EF4-FFF2-40B4-BE49-F238E27FC236}">
                <a16:creationId xmlns:a16="http://schemas.microsoft.com/office/drawing/2014/main" id="{53684008-1BED-4682-9716-B0DBAD2D180C}"/>
              </a:ext>
            </a:extLst>
          </p:cNvPr>
          <p:cNvSpPr/>
          <p:nvPr/>
        </p:nvSpPr>
        <p:spPr>
          <a:xfrm>
            <a:off x="795255" y="4632208"/>
            <a:ext cx="2591181" cy="1862048"/>
          </a:xfrm>
          <a:prstGeom prst="rect">
            <a:avLst/>
          </a:prstGeom>
        </p:spPr>
        <p:txBody>
          <a:bodyPr wrap="square">
            <a:spAutoFit/>
          </a:bodyPr>
          <a:lstStyle/>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Ex #1: Experiential Learning</a:t>
            </a:r>
          </a:p>
          <a:p>
            <a:pPr marL="287338" marR="0" lvl="0" indent="-287338" algn="l" defTabSz="914400" rtl="0" eaLnBrk="1" fontAlgn="auto" latinLnBrk="0" hangingPunct="1">
              <a:lnSpc>
                <a:spcPct val="100000"/>
              </a:lnSpc>
              <a:spcBef>
                <a:spcPts val="900"/>
              </a:spcBef>
              <a:spcAft>
                <a:spcPts val="0"/>
              </a:spcAft>
              <a:buClr>
                <a:srgbClr val="009383"/>
              </a:buClr>
              <a:buSzPct val="100000"/>
              <a:buFont typeface="+mj-lt"/>
              <a:buAutoNum type="alphaUcPeriod" startAt="3"/>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Starting with Impact</a:t>
            </a:r>
          </a:p>
          <a:p>
            <a:pPr marL="287338" marR="0" lvl="0" indent="-287338"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Homework</a:t>
            </a:r>
          </a:p>
        </p:txBody>
      </p:sp>
      <p:sp>
        <p:nvSpPr>
          <p:cNvPr id="23" name="Content Placeholder 2">
            <a:extLst>
              <a:ext uri="{FF2B5EF4-FFF2-40B4-BE49-F238E27FC236}">
                <a16:creationId xmlns:a16="http://schemas.microsoft.com/office/drawing/2014/main" id="{A71A4B37-A35E-4E5C-95AD-B87C920F2FD4}"/>
              </a:ext>
            </a:extLst>
          </p:cNvPr>
          <p:cNvSpPr txBox="1">
            <a:spLocks/>
          </p:cNvSpPr>
          <p:nvPr/>
        </p:nvSpPr>
        <p:spPr>
          <a:xfrm>
            <a:off x="4885933" y="4632208"/>
            <a:ext cx="2591181" cy="2406748"/>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Ex #3: Inviting Participation </a:t>
            </a:r>
          </a:p>
          <a:p>
            <a:pPr marL="293688" marR="0" lvl="0" indent="-293688"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Managing Visual </a:t>
            </a:r>
            <a:b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a:t>
            </a:r>
          </a:p>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Homework</a:t>
            </a:r>
          </a:p>
          <a:p>
            <a:pPr marL="342900" marR="0" lvl="0" indent="-342900" algn="l" defTabSz="457200" rtl="0" eaLnBrk="1" fontAlgn="auto" latinLnBrk="0" hangingPunct="1">
              <a:lnSpc>
                <a:spcPct val="100000"/>
              </a:lnSpc>
              <a:spcBef>
                <a:spcPts val="900"/>
              </a:spcBef>
              <a:spcAft>
                <a:spcPts val="0"/>
              </a:spcAft>
              <a:buClr>
                <a:srgbClr val="99AB21"/>
              </a:buClr>
              <a:buSzTx/>
              <a:buFont typeface="Arial"/>
              <a:buChar char="•"/>
              <a:tabLst/>
              <a:defRPr/>
            </a:pPr>
            <a:endParaRPr kumimoji="0" lang="en-US" sz="2000" b="0" i="0" u="none" strike="noStrike" kern="1200" cap="none" spc="0" normalizeH="0" baseline="0" noProof="0" dirty="0">
              <a:ln>
                <a:noFill/>
              </a:ln>
              <a:solidFill>
                <a:srgbClr val="00467F"/>
              </a:solidFill>
              <a:effectLst/>
              <a:uLnTx/>
              <a:uFillTx/>
              <a:latin typeface="Arial" panose="020B0604020202020204" pitchFamily="34" charset="0"/>
              <a:ea typeface="+mn-ea"/>
              <a:cs typeface="Arial" panose="020B0604020202020204" pitchFamily="34" charset="0"/>
            </a:endParaRPr>
          </a:p>
        </p:txBody>
      </p:sp>
      <p:sp>
        <p:nvSpPr>
          <p:cNvPr id="24" name="Content Placeholder 2">
            <a:extLst>
              <a:ext uri="{FF2B5EF4-FFF2-40B4-BE49-F238E27FC236}">
                <a16:creationId xmlns:a16="http://schemas.microsoft.com/office/drawing/2014/main" id="{A53AF3E9-9CE6-4E2E-AEDA-465CC1B76457}"/>
              </a:ext>
            </a:extLst>
          </p:cNvPr>
          <p:cNvSpPr txBox="1">
            <a:spLocks/>
          </p:cNvSpPr>
          <p:nvPr/>
        </p:nvSpPr>
        <p:spPr>
          <a:xfrm>
            <a:off x="9001728" y="4632208"/>
            <a:ext cx="2749872" cy="1847946"/>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Ex #4: Redesigning Your Session for Results</a:t>
            </a:r>
          </a:p>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H.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Next Steps</a:t>
            </a:r>
          </a:p>
          <a:p>
            <a:pPr marL="0" marR="0" lvl="0" indent="0" algn="l" defTabSz="914400" rtl="0" eaLnBrk="1" fontAlgn="auto" latinLnBrk="0" hangingPunct="1">
              <a:lnSpc>
                <a:spcPct val="100000"/>
              </a:lnSpc>
              <a:spcBef>
                <a:spcPts val="900"/>
              </a:spcBef>
              <a:spcAft>
                <a:spcPts val="0"/>
              </a:spcAft>
              <a:buClr>
                <a:srgbClr val="669900"/>
              </a:buClr>
              <a:buSzPct val="100000"/>
              <a:buFontTx/>
              <a:buNone/>
              <a:tabLst/>
              <a:defRPr/>
            </a:pPr>
            <a:r>
              <a:rPr kumimoji="0" lang="en-US" altLang="en-US" sz="20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rPr>
              <a:t>Close</a:t>
            </a:r>
          </a:p>
        </p:txBody>
      </p:sp>
      <p:sp>
        <p:nvSpPr>
          <p:cNvPr id="25" name="TextBox 24">
            <a:extLst>
              <a:ext uri="{FF2B5EF4-FFF2-40B4-BE49-F238E27FC236}">
                <a16:creationId xmlns:a16="http://schemas.microsoft.com/office/drawing/2014/main" id="{8955FFF8-C033-4A4E-9F60-5E925EC7515B}"/>
              </a:ext>
            </a:extLst>
          </p:cNvPr>
          <p:cNvSpPr txBox="1"/>
          <p:nvPr/>
        </p:nvSpPr>
        <p:spPr>
          <a:xfrm>
            <a:off x="10959549" y="5692328"/>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9383"/>
                </a:solidFill>
                <a:effectLst/>
                <a:uLnTx/>
                <a:uFillTx/>
                <a:latin typeface="Arial Black" pitchFamily="34" charset="0"/>
                <a:ea typeface="+mn-ea"/>
                <a:cs typeface="+mn-cs"/>
              </a:rPr>
              <a:t>Manual</a:t>
            </a:r>
            <a:br>
              <a:rPr kumimoji="0" lang="en-US" sz="1400" b="0" i="0" u="none" strike="noStrike" kern="1200" cap="none" spc="0" normalizeH="0" baseline="0" noProof="0" dirty="0">
                <a:ln>
                  <a:noFill/>
                </a:ln>
                <a:solidFill>
                  <a:srgbClr val="009383"/>
                </a:solidFill>
                <a:effectLst/>
                <a:uLnTx/>
                <a:uFillTx/>
                <a:latin typeface="Arial Black" pitchFamily="34" charset="0"/>
                <a:ea typeface="+mn-ea"/>
                <a:cs typeface="+mn-cs"/>
              </a:rPr>
            </a:br>
            <a:r>
              <a:rPr kumimoji="0" lang="en-US" sz="1400" b="0" i="0" u="none" strike="noStrike" kern="1200" cap="none" spc="0" normalizeH="0" baseline="0" noProof="0" dirty="0">
                <a:ln>
                  <a:noFill/>
                </a:ln>
                <a:solidFill>
                  <a:srgbClr val="009383"/>
                </a:solidFill>
                <a:effectLst/>
                <a:uLnTx/>
                <a:uFillTx/>
                <a:latin typeface="Arial Black" pitchFamily="34" charset="0"/>
                <a:ea typeface="+mn-ea"/>
                <a:cs typeface="+mn-cs"/>
              </a:rPr>
              <a:t>11</a:t>
            </a:r>
          </a:p>
        </p:txBody>
      </p:sp>
      <p:sp>
        <p:nvSpPr>
          <p:cNvPr id="26" name="TextBox 25">
            <a:extLst>
              <a:ext uri="{FF2B5EF4-FFF2-40B4-BE49-F238E27FC236}">
                <a16:creationId xmlns:a16="http://schemas.microsoft.com/office/drawing/2014/main" id="{2A6932EC-0B8F-4301-9E23-5A913BA88F6A}"/>
              </a:ext>
            </a:extLst>
          </p:cNvPr>
          <p:cNvSpPr txBox="1"/>
          <p:nvPr/>
        </p:nvSpPr>
        <p:spPr>
          <a:xfrm>
            <a:off x="4548140" y="6415801"/>
            <a:ext cx="3095719"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Copyright 1992-2015, Leadership Strategies, Inc. V15.03</a:t>
            </a:r>
          </a:p>
        </p:txBody>
      </p:sp>
      <p:sp>
        <p:nvSpPr>
          <p:cNvPr id="22" name="Right Arrow 2">
            <a:extLst>
              <a:ext uri="{FF2B5EF4-FFF2-40B4-BE49-F238E27FC236}">
                <a16:creationId xmlns:a16="http://schemas.microsoft.com/office/drawing/2014/main" id="{35609E31-B4C2-4BE0-955C-90F92E76CF90}"/>
              </a:ext>
            </a:extLst>
          </p:cNvPr>
          <p:cNvSpPr/>
          <p:nvPr/>
        </p:nvSpPr>
        <p:spPr>
          <a:xfrm>
            <a:off x="8145992" y="2353686"/>
            <a:ext cx="783390" cy="770021"/>
          </a:xfrm>
          <a:prstGeom prst="rightArrow">
            <a:avLst/>
          </a:prstGeom>
          <a:solidFill>
            <a:srgbClr val="0093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216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500"/>
                                        <p:tgtEl>
                                          <p:spTgt spid="1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8" grpId="0" uiExpand="1" build="p"/>
      <p:bldP spid="19" grpId="0"/>
      <p:bldP spid="20" grpId="0"/>
      <p:bldP spid="21" grpId="0"/>
      <p:bldP spid="23" grpId="0"/>
      <p:bldP spid="24" grpId="0"/>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4"/>
          <p:cNvSpPr>
            <a:spLocks noGrp="1"/>
          </p:cNvSpPr>
          <p:nvPr>
            <p:ph type="title"/>
          </p:nvPr>
        </p:nvSpPr>
        <p:spPr/>
        <p:txBody>
          <a:bodyPr>
            <a:normAutofit/>
          </a:bodyPr>
          <a:lstStyle/>
          <a:p>
            <a:pPr eaLnBrk="1" hangingPunct="1"/>
            <a:r>
              <a:rPr lang="en-US" altLang="en-US" sz="3600" dirty="0"/>
              <a:t>Climate Checks</a:t>
            </a:r>
          </a:p>
        </p:txBody>
      </p:sp>
      <p:graphicFrame>
        <p:nvGraphicFramePr>
          <p:cNvPr id="6" name="Group 51"/>
          <p:cNvGraphicFramePr>
            <a:graphicFrameLocks noGrp="1"/>
          </p:cNvGraphicFramePr>
          <p:nvPr>
            <p:ph idx="4294967295"/>
            <p:extLst>
              <p:ext uri="{D42A27DB-BD31-4B8C-83A1-F6EECF244321}">
                <p14:modId xmlns:p14="http://schemas.microsoft.com/office/powerpoint/2010/main" val="1936321514"/>
              </p:ext>
            </p:extLst>
          </p:nvPr>
        </p:nvGraphicFramePr>
        <p:xfrm>
          <a:off x="870856" y="1468042"/>
          <a:ext cx="10214008" cy="4574282"/>
        </p:xfrm>
        <a:graphic>
          <a:graphicData uri="http://schemas.openxmlformats.org/drawingml/2006/table">
            <a:tbl>
              <a:tblPr>
                <a:effectLst/>
              </a:tblPr>
              <a:tblGrid>
                <a:gridCol w="2553502">
                  <a:extLst>
                    <a:ext uri="{9D8B030D-6E8A-4147-A177-3AD203B41FA5}">
                      <a16:colId xmlns:a16="http://schemas.microsoft.com/office/drawing/2014/main" val="20000"/>
                    </a:ext>
                  </a:extLst>
                </a:gridCol>
                <a:gridCol w="2553502">
                  <a:extLst>
                    <a:ext uri="{9D8B030D-6E8A-4147-A177-3AD203B41FA5}">
                      <a16:colId xmlns:a16="http://schemas.microsoft.com/office/drawing/2014/main" val="20001"/>
                    </a:ext>
                  </a:extLst>
                </a:gridCol>
                <a:gridCol w="2553502">
                  <a:extLst>
                    <a:ext uri="{9D8B030D-6E8A-4147-A177-3AD203B41FA5}">
                      <a16:colId xmlns:a16="http://schemas.microsoft.com/office/drawing/2014/main" val="20002"/>
                    </a:ext>
                  </a:extLst>
                </a:gridCol>
                <a:gridCol w="2553502">
                  <a:extLst>
                    <a:ext uri="{9D8B030D-6E8A-4147-A177-3AD203B41FA5}">
                      <a16:colId xmlns:a16="http://schemas.microsoft.com/office/drawing/2014/main" val="20003"/>
                    </a:ext>
                  </a:extLst>
                </a:gridCol>
              </a:tblGrid>
              <a:tr h="768560">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Subject</a:t>
                      </a:r>
                    </a:p>
                  </a:txBody>
                  <a:tcPr marT="45735" marB="4573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9383"/>
                    </a:solid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I know very little about this</a:t>
                      </a:r>
                    </a:p>
                  </a:txBody>
                  <a:tcPr marT="45735" marB="4573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9383"/>
                    </a:solid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I know this but need to practice</a:t>
                      </a:r>
                    </a:p>
                  </a:txBody>
                  <a:tcPr marT="45735" marB="4573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9383"/>
                    </a:solidFill>
                  </a:tcPr>
                </a:tc>
                <a:tc>
                  <a:txBody>
                    <a:bodyPr/>
                    <a:lstStyle/>
                    <a:p>
                      <a:pPr marL="0" marR="0" lvl="0" indent="0" algn="ctr"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r>
                        <a:rPr kumimoji="0" lang="en-US" sz="26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I am proficient with this one</a:t>
                      </a:r>
                    </a:p>
                  </a:txBody>
                  <a:tcPr marT="45735" marB="4573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9383"/>
                    </a:solidFill>
                  </a:tcPr>
                </a:tc>
                <a:extLst>
                  <a:ext uri="{0D108BD9-81ED-4DB2-BD59-A6C34878D82A}">
                    <a16:rowId xmlns:a16="http://schemas.microsoft.com/office/drawing/2014/main" val="10000"/>
                  </a:ext>
                </a:extLst>
              </a:tr>
              <a:tr h="922583">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22583">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2583">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22583">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99CC00"/>
                        </a:buClr>
                        <a:buSzPct val="75000"/>
                        <a:buFont typeface="Wingdings" pitchFamily="2" charset="2"/>
                        <a:buNone/>
                        <a:tabLst/>
                      </a:pPr>
                      <a:endParaRPr kumimoji="0" lang="en-US" sz="2800" b="0" i="0" u="none" strike="noStrike" cap="none" normalizeH="0" baseline="0" dirty="0">
                        <a:ln>
                          <a:noFill/>
                        </a:ln>
                        <a:solidFill>
                          <a:srgbClr val="000066"/>
                        </a:solidFill>
                        <a:effectLst/>
                        <a:latin typeface="Arial" pitchFamily="34" charset="0"/>
                      </a:endParaRPr>
                    </a:p>
                  </a:txBody>
                  <a:tcPr marT="45735" marB="45735"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3"/>
          <a:stretch>
            <a:fillRect/>
          </a:stretch>
        </p:blipFill>
        <p:spPr>
          <a:xfrm>
            <a:off x="9001991" y="4446094"/>
            <a:ext cx="1766457" cy="1695450"/>
          </a:xfrm>
          <a:prstGeom prst="rect">
            <a:avLst/>
          </a:prstGeom>
          <a:effectLst>
            <a:outerShdw blurRad="50800" dist="38100" dir="2700000" algn="tl" rotWithShape="0">
              <a:prstClr val="black">
                <a:alpha val="25000"/>
              </a:prstClr>
            </a:outerShdw>
          </a:effectLst>
        </p:spPr>
      </p:pic>
      <p:sp>
        <p:nvSpPr>
          <p:cNvPr id="7" name="TextBox 6"/>
          <p:cNvSpPr txBox="1"/>
          <p:nvPr/>
        </p:nvSpPr>
        <p:spPr>
          <a:xfrm>
            <a:off x="11084866"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120</a:t>
            </a:r>
          </a:p>
        </p:txBody>
      </p:sp>
      <p:sp>
        <p:nvSpPr>
          <p:cNvPr id="3" name="Footer Placeholder 2">
            <a:extLst>
              <a:ext uri="{FF2B5EF4-FFF2-40B4-BE49-F238E27FC236}">
                <a16:creationId xmlns:a16="http://schemas.microsoft.com/office/drawing/2014/main" id="{F64F61AB-1A99-487B-85EE-F7F9A18FB05F}"/>
              </a:ext>
            </a:extLst>
          </p:cNvPr>
          <p:cNvSpPr>
            <a:spLocks noGrp="1"/>
          </p:cNvSpPr>
          <p:nvPr>
            <p:ph type="ftr" sz="quarter" idx="11"/>
          </p:nvPr>
        </p:nvSpPr>
        <p:spPr/>
        <p:txBody>
          <a:bodyPr/>
          <a:lstStyle/>
          <a:p>
            <a:pPr>
              <a:defRPr/>
            </a:pPr>
            <a:r>
              <a:rPr lang="en-US"/>
              <a:t>Copyright 1992-2015, Leadership Strategies, Inc. V15.03</a:t>
            </a:r>
          </a:p>
          <a:p>
            <a:pPr>
              <a:defRPr/>
            </a:pPr>
            <a:endParaRPr lang="en-US" dirty="0"/>
          </a:p>
        </p:txBody>
      </p:sp>
      <p:sp>
        <p:nvSpPr>
          <p:cNvPr id="4" name="Slide Number Placeholder 3">
            <a:extLst>
              <a:ext uri="{FF2B5EF4-FFF2-40B4-BE49-F238E27FC236}">
                <a16:creationId xmlns:a16="http://schemas.microsoft.com/office/drawing/2014/main" id="{C9DE8402-E631-42FD-89E6-9BF64F945732}"/>
              </a:ext>
            </a:extLst>
          </p:cNvPr>
          <p:cNvSpPr>
            <a:spLocks noGrp="1"/>
          </p:cNvSpPr>
          <p:nvPr>
            <p:ph type="sldNum" sz="quarter" idx="12"/>
          </p:nvPr>
        </p:nvSpPr>
        <p:spPr/>
        <p:txBody>
          <a:bodyPr/>
          <a:lstStyle/>
          <a:p>
            <a:pPr>
              <a:defRPr/>
            </a:pPr>
            <a:fld id="{C4837650-0E05-4323-A538-1AAEB49E175A}" type="slidenum">
              <a:rPr lang="en-US" smtClean="0"/>
              <a:pPr>
                <a:defRPr/>
              </a:pPr>
              <a:t>20</a:t>
            </a:fld>
            <a:endParaRPr lang="en-US" dirty="0"/>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3"/>
          <a:stretch>
            <a:fillRect/>
          </a:stretch>
        </p:blipFill>
        <p:spPr>
          <a:xfrm>
            <a:off x="2891769" y="1363914"/>
            <a:ext cx="6811962" cy="4927098"/>
          </a:xfrm>
          <a:prstGeom prst="rect">
            <a:avLst/>
          </a:prstGeom>
          <a:effectLst>
            <a:outerShdw blurRad="50800" dist="38100" dir="2700000" algn="tl" rotWithShape="0">
              <a:prstClr val="black">
                <a:alpha val="22000"/>
              </a:prstClr>
            </a:outerShdw>
          </a:effectLst>
        </p:spPr>
      </p:pic>
      <p:sp>
        <p:nvSpPr>
          <p:cNvPr id="49155" name="Title 4"/>
          <p:cNvSpPr>
            <a:spLocks noGrp="1"/>
          </p:cNvSpPr>
          <p:nvPr>
            <p:ph type="title"/>
          </p:nvPr>
        </p:nvSpPr>
        <p:spPr/>
        <p:txBody>
          <a:bodyPr>
            <a:normAutofit/>
          </a:bodyPr>
          <a:lstStyle/>
          <a:p>
            <a:pPr eaLnBrk="1" hangingPunct="1"/>
            <a:r>
              <a:rPr lang="en-US" altLang="en-US" sz="3600" dirty="0"/>
              <a:t>Support Groups</a:t>
            </a:r>
          </a:p>
        </p:txBody>
      </p:sp>
      <p:sp>
        <p:nvSpPr>
          <p:cNvPr id="49157" name="Rectangle 53"/>
          <p:cNvSpPr>
            <a:spLocks noChangeArrowheads="1"/>
          </p:cNvSpPr>
          <p:nvPr/>
        </p:nvSpPr>
        <p:spPr bwMode="auto">
          <a:xfrm>
            <a:off x="6691507" y="4166108"/>
            <a:ext cx="3325329"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dirty="0">
                <a:solidFill>
                  <a:srgbClr val="009383"/>
                </a:solidFill>
              </a:rPr>
              <a:t>I will provide support to:</a:t>
            </a:r>
            <a:endParaRPr lang="en-US" altLang="en-US" sz="2400" b="1" dirty="0">
              <a:solidFill>
                <a:srgbClr val="009383"/>
              </a:solidFill>
            </a:endParaRPr>
          </a:p>
        </p:txBody>
      </p:sp>
      <p:sp>
        <p:nvSpPr>
          <p:cNvPr id="49158" name="Rectangle 54"/>
          <p:cNvSpPr>
            <a:spLocks noChangeArrowheads="1"/>
          </p:cNvSpPr>
          <p:nvPr/>
        </p:nvSpPr>
        <p:spPr bwMode="auto">
          <a:xfrm>
            <a:off x="2757544" y="2984310"/>
            <a:ext cx="341942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dirty="0">
                <a:solidFill>
                  <a:srgbClr val="009383"/>
                </a:solidFill>
              </a:rPr>
              <a:t>I will seek support from:</a:t>
            </a:r>
            <a:endParaRPr lang="en-US" altLang="en-US" sz="2400" b="1" dirty="0">
              <a:solidFill>
                <a:srgbClr val="009383"/>
              </a:solidFill>
            </a:endParaRPr>
          </a:p>
        </p:txBody>
      </p:sp>
      <p:sp>
        <p:nvSpPr>
          <p:cNvPr id="7" name="TextBox 6"/>
          <p:cNvSpPr txBox="1"/>
          <p:nvPr/>
        </p:nvSpPr>
        <p:spPr>
          <a:xfrm>
            <a:off x="11084866"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Black" pitchFamily="34" charset="0"/>
              </a:rPr>
              <a:t>Manual</a:t>
            </a:r>
            <a:br>
              <a:rPr lang="en-US" sz="1400" dirty="0">
                <a:solidFill>
                  <a:schemeClr val="bg1"/>
                </a:solidFill>
                <a:latin typeface="Arial Black" pitchFamily="34" charset="0"/>
              </a:rPr>
            </a:br>
            <a:r>
              <a:rPr lang="en-US" sz="1400" dirty="0">
                <a:solidFill>
                  <a:schemeClr val="bg1"/>
                </a:solidFill>
                <a:latin typeface="Arial Black" pitchFamily="34" charset="0"/>
              </a:rPr>
              <a:t>121</a:t>
            </a:r>
          </a:p>
        </p:txBody>
      </p:sp>
      <p:sp>
        <p:nvSpPr>
          <p:cNvPr id="2" name="Footer Placeholder 1">
            <a:extLst>
              <a:ext uri="{FF2B5EF4-FFF2-40B4-BE49-F238E27FC236}">
                <a16:creationId xmlns:a16="http://schemas.microsoft.com/office/drawing/2014/main" id="{E0C7DBC0-A1A2-4F72-B205-A0E0D065E9C4}"/>
              </a:ext>
            </a:extLst>
          </p:cNvPr>
          <p:cNvSpPr>
            <a:spLocks noGrp="1"/>
          </p:cNvSpPr>
          <p:nvPr>
            <p:ph type="ftr" sz="quarter" idx="11"/>
          </p:nvPr>
        </p:nvSpPr>
        <p:spPr>
          <a:xfrm>
            <a:off x="3006040" y="6435475"/>
            <a:ext cx="6179919" cy="365125"/>
          </a:xfrm>
        </p:spPr>
        <p:txBody>
          <a:bodyPr/>
          <a:lstStyle/>
          <a:p>
            <a:pPr>
              <a:defRPr/>
            </a:pPr>
            <a:r>
              <a:rPr lang="en-US" dirty="0"/>
              <a:t>Copyright 1992-2015, Leadership Strategies, Inc. V15.03</a:t>
            </a:r>
          </a:p>
          <a:p>
            <a:pPr>
              <a:defRPr/>
            </a:pPr>
            <a:endParaRPr lang="en-US" dirty="0"/>
          </a:p>
        </p:txBody>
      </p:sp>
      <p:sp>
        <p:nvSpPr>
          <p:cNvPr id="3" name="Slide Number Placeholder 2">
            <a:extLst>
              <a:ext uri="{FF2B5EF4-FFF2-40B4-BE49-F238E27FC236}">
                <a16:creationId xmlns:a16="http://schemas.microsoft.com/office/drawing/2014/main" id="{F662CD02-D585-4217-8095-0BB8017286DB}"/>
              </a:ext>
            </a:extLst>
          </p:cNvPr>
          <p:cNvSpPr>
            <a:spLocks noGrp="1"/>
          </p:cNvSpPr>
          <p:nvPr>
            <p:ph type="sldNum" sz="quarter" idx="12"/>
          </p:nvPr>
        </p:nvSpPr>
        <p:spPr/>
        <p:txBody>
          <a:bodyPr/>
          <a:lstStyle/>
          <a:p>
            <a:pPr>
              <a:defRPr/>
            </a:pPr>
            <a:fld id="{C4837650-0E05-4323-A538-1AAEB49E175A}" type="slidenum">
              <a:rPr lang="en-US" smtClean="0"/>
              <a:pPr>
                <a:defRPr/>
              </a:pPr>
              <a:t>21</a:t>
            </a:fld>
            <a:endParaRPr lang="en-US" dirty="0"/>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a:t>Review</a:t>
            </a:r>
          </a:p>
        </p:txBody>
      </p:sp>
      <p:sp>
        <p:nvSpPr>
          <p:cNvPr id="5" name="Slide Number Placeholder 4"/>
          <p:cNvSpPr>
            <a:spLocks noGrp="1"/>
          </p:cNvSpPr>
          <p:nvPr>
            <p:ph type="sldNum" sz="quarter" idx="12"/>
          </p:nvPr>
        </p:nvSpPr>
        <p:spPr>
          <a:prstGeom prst="rect">
            <a:avLst/>
          </a:prstGeom>
        </p:spPr>
        <p:txBody>
          <a:bodyPr vert="horz" lIns="91440" tIns="45720" rIns="91440" bIns="45720" rtlCol="0"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F29FD61F-2294-5D42-A9D7-9928D42B3773}"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base" latinLnBrk="0" hangingPunct="1">
                <a:lnSpc>
                  <a:spcPct val="100000"/>
                </a:lnSpc>
                <a:spcBef>
                  <a:spcPct val="0"/>
                </a:spcBef>
                <a:spcAft>
                  <a:spcPct val="0"/>
                </a:spcAft>
                <a:buClrTx/>
                <a:buSzTx/>
                <a:buFontTx/>
                <a:buNone/>
                <a:tabLst/>
                <a:defRPr/>
              </a:pPr>
              <a:t>22</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4"/>
          <p:cNvSpPr txBox="1">
            <a:spLocks/>
          </p:cNvSpPr>
          <p:nvPr/>
        </p:nvSpPr>
        <p:spPr>
          <a:xfrm>
            <a:off x="641182" y="1196594"/>
            <a:ext cx="9417218" cy="114898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
                <a:ea typeface="+mn-ea"/>
                <a:cs typeface="Franklin Gothic Medium"/>
              </a:rPr>
              <a:t>What are four methods for confirming knowledge transfer?</a:t>
            </a:r>
          </a:p>
        </p:txBody>
      </p:sp>
      <p:sp>
        <p:nvSpPr>
          <p:cNvPr id="7" name="Content Placeholder 5">
            <a:extLst>
              <a:ext uri="{FF2B5EF4-FFF2-40B4-BE49-F238E27FC236}">
                <a16:creationId xmlns:a16="http://schemas.microsoft.com/office/drawing/2014/main" id="{F0AE87FD-E525-4F7E-85C2-C60C9F810476}"/>
              </a:ext>
            </a:extLst>
          </p:cNvPr>
          <p:cNvSpPr txBox="1">
            <a:spLocks/>
          </p:cNvSpPr>
          <p:nvPr/>
        </p:nvSpPr>
        <p:spPr bwMode="auto">
          <a:xfrm>
            <a:off x="661235" y="2297864"/>
            <a:ext cx="7862888"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99AB21"/>
              </a:buClr>
              <a:buFont typeface="Arial" panose="020B0604020202020204" pitchFamily="34" charset="0"/>
              <a:buChar char="•"/>
              <a:defRPr sz="3200" kern="1200">
                <a:solidFill>
                  <a:srgbClr val="00467F"/>
                </a:solidFill>
                <a:latin typeface="Franklin Gothic Book"/>
                <a:ea typeface="+mn-ea"/>
                <a:cs typeface="Franklin Gothic Book"/>
              </a:defRPr>
            </a:lvl1pPr>
            <a:lvl2pPr marL="742950" indent="-285750" algn="l" defTabSz="457200" rtl="0" eaLnBrk="0" fontAlgn="base" hangingPunct="0">
              <a:spcBef>
                <a:spcPct val="20000"/>
              </a:spcBef>
              <a:spcAft>
                <a:spcPct val="0"/>
              </a:spcAft>
              <a:buClr>
                <a:srgbClr val="99AB21"/>
              </a:buClr>
              <a:buFont typeface="Arial" panose="020B0604020202020204" pitchFamily="34" charset="0"/>
              <a:buChar char="–"/>
              <a:defRPr sz="2800" kern="1200">
                <a:solidFill>
                  <a:srgbClr val="AFBD22"/>
                </a:solidFill>
                <a:latin typeface="Franklin Gothic Book"/>
                <a:ea typeface="+mn-ea"/>
                <a:cs typeface="Franklin Gothic Book"/>
              </a:defRPr>
            </a:lvl2pPr>
            <a:lvl3pPr marL="1143000" indent="-228600" algn="l" defTabSz="457200" rtl="0" eaLnBrk="0" fontAlgn="base" hangingPunct="0">
              <a:spcBef>
                <a:spcPct val="20000"/>
              </a:spcBef>
              <a:spcAft>
                <a:spcPct val="0"/>
              </a:spcAft>
              <a:buClr>
                <a:srgbClr val="99AB21"/>
              </a:buClr>
              <a:buFont typeface="Arial" panose="020B0604020202020204" pitchFamily="34" charset="0"/>
              <a:buChar char="•"/>
              <a:defRPr sz="2400" kern="1200">
                <a:solidFill>
                  <a:srgbClr val="00467F"/>
                </a:solidFill>
                <a:latin typeface="Franklin Gothic Book"/>
                <a:ea typeface="+mn-ea"/>
                <a:cs typeface="Franklin Gothic Book"/>
              </a:defRPr>
            </a:lvl3pPr>
            <a:lvl4pPr marL="1600200" indent="-228600" algn="l" defTabSz="457200" rtl="0" eaLnBrk="0" fontAlgn="base" hangingPunct="0">
              <a:spcBef>
                <a:spcPct val="20000"/>
              </a:spcBef>
              <a:spcAft>
                <a:spcPct val="0"/>
              </a:spcAft>
              <a:buClr>
                <a:srgbClr val="99AB21"/>
              </a:buClr>
              <a:buFont typeface="Arial" panose="020B0604020202020204" pitchFamily="34" charset="0"/>
              <a:buChar char="–"/>
              <a:defRPr sz="2000" kern="1200">
                <a:solidFill>
                  <a:srgbClr val="00467F"/>
                </a:solidFill>
                <a:latin typeface="Franklin Gothic Book"/>
                <a:ea typeface="+mn-ea"/>
                <a:cs typeface="Franklin Gothic Book"/>
              </a:defRPr>
            </a:lvl4pPr>
            <a:lvl5pPr marL="2057400" indent="-228600" algn="l" defTabSz="457200" rtl="0" eaLnBrk="0" fontAlgn="base" hangingPunct="0">
              <a:spcBef>
                <a:spcPct val="20000"/>
              </a:spcBef>
              <a:spcAft>
                <a:spcPct val="0"/>
              </a:spcAft>
              <a:buClr>
                <a:srgbClr val="99AB21"/>
              </a:buClr>
              <a:buFont typeface="Arial" panose="020B0604020202020204" pitchFamily="34" charset="0"/>
              <a:buChar char="»"/>
              <a:defRPr sz="2000" kern="1200">
                <a:solidFill>
                  <a:srgbClr val="00467F"/>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90000"/>
              </a:lnSpc>
              <a:spcBef>
                <a:spcPct val="20000"/>
              </a:spcBef>
              <a:spcAft>
                <a:spcPct val="0"/>
              </a:spcAft>
              <a:buClr>
                <a:srgbClr val="99AB21"/>
              </a:buClr>
              <a:buSzTx/>
              <a:buFont typeface="Arial" panose="020B0604020202020204" pitchFamily="34" charset="0"/>
              <a:buNone/>
              <a:tabLst/>
              <a:defRPr/>
            </a:pPr>
            <a:r>
              <a:rPr kumimoji="0" lang="en-US" altLang="en-US" sz="2400" b="0" i="0" u="none" strike="noStrike" kern="1200" cap="none" spc="0" normalizeH="0" baseline="0" noProof="0" dirty="0">
                <a:ln>
                  <a:noFill/>
                </a:ln>
                <a:solidFill>
                  <a:prstClr val="black"/>
                </a:solidFill>
                <a:effectLst/>
                <a:uLnTx/>
                <a:uFillTx/>
                <a:latin typeface="Arial "/>
                <a:ea typeface="+mn-ea"/>
                <a:cs typeface="Arial" panose="020B0604020202020204" pitchFamily="34" charset="0"/>
              </a:rPr>
              <a:t>Reviewing for Knowledge Transfer</a:t>
            </a:r>
          </a:p>
          <a:p>
            <a:pPr marL="342900" marR="0" lvl="0" indent="-342900" algn="l" defTabSz="457200" rtl="0" eaLnBrk="1" fontAlgn="base" latinLnBrk="0" hangingPunct="1">
              <a:lnSpc>
                <a:spcPct val="90000"/>
              </a:lnSpc>
              <a:spcBef>
                <a:spcPct val="20000"/>
              </a:spcBef>
              <a:spcAft>
                <a:spcPct val="0"/>
              </a:spcAft>
              <a:buClr>
                <a:srgbClr val="99AB21"/>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
                <a:ea typeface="+mn-ea"/>
                <a:cs typeface="Arial" panose="020B0604020202020204" pitchFamily="34" charset="0"/>
              </a:rPr>
              <a:t>Testing and Quizzing</a:t>
            </a:r>
          </a:p>
          <a:p>
            <a:pPr marL="342900" marR="0" lvl="0" indent="-342900" algn="l" defTabSz="457200" rtl="0" eaLnBrk="1" fontAlgn="base" latinLnBrk="0" hangingPunct="1">
              <a:lnSpc>
                <a:spcPct val="90000"/>
              </a:lnSpc>
              <a:spcBef>
                <a:spcPct val="20000"/>
              </a:spcBef>
              <a:spcAft>
                <a:spcPct val="0"/>
              </a:spcAft>
              <a:buClr>
                <a:srgbClr val="99AB21"/>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
                <a:ea typeface="+mn-ea"/>
                <a:cs typeface="Arial" panose="020B0604020202020204" pitchFamily="34" charset="0"/>
              </a:rPr>
              <a:t>Points</a:t>
            </a:r>
          </a:p>
          <a:p>
            <a:pPr marL="342900" marR="0" lvl="0" indent="-342900" algn="l" defTabSz="457200" rtl="0" eaLnBrk="1" fontAlgn="base" latinLnBrk="0" hangingPunct="1">
              <a:lnSpc>
                <a:spcPct val="90000"/>
              </a:lnSpc>
              <a:spcBef>
                <a:spcPct val="20000"/>
              </a:spcBef>
              <a:spcAft>
                <a:spcPct val="0"/>
              </a:spcAft>
              <a:buClr>
                <a:srgbClr val="99AB21"/>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
                <a:ea typeface="+mn-ea"/>
                <a:cs typeface="Arial" panose="020B0604020202020204" pitchFamily="34" charset="0"/>
              </a:rPr>
              <a:t>Jewels</a:t>
            </a:r>
          </a:p>
          <a:p>
            <a:pPr marL="342900" marR="0" lvl="0" indent="-342900" algn="l" defTabSz="457200" rtl="0" eaLnBrk="1" fontAlgn="base" latinLnBrk="0" hangingPunct="1">
              <a:lnSpc>
                <a:spcPct val="90000"/>
              </a:lnSpc>
              <a:spcBef>
                <a:spcPct val="20000"/>
              </a:spcBef>
              <a:spcAft>
                <a:spcPct val="0"/>
              </a:spcAft>
              <a:buClr>
                <a:srgbClr val="99AB21"/>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
                <a:ea typeface="+mn-ea"/>
                <a:cs typeface="Arial" panose="020B0604020202020204" pitchFamily="34" charset="0"/>
              </a:rPr>
              <a:t>Backward Build-up</a:t>
            </a:r>
          </a:p>
          <a:p>
            <a:pPr marL="342900" marR="0" lvl="0" indent="-342900" algn="l" defTabSz="457200" rtl="0" eaLnBrk="1" fontAlgn="base" latinLnBrk="0" hangingPunct="1">
              <a:lnSpc>
                <a:spcPct val="90000"/>
              </a:lnSpc>
              <a:spcBef>
                <a:spcPct val="20000"/>
              </a:spcBef>
              <a:spcAft>
                <a:spcPct val="0"/>
              </a:spcAft>
              <a:buClr>
                <a:srgbClr val="99AB21"/>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
                <a:ea typeface="+mn-ea"/>
                <a:cs typeface="Arial" panose="020B0604020202020204" pitchFamily="34" charset="0"/>
              </a:rPr>
              <a:t>Course Action Planning</a:t>
            </a:r>
          </a:p>
          <a:p>
            <a:pPr marL="342900" marR="0" lvl="0" indent="-342900" algn="l" defTabSz="457200" rtl="0" eaLnBrk="1" fontAlgn="base" latinLnBrk="0" hangingPunct="1">
              <a:lnSpc>
                <a:spcPct val="90000"/>
              </a:lnSpc>
              <a:spcBef>
                <a:spcPct val="20000"/>
              </a:spcBef>
              <a:spcAft>
                <a:spcPct val="0"/>
              </a:spcAft>
              <a:buClr>
                <a:srgbClr val="99AB21"/>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
                <a:ea typeface="+mn-ea"/>
                <a:cs typeface="Arial" panose="020B0604020202020204" pitchFamily="34" charset="0"/>
              </a:rPr>
              <a:t>Climate Checks</a:t>
            </a:r>
          </a:p>
          <a:p>
            <a:pPr marL="342900" marR="0" lvl="0" indent="-342900" algn="l" defTabSz="457200" rtl="0" eaLnBrk="1" fontAlgn="base" latinLnBrk="0" hangingPunct="1">
              <a:lnSpc>
                <a:spcPct val="90000"/>
              </a:lnSpc>
              <a:spcBef>
                <a:spcPct val="20000"/>
              </a:spcBef>
              <a:spcAft>
                <a:spcPct val="0"/>
              </a:spcAft>
              <a:buClr>
                <a:srgbClr val="99AB21"/>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
                <a:ea typeface="+mn-ea"/>
                <a:cs typeface="Arial" panose="020B0604020202020204" pitchFamily="34" charset="0"/>
              </a:rPr>
              <a:t>Support Groups</a:t>
            </a:r>
          </a:p>
          <a:p>
            <a:pPr marL="342900" marR="0" lvl="0" indent="-342900" algn="l" defTabSz="457200" rtl="0" eaLnBrk="1" fontAlgn="base" latinLnBrk="0" hangingPunct="1">
              <a:lnSpc>
                <a:spcPct val="90000"/>
              </a:lnSpc>
              <a:spcBef>
                <a:spcPct val="20000"/>
              </a:spcBef>
              <a:spcAft>
                <a:spcPct val="0"/>
              </a:spcAft>
              <a:buClr>
                <a:srgbClr val="99AB21"/>
              </a:buClr>
              <a:buSzTx/>
              <a:buFont typeface="Arial" panose="020B0604020202020204" pitchFamily="34" charset="0"/>
              <a:buChar char="•"/>
              <a:tabLst/>
              <a:defRPr/>
            </a:pPr>
            <a:endParaRPr kumimoji="0" lang="en-US" altLang="en-US" sz="3000" b="1" i="0" u="none" strike="noStrike" kern="1200" cap="none" spc="0" normalizeH="0" baseline="0" noProof="0" dirty="0">
              <a:ln>
                <a:noFill/>
              </a:ln>
              <a:solidFill>
                <a:srgbClr val="00467F"/>
              </a:solidFill>
              <a:effectLst/>
              <a:uLnTx/>
              <a:uFillTx/>
              <a:latin typeface="Franklin Gothic Book" panose="020B05030201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a:t>Review</a:t>
            </a:r>
          </a:p>
        </p:txBody>
      </p:sp>
      <p:sp>
        <p:nvSpPr>
          <p:cNvPr id="5" name="Slide Number Placeholder 4"/>
          <p:cNvSpPr>
            <a:spLocks noGrp="1"/>
          </p:cNvSpPr>
          <p:nvPr>
            <p:ph type="sldNum" sz="quarter" idx="12"/>
          </p:nvPr>
        </p:nvSpPr>
        <p:spPr>
          <a:prstGeom prst="rect">
            <a:avLst/>
          </a:prstGeom>
        </p:spPr>
        <p:txBody>
          <a:bodyPr vert="horz" lIns="91440" tIns="45720" rIns="91440" bIns="45720" rtlCol="0"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F29FD61F-2294-5D42-A9D7-9928D42B3773}"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base" latinLnBrk="0" hangingPunct="1">
                <a:lnSpc>
                  <a:spcPct val="100000"/>
                </a:lnSpc>
                <a:spcBef>
                  <a:spcPct val="0"/>
                </a:spcBef>
                <a:spcAft>
                  <a:spcPct val="0"/>
                </a:spcAft>
                <a:buClrTx/>
                <a:buSzTx/>
                <a:buFontTx/>
                <a:buNone/>
                <a:tabLst/>
                <a:defRPr/>
              </a:pPr>
              <a:t>23</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4"/>
          <p:cNvSpPr txBox="1">
            <a:spLocks/>
          </p:cNvSpPr>
          <p:nvPr/>
        </p:nvSpPr>
        <p:spPr>
          <a:xfrm>
            <a:off x="657224" y="1498221"/>
            <a:ext cx="10696576" cy="1148985"/>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
                <a:ea typeface="+mn-ea"/>
                <a:cs typeface="Arial" panose="020B0604020202020204" pitchFamily="34" charset="0"/>
              </a:rPr>
              <a:t>What are three ways you can use points to reinforce engagement and transfer of learning?</a:t>
            </a:r>
          </a:p>
        </p:txBody>
      </p:sp>
      <p:sp>
        <p:nvSpPr>
          <p:cNvPr id="4" name="Rectangle 3">
            <a:extLst>
              <a:ext uri="{FF2B5EF4-FFF2-40B4-BE49-F238E27FC236}">
                <a16:creationId xmlns:a16="http://schemas.microsoft.com/office/drawing/2014/main" id="{89FB2C69-FC2B-48B5-B03D-970653AE7657}"/>
              </a:ext>
            </a:extLst>
          </p:cNvPr>
          <p:cNvSpPr/>
          <p:nvPr/>
        </p:nvSpPr>
        <p:spPr>
          <a:xfrm>
            <a:off x="657224" y="2932791"/>
            <a:ext cx="7940280" cy="2603790"/>
          </a:xfrm>
          <a:prstGeom prst="rect">
            <a:avLst/>
          </a:prstGeom>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
                <a:srgbClr val="99AB21"/>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Correct answers during discussion</a:t>
            </a:r>
          </a:p>
          <a:p>
            <a:pPr marL="342900" marR="0" lvl="0" indent="-342900" algn="l" defTabSz="914400" rtl="0" eaLnBrk="1" fontAlgn="base" latinLnBrk="0" hangingPunct="1">
              <a:lnSpc>
                <a:spcPct val="100000"/>
              </a:lnSpc>
              <a:spcBef>
                <a:spcPct val="20000"/>
              </a:spcBef>
              <a:spcAft>
                <a:spcPct val="0"/>
              </a:spcAft>
              <a:buClr>
                <a:srgbClr val="99AB21"/>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Correct answers during oral quizzes</a:t>
            </a:r>
          </a:p>
          <a:p>
            <a:pPr marL="342900" marR="0" lvl="0" indent="-342900" algn="l" defTabSz="914400" rtl="0" eaLnBrk="1" fontAlgn="base" latinLnBrk="0" hangingPunct="1">
              <a:lnSpc>
                <a:spcPct val="100000"/>
              </a:lnSpc>
              <a:spcBef>
                <a:spcPct val="20000"/>
              </a:spcBef>
              <a:spcAft>
                <a:spcPct val="0"/>
              </a:spcAft>
              <a:buClr>
                <a:srgbClr val="99AB21"/>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Participation or sharing</a:t>
            </a:r>
          </a:p>
          <a:p>
            <a:pPr marL="342900" marR="0" lvl="0" indent="-342900" algn="l" defTabSz="914400" rtl="0" eaLnBrk="1" fontAlgn="base" latinLnBrk="0" hangingPunct="1">
              <a:lnSpc>
                <a:spcPct val="100000"/>
              </a:lnSpc>
              <a:spcBef>
                <a:spcPct val="20000"/>
              </a:spcBef>
              <a:spcAft>
                <a:spcPct val="0"/>
              </a:spcAft>
              <a:buClr>
                <a:srgbClr val="99AB21"/>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Helpfulness to another participant</a:t>
            </a:r>
          </a:p>
          <a:p>
            <a:pPr marL="342900" marR="0" lvl="0" indent="-342900" algn="l" defTabSz="914400" rtl="0" eaLnBrk="1" fontAlgn="base" latinLnBrk="0" hangingPunct="1">
              <a:lnSpc>
                <a:spcPct val="100000"/>
              </a:lnSpc>
              <a:spcBef>
                <a:spcPct val="20000"/>
              </a:spcBef>
              <a:spcAft>
                <a:spcPct val="0"/>
              </a:spcAft>
              <a:buClr>
                <a:srgbClr val="99AB21"/>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Articulating a great way to use the material/skill back on the job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a:t>Review</a:t>
            </a:r>
          </a:p>
        </p:txBody>
      </p:sp>
      <p:sp>
        <p:nvSpPr>
          <p:cNvPr id="5" name="Slide Number Placeholder 4"/>
          <p:cNvSpPr>
            <a:spLocks noGrp="1"/>
          </p:cNvSpPr>
          <p:nvPr>
            <p:ph type="sldNum" sz="quarter" idx="12"/>
          </p:nvPr>
        </p:nvSpPr>
        <p:spPr>
          <a:prstGeom prst="rect">
            <a:avLst/>
          </a:prstGeom>
        </p:spPr>
        <p:txBody>
          <a:bodyPr vert="horz" lIns="91440" tIns="45720" rIns="91440" bIns="45720" rtlCol="0"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fld id="{F29FD61F-2294-5D42-A9D7-9928D42B3773}"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base" latinLnBrk="0" hangingPunct="1">
                <a:lnSpc>
                  <a:spcPct val="100000"/>
                </a:lnSpc>
                <a:spcBef>
                  <a:spcPct val="0"/>
                </a:spcBef>
                <a:spcAft>
                  <a:spcPct val="0"/>
                </a:spcAft>
                <a:buClrTx/>
                <a:buSzTx/>
                <a:buFontTx/>
                <a:buNone/>
                <a:tabLst/>
                <a:defRPr/>
              </a:pPr>
              <a:t>24</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Content Placeholder 26"/>
          <p:cNvSpPr>
            <a:spLocks noGrp="1"/>
          </p:cNvSpPr>
          <p:nvPr>
            <p:ph type="body" sz="quarter" idx="13"/>
          </p:nvPr>
        </p:nvSpPr>
        <p:spPr>
          <a:xfrm>
            <a:off x="745122" y="2743200"/>
            <a:ext cx="11426825" cy="4602544"/>
          </a:xfrm>
        </p:spPr>
        <p:txBody>
          <a:bodyPr>
            <a:normAutofit/>
          </a:bodyPr>
          <a:lstStyle/>
          <a:p>
            <a:pPr marL="342900" indent="-342900" fontAlgn="base">
              <a:spcBef>
                <a:spcPct val="20000"/>
              </a:spcBef>
              <a:spcAft>
                <a:spcPct val="0"/>
              </a:spcAft>
              <a:buClr>
                <a:srgbClr val="99AB21"/>
              </a:buClr>
            </a:pPr>
            <a:r>
              <a:rPr lang="en-US" altLang="en-US" sz="2400" dirty="0">
                <a:latin typeface="Franklin Gothic Book" panose="020B0503020102020204" pitchFamily="34" charset="0"/>
              </a:rPr>
              <a:t>Course Action Plan</a:t>
            </a:r>
          </a:p>
          <a:p>
            <a:pPr marL="342900" indent="-342900" fontAlgn="base">
              <a:spcBef>
                <a:spcPct val="20000"/>
              </a:spcBef>
              <a:spcAft>
                <a:spcPct val="0"/>
              </a:spcAft>
              <a:buClr>
                <a:srgbClr val="99AB21"/>
              </a:buClr>
            </a:pPr>
            <a:r>
              <a:rPr lang="en-US" altLang="en-US" sz="2400" dirty="0">
                <a:latin typeface="Franklin Gothic Book" panose="020B0503020102020204" pitchFamily="34" charset="0"/>
              </a:rPr>
              <a:t>Simplified Course Action Plan</a:t>
            </a:r>
          </a:p>
          <a:p>
            <a:pPr marL="342900" indent="-342900" fontAlgn="base">
              <a:spcBef>
                <a:spcPct val="20000"/>
              </a:spcBef>
              <a:spcAft>
                <a:spcPct val="0"/>
              </a:spcAft>
              <a:buClr>
                <a:srgbClr val="99AB21"/>
              </a:buClr>
            </a:pPr>
            <a:r>
              <a:rPr lang="en-US" altLang="en-US" sz="2400" dirty="0">
                <a:latin typeface="Franklin Gothic Book" panose="020B0503020102020204" pitchFamily="34" charset="0"/>
              </a:rPr>
              <a:t>Contracting with Yourself</a:t>
            </a:r>
          </a:p>
          <a:p>
            <a:pPr>
              <a:spcAft>
                <a:spcPts val="1200"/>
              </a:spcAft>
            </a:pPr>
            <a:endParaRPr lang="en-US" sz="2400" dirty="0"/>
          </a:p>
        </p:txBody>
      </p:sp>
      <p:sp>
        <p:nvSpPr>
          <p:cNvPr id="23" name="Title 4"/>
          <p:cNvSpPr txBox="1">
            <a:spLocks/>
          </p:cNvSpPr>
          <p:nvPr/>
        </p:nvSpPr>
        <p:spPr>
          <a:xfrm>
            <a:off x="657224" y="1232689"/>
            <a:ext cx="8071290" cy="1148985"/>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
                <a:ea typeface="+mn-ea"/>
                <a:cs typeface="Arial" panose="020B0604020202020204" pitchFamily="34" charset="0"/>
              </a:rPr>
              <a:t>What are three methods for action planning?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1000">
                <a:solidFill>
                  <a:schemeClr val="bg1"/>
                </a:solidFill>
                <a:latin typeface="Calibri" panose="020F0502020204030204" pitchFamily="34" charset="0"/>
              </a:rPr>
              <a:t>25</a:t>
            </a:r>
          </a:p>
        </p:txBody>
      </p:sp>
      <p:sp>
        <p:nvSpPr>
          <p:cNvPr id="51202" name="Title 5"/>
          <p:cNvSpPr>
            <a:spLocks noGrp="1"/>
          </p:cNvSpPr>
          <p:nvPr>
            <p:ph type="title"/>
          </p:nvPr>
        </p:nvSpPr>
        <p:spPr>
          <a:xfrm>
            <a:off x="1648932" y="5113343"/>
            <a:ext cx="8894135" cy="1243007"/>
          </a:xfrm>
        </p:spPr>
        <p:txBody>
          <a:bodyPr>
            <a:noAutofit/>
          </a:bodyPr>
          <a:lstStyle/>
          <a:p>
            <a:pPr algn="ctr">
              <a:lnSpc>
                <a:spcPts val="6060"/>
              </a:lnSpc>
              <a:defRPr/>
            </a:pPr>
            <a:r>
              <a:rPr lang="en-US" altLang="en-US" sz="5000" dirty="0">
                <a:ea typeface="+mn-ea"/>
              </a:rPr>
              <a:t>F2. REVIEWING TO CLOSE</a:t>
            </a:r>
          </a:p>
        </p:txBody>
      </p:sp>
      <p:pic>
        <p:nvPicPr>
          <p:cNvPr id="5" name="Picture 4">
            <a:extLst>
              <a:ext uri="{FF2B5EF4-FFF2-40B4-BE49-F238E27FC236}">
                <a16:creationId xmlns:a16="http://schemas.microsoft.com/office/drawing/2014/main" id="{82FC573F-D073-4B38-9E9D-B8AF1E14FA4F}"/>
              </a:ext>
            </a:extLst>
          </p:cNvPr>
          <p:cNvPicPr>
            <a:picLocks noChangeAspect="1"/>
          </p:cNvPicPr>
          <p:nvPr/>
        </p:nvPicPr>
        <p:blipFill>
          <a:blip r:embed="rId3"/>
          <a:stretch>
            <a:fillRect/>
          </a:stretch>
        </p:blipFill>
        <p:spPr>
          <a:xfrm>
            <a:off x="-1" y="0"/>
            <a:ext cx="12179113" cy="3349256"/>
          </a:xfrm>
          <a:prstGeom prst="rect">
            <a:avLst/>
          </a:prstGeom>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821762-8ADB-40A8-B08C-4919B78D9FE4}"/>
              </a:ext>
            </a:extLst>
          </p:cNvPr>
          <p:cNvSpPr>
            <a:spLocks noGrp="1"/>
          </p:cNvSpPr>
          <p:nvPr>
            <p:ph type="sldNum" sz="quarter" idx="12"/>
          </p:nvPr>
        </p:nvSpPr>
        <p:spPr>
          <a:xfrm>
            <a:off x="197069" y="6356350"/>
            <a:ext cx="27432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b="0" kern="1200">
                <a:solidFill>
                  <a:schemeClr val="bg1">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3800" b="1" kern="1200">
                <a:solidFill>
                  <a:srgbClr val="104A73"/>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3800" b="1" kern="1200">
                <a:solidFill>
                  <a:srgbClr val="104A73"/>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3800" b="1" kern="1200">
                <a:solidFill>
                  <a:srgbClr val="104A73"/>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3800" b="1" kern="1200">
                <a:solidFill>
                  <a:srgbClr val="104A73"/>
                </a:solidFill>
                <a:latin typeface="Arial" panose="020B0604020202020204" pitchFamily="34" charset="0"/>
                <a:ea typeface="+mn-ea"/>
                <a:cs typeface="Arial" panose="020B0604020202020204" pitchFamily="34" charset="0"/>
              </a:defRPr>
            </a:lvl5pPr>
            <a:lvl6pPr marL="2286000" algn="l" defTabSz="914400" rtl="0" eaLnBrk="1" latinLnBrk="0" hangingPunct="1">
              <a:defRPr sz="3800" b="1" kern="1200">
                <a:solidFill>
                  <a:srgbClr val="104A73"/>
                </a:solidFill>
                <a:latin typeface="Arial" panose="020B0604020202020204" pitchFamily="34" charset="0"/>
                <a:ea typeface="+mn-ea"/>
                <a:cs typeface="Arial" panose="020B0604020202020204" pitchFamily="34" charset="0"/>
              </a:defRPr>
            </a:lvl6pPr>
            <a:lvl7pPr marL="2743200" algn="l" defTabSz="914400" rtl="0" eaLnBrk="1" latinLnBrk="0" hangingPunct="1">
              <a:defRPr sz="3800" b="1" kern="1200">
                <a:solidFill>
                  <a:srgbClr val="104A73"/>
                </a:solidFill>
                <a:latin typeface="Arial" panose="020B0604020202020204" pitchFamily="34" charset="0"/>
                <a:ea typeface="+mn-ea"/>
                <a:cs typeface="Arial" panose="020B0604020202020204" pitchFamily="34" charset="0"/>
              </a:defRPr>
            </a:lvl7pPr>
            <a:lvl8pPr marL="3200400" algn="l" defTabSz="914400" rtl="0" eaLnBrk="1" latinLnBrk="0" hangingPunct="1">
              <a:defRPr sz="3800" b="1" kern="1200">
                <a:solidFill>
                  <a:srgbClr val="104A73"/>
                </a:solidFill>
                <a:latin typeface="Arial" panose="020B0604020202020204" pitchFamily="34" charset="0"/>
                <a:ea typeface="+mn-ea"/>
                <a:cs typeface="Arial" panose="020B0604020202020204" pitchFamily="34" charset="0"/>
              </a:defRPr>
            </a:lvl8pPr>
            <a:lvl9pPr marL="3657600" algn="l" defTabSz="914400" rtl="0" eaLnBrk="1" latinLnBrk="0" hangingPunct="1">
              <a:defRPr sz="3800" b="1" kern="1200">
                <a:solidFill>
                  <a:srgbClr val="104A73"/>
                </a:solidFill>
                <a:latin typeface="Arial" panose="020B0604020202020204" pitchFamily="34" charset="0"/>
                <a:ea typeface="+mn-ea"/>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9CD1F0A-61D8-4143-8167-D0E368EA036B}" type="slidenum">
              <a:rPr kumimoji="0" lang="en-US" altLang="en-US" sz="12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57DD2092-A821-48FA-8D3C-228849F11C11}"/>
              </a:ext>
            </a:extLst>
          </p:cNvPr>
          <p:cNvSpPr>
            <a:spLocks noGrp="1"/>
          </p:cNvSpPr>
          <p:nvPr>
            <p:ph type="body" sz="quarter" idx="13"/>
          </p:nvPr>
        </p:nvSpPr>
        <p:spPr>
          <a:xfrm>
            <a:off x="351165" y="1600168"/>
            <a:ext cx="11426825" cy="5257800"/>
          </a:xfrm>
        </p:spPr>
        <p:txBody>
          <a:bodyPr>
            <a:normAutofit/>
          </a:bodyPr>
          <a:lstStyle/>
          <a:p>
            <a:pPr marL="284163" lvl="1" indent="0">
              <a:lnSpc>
                <a:spcPct val="100000"/>
              </a:lnSpc>
              <a:buNone/>
            </a:pPr>
            <a:endParaRPr lang="en-US" dirty="0"/>
          </a:p>
          <a:p>
            <a:pPr marL="284163" lvl="1" indent="0">
              <a:lnSpc>
                <a:spcPct val="100000"/>
              </a:lnSpc>
              <a:buNone/>
            </a:pPr>
            <a:r>
              <a:rPr lang="en-US" dirty="0"/>
              <a:t>Imagine you have finished the last agenda item in what has been a great session. You want to wrap things up well. Think about all the things that need to happen for you to wrap up the session and leave the room. Think about the things you have to do with the people, with the materials, and so on. What are those things?</a:t>
            </a:r>
          </a:p>
        </p:txBody>
      </p:sp>
      <p:sp>
        <p:nvSpPr>
          <p:cNvPr id="6" name="TextBox 5">
            <a:extLst>
              <a:ext uri="{FF2B5EF4-FFF2-40B4-BE49-F238E27FC236}">
                <a16:creationId xmlns:a16="http://schemas.microsoft.com/office/drawing/2014/main" id="{EF0EB267-5620-4793-82E5-DEA536D2D991}"/>
              </a:ext>
            </a:extLst>
          </p:cNvPr>
          <p:cNvSpPr txBox="1"/>
          <p:nvPr/>
        </p:nvSpPr>
        <p:spPr>
          <a:xfrm>
            <a:off x="10292861" y="1090184"/>
            <a:ext cx="1642629" cy="646331"/>
          </a:xfrm>
          <a:prstGeom prst="rect">
            <a:avLst/>
          </a:prstGeom>
          <a:solidFill>
            <a:schemeClr val="accent2"/>
          </a:solidFill>
        </p:spPr>
        <p:txBody>
          <a:bodyPr wrap="none" rtlCol="0">
            <a:spAutoFit/>
          </a:bodyPr>
          <a:lstStyle/>
          <a:p>
            <a:pPr lvl="0" algn="ctr">
              <a:defRPr/>
            </a:pPr>
            <a:r>
              <a:rPr lang="en-US" dirty="0">
                <a:solidFill>
                  <a:prstClr val="white"/>
                </a:solidFill>
                <a:latin typeface="Arial Black" panose="020B0A04020102020204" pitchFamily="34" charset="0"/>
              </a:rPr>
              <a:t>Annotation </a:t>
            </a:r>
            <a:br>
              <a:rPr lang="en-US" dirty="0">
                <a:solidFill>
                  <a:prstClr val="white"/>
                </a:solidFill>
                <a:latin typeface="Arial Black" panose="020B0A04020102020204" pitchFamily="34" charset="0"/>
              </a:rPr>
            </a:br>
            <a:r>
              <a:rPr lang="en-US" dirty="0">
                <a:solidFill>
                  <a:prstClr val="white"/>
                </a:solidFill>
                <a:latin typeface="Arial Black" panose="020B0A04020102020204" pitchFamily="34" charset="0"/>
              </a:rPr>
              <a:t>2 minutes</a:t>
            </a:r>
            <a:endParaRPr kumimoji="0" lang="en-US" sz="18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CFF6899-96F4-45F1-A7A5-BD577F4C2891}"/>
              </a:ext>
            </a:extLst>
          </p:cNvPr>
          <p:cNvSpPr txBox="1"/>
          <p:nvPr/>
        </p:nvSpPr>
        <p:spPr>
          <a:xfrm>
            <a:off x="11777990" y="5650468"/>
            <a:ext cx="2616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4">
            <a:extLst>
              <a:ext uri="{FF2B5EF4-FFF2-40B4-BE49-F238E27FC236}">
                <a16:creationId xmlns:a16="http://schemas.microsoft.com/office/drawing/2014/main" id="{3510A379-14F4-48C9-AB97-F1583D9210BE}"/>
              </a:ext>
            </a:extLst>
          </p:cNvPr>
          <p:cNvSpPr>
            <a:spLocks noGrp="1"/>
          </p:cNvSpPr>
          <p:nvPr>
            <p:ph type="title"/>
          </p:nvPr>
        </p:nvSpPr>
        <p:spPr/>
        <p:txBody>
          <a:bodyPr/>
          <a:lstStyle/>
          <a:p>
            <a:endParaRPr lang="en-US"/>
          </a:p>
        </p:txBody>
      </p:sp>
      <p:sp>
        <p:nvSpPr>
          <p:cNvPr id="9" name="Title 3">
            <a:extLst>
              <a:ext uri="{FF2B5EF4-FFF2-40B4-BE49-F238E27FC236}">
                <a16:creationId xmlns:a16="http://schemas.microsoft.com/office/drawing/2014/main" id="{2E590955-1312-41E2-A871-1612FDA2F797}"/>
              </a:ext>
            </a:extLst>
          </p:cNvPr>
          <p:cNvSpPr txBox="1">
            <a:spLocks/>
          </p:cNvSpPr>
          <p:nvPr/>
        </p:nvSpPr>
        <p:spPr>
          <a:xfrm>
            <a:off x="-28576" y="-11152"/>
            <a:ext cx="10163176" cy="1260831"/>
          </a:xfrm>
          <a:prstGeom prst="rect">
            <a:avLst/>
          </a:prstGeom>
          <a:solidFill>
            <a:schemeClr val="accent2"/>
          </a:solidFill>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63500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Closing a Session – Close Books!</a:t>
            </a:r>
            <a:b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41324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0BB512-0B4F-4F94-B5C6-29156CCF1051}"/>
              </a:ext>
            </a:extLst>
          </p:cNvPr>
          <p:cNvSpPr>
            <a:spLocks noGrp="1"/>
          </p:cNvSpPr>
          <p:nvPr>
            <p:ph type="title"/>
          </p:nvPr>
        </p:nvSpPr>
        <p:spPr>
          <a:xfrm>
            <a:off x="392329" y="-13838"/>
            <a:ext cx="6999072" cy="1004436"/>
          </a:xfrm>
        </p:spPr>
        <p:txBody>
          <a:bodyPr>
            <a:normAutofit/>
          </a:bodyPr>
          <a:lstStyle/>
          <a:p>
            <a:r>
              <a:rPr lang="en-US" dirty="0"/>
              <a:t>Closing a Session</a:t>
            </a:r>
          </a:p>
        </p:txBody>
      </p:sp>
      <p:sp>
        <p:nvSpPr>
          <p:cNvPr id="3" name="Slide Number Placeholder 2">
            <a:extLst>
              <a:ext uri="{FF2B5EF4-FFF2-40B4-BE49-F238E27FC236}">
                <a16:creationId xmlns:a16="http://schemas.microsoft.com/office/drawing/2014/main" id="{FD89AF8B-9EEF-4A78-9A9B-6E16A139CB1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D1F0A-61D8-4143-8167-D0E368EA036B}" type="slidenum">
              <a:rPr kumimoji="0" lang="en-US" altLang="en-US" sz="12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A163F100-EB45-40F1-9A85-08F4592BAAAF}"/>
              </a:ext>
            </a:extLst>
          </p:cNvPr>
          <p:cNvSpPr txBox="1"/>
          <p:nvPr/>
        </p:nvSpPr>
        <p:spPr>
          <a:xfrm>
            <a:off x="8686800" y="190891"/>
            <a:ext cx="1364476" cy="646331"/>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Annotate</a:t>
            </a:r>
            <a:b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 minutes</a:t>
            </a:r>
          </a:p>
        </p:txBody>
      </p:sp>
      <p:sp>
        <p:nvSpPr>
          <p:cNvPr id="10" name="TextBox 9">
            <a:extLst>
              <a:ext uri="{FF2B5EF4-FFF2-40B4-BE49-F238E27FC236}">
                <a16:creationId xmlns:a16="http://schemas.microsoft.com/office/drawing/2014/main" id="{3F1FF02C-8907-4EA3-88DC-FD060EC190FD}"/>
              </a:ext>
            </a:extLst>
          </p:cNvPr>
          <p:cNvSpPr txBox="1"/>
          <p:nvPr/>
        </p:nvSpPr>
        <p:spPr>
          <a:xfrm>
            <a:off x="1396128" y="1224887"/>
            <a:ext cx="666208" cy="3693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Red</a:t>
            </a:r>
          </a:p>
        </p:txBody>
      </p:sp>
      <p:sp>
        <p:nvSpPr>
          <p:cNvPr id="11" name="TextBox 10">
            <a:extLst>
              <a:ext uri="{FF2B5EF4-FFF2-40B4-BE49-F238E27FC236}">
                <a16:creationId xmlns:a16="http://schemas.microsoft.com/office/drawing/2014/main" id="{F04B3A09-BA77-4C4E-B66A-7F6042CEC243}"/>
              </a:ext>
            </a:extLst>
          </p:cNvPr>
          <p:cNvSpPr txBox="1"/>
          <p:nvPr/>
        </p:nvSpPr>
        <p:spPr>
          <a:xfrm>
            <a:off x="4115233" y="1224887"/>
            <a:ext cx="945003" cy="369332"/>
          </a:xfrm>
          <a:prstGeom prst="rect">
            <a:avLst/>
          </a:prstGeom>
          <a:solidFill>
            <a:srgbClr val="00B05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Green</a:t>
            </a:r>
          </a:p>
        </p:txBody>
      </p:sp>
      <p:sp>
        <p:nvSpPr>
          <p:cNvPr id="12" name="TextBox 11">
            <a:extLst>
              <a:ext uri="{FF2B5EF4-FFF2-40B4-BE49-F238E27FC236}">
                <a16:creationId xmlns:a16="http://schemas.microsoft.com/office/drawing/2014/main" id="{61987BB2-5534-4A8A-9124-10FFAC308D26}"/>
              </a:ext>
            </a:extLst>
          </p:cNvPr>
          <p:cNvSpPr txBox="1"/>
          <p:nvPr/>
        </p:nvSpPr>
        <p:spPr>
          <a:xfrm>
            <a:off x="7113133" y="1208143"/>
            <a:ext cx="748924" cy="369332"/>
          </a:xfrm>
          <a:prstGeom prst="rect">
            <a:avLst/>
          </a:prstGeom>
          <a:solidFill>
            <a:schemeClr val="accent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Blue</a:t>
            </a:r>
          </a:p>
        </p:txBody>
      </p:sp>
      <p:cxnSp>
        <p:nvCxnSpPr>
          <p:cNvPr id="14" name="Straight Connector 13">
            <a:extLst>
              <a:ext uri="{FF2B5EF4-FFF2-40B4-BE49-F238E27FC236}">
                <a16:creationId xmlns:a16="http://schemas.microsoft.com/office/drawing/2014/main" id="{BE92B932-BE6F-4CF3-B1AA-BBF2B8A05D46}"/>
              </a:ext>
            </a:extLst>
          </p:cNvPr>
          <p:cNvCxnSpPr>
            <a:cxnSpLocks/>
          </p:cNvCxnSpPr>
          <p:nvPr/>
        </p:nvCxnSpPr>
        <p:spPr>
          <a:xfrm>
            <a:off x="9103465"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3AF9A4-6C9C-44F6-835A-DF48817AC49E}"/>
              </a:ext>
            </a:extLst>
          </p:cNvPr>
          <p:cNvCxnSpPr>
            <a:cxnSpLocks/>
          </p:cNvCxnSpPr>
          <p:nvPr/>
        </p:nvCxnSpPr>
        <p:spPr>
          <a:xfrm>
            <a:off x="12111197"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6E467A-C71F-46D3-B01E-40D7086BD9CD}"/>
              </a:ext>
            </a:extLst>
          </p:cNvPr>
          <p:cNvCxnSpPr>
            <a:cxnSpLocks/>
          </p:cNvCxnSpPr>
          <p:nvPr/>
        </p:nvCxnSpPr>
        <p:spPr>
          <a:xfrm>
            <a:off x="80266"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755D2EE-6473-4BF0-80A4-6B2C9BDA0AE2}"/>
              </a:ext>
            </a:extLst>
          </p:cNvPr>
          <p:cNvCxnSpPr>
            <a:cxnSpLocks/>
          </p:cNvCxnSpPr>
          <p:nvPr/>
        </p:nvCxnSpPr>
        <p:spPr>
          <a:xfrm>
            <a:off x="3087999"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09E9C1-1770-4F63-B9D8-6498CC15B696}"/>
              </a:ext>
            </a:extLst>
          </p:cNvPr>
          <p:cNvCxnSpPr>
            <a:cxnSpLocks/>
          </p:cNvCxnSpPr>
          <p:nvPr/>
        </p:nvCxnSpPr>
        <p:spPr>
          <a:xfrm>
            <a:off x="6095732" y="1493520"/>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55F4855-03C6-4D5C-8B9E-6EC0124D26EB}"/>
              </a:ext>
            </a:extLst>
          </p:cNvPr>
          <p:cNvSpPr txBox="1"/>
          <p:nvPr/>
        </p:nvSpPr>
        <p:spPr>
          <a:xfrm>
            <a:off x="9914955" y="1208143"/>
            <a:ext cx="1002262" cy="369332"/>
          </a:xfrm>
          <a:prstGeom prst="rect">
            <a:avLst/>
          </a:prstGeom>
          <a:solidFill>
            <a:srgbClr val="7030A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Purple</a:t>
            </a:r>
          </a:p>
        </p:txBody>
      </p:sp>
    </p:spTree>
    <p:extLst>
      <p:ext uri="{BB962C8B-B14F-4D97-AF65-F5344CB8AC3E}">
        <p14:creationId xmlns:p14="http://schemas.microsoft.com/office/powerpoint/2010/main" val="304949059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0BB512-0B4F-4F94-B5C6-29156CCF1051}"/>
              </a:ext>
            </a:extLst>
          </p:cNvPr>
          <p:cNvSpPr>
            <a:spLocks noGrp="1"/>
          </p:cNvSpPr>
          <p:nvPr>
            <p:ph type="title"/>
          </p:nvPr>
        </p:nvSpPr>
        <p:spPr>
          <a:xfrm>
            <a:off x="392329" y="-13838"/>
            <a:ext cx="6999072" cy="1004436"/>
          </a:xfrm>
        </p:spPr>
        <p:txBody>
          <a:bodyPr>
            <a:normAutofit/>
          </a:bodyPr>
          <a:lstStyle/>
          <a:p>
            <a:r>
              <a:rPr lang="en-US" dirty="0"/>
              <a:t>Closing a Session</a:t>
            </a:r>
          </a:p>
        </p:txBody>
      </p:sp>
      <p:sp>
        <p:nvSpPr>
          <p:cNvPr id="3" name="Slide Number Placeholder 2">
            <a:extLst>
              <a:ext uri="{FF2B5EF4-FFF2-40B4-BE49-F238E27FC236}">
                <a16:creationId xmlns:a16="http://schemas.microsoft.com/office/drawing/2014/main" id="{FD89AF8B-9EEF-4A78-9A9B-6E16A139CB1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D1F0A-61D8-4143-8167-D0E368EA036B}" type="slidenum">
              <a:rPr kumimoji="0" lang="en-US" altLang="en-US" sz="12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A163F100-EB45-40F1-9A85-08F4592BAAAF}"/>
              </a:ext>
            </a:extLst>
          </p:cNvPr>
          <p:cNvSpPr txBox="1"/>
          <p:nvPr/>
        </p:nvSpPr>
        <p:spPr>
          <a:xfrm>
            <a:off x="8686800" y="190891"/>
            <a:ext cx="1364476" cy="646331"/>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Annotate</a:t>
            </a:r>
            <a:b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 minutes</a:t>
            </a:r>
          </a:p>
        </p:txBody>
      </p:sp>
      <p:sp>
        <p:nvSpPr>
          <p:cNvPr id="10" name="TextBox 9">
            <a:extLst>
              <a:ext uri="{FF2B5EF4-FFF2-40B4-BE49-F238E27FC236}">
                <a16:creationId xmlns:a16="http://schemas.microsoft.com/office/drawing/2014/main" id="{3F1FF02C-8907-4EA3-88DC-FD060EC190FD}"/>
              </a:ext>
            </a:extLst>
          </p:cNvPr>
          <p:cNvSpPr txBox="1"/>
          <p:nvPr/>
        </p:nvSpPr>
        <p:spPr>
          <a:xfrm>
            <a:off x="1568669" y="1285992"/>
            <a:ext cx="666208" cy="3693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Red</a:t>
            </a:r>
          </a:p>
        </p:txBody>
      </p:sp>
      <p:sp>
        <p:nvSpPr>
          <p:cNvPr id="11" name="TextBox 10">
            <a:extLst>
              <a:ext uri="{FF2B5EF4-FFF2-40B4-BE49-F238E27FC236}">
                <a16:creationId xmlns:a16="http://schemas.microsoft.com/office/drawing/2014/main" id="{F04B3A09-BA77-4C4E-B66A-7F6042CEC243}"/>
              </a:ext>
            </a:extLst>
          </p:cNvPr>
          <p:cNvSpPr txBox="1"/>
          <p:nvPr/>
        </p:nvSpPr>
        <p:spPr>
          <a:xfrm>
            <a:off x="5535499" y="1285992"/>
            <a:ext cx="945003" cy="369332"/>
          </a:xfrm>
          <a:prstGeom prst="rect">
            <a:avLst/>
          </a:prstGeom>
          <a:solidFill>
            <a:srgbClr val="00B05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Green</a:t>
            </a:r>
          </a:p>
        </p:txBody>
      </p:sp>
      <p:sp>
        <p:nvSpPr>
          <p:cNvPr id="12" name="TextBox 11">
            <a:extLst>
              <a:ext uri="{FF2B5EF4-FFF2-40B4-BE49-F238E27FC236}">
                <a16:creationId xmlns:a16="http://schemas.microsoft.com/office/drawing/2014/main" id="{61987BB2-5534-4A8A-9124-10FFAC308D26}"/>
              </a:ext>
            </a:extLst>
          </p:cNvPr>
          <p:cNvSpPr txBox="1"/>
          <p:nvPr/>
        </p:nvSpPr>
        <p:spPr>
          <a:xfrm>
            <a:off x="9781124" y="1322352"/>
            <a:ext cx="748924" cy="369332"/>
          </a:xfrm>
          <a:prstGeom prst="rect">
            <a:avLst/>
          </a:prstGeom>
          <a:solidFill>
            <a:schemeClr val="accent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Blue</a:t>
            </a:r>
          </a:p>
        </p:txBody>
      </p:sp>
      <p:cxnSp>
        <p:nvCxnSpPr>
          <p:cNvPr id="17" name="Straight Connector 16">
            <a:extLst>
              <a:ext uri="{FF2B5EF4-FFF2-40B4-BE49-F238E27FC236}">
                <a16:creationId xmlns:a16="http://schemas.microsoft.com/office/drawing/2014/main" id="{1755D2EE-6473-4BF0-80A4-6B2C9BDA0AE2}"/>
              </a:ext>
            </a:extLst>
          </p:cNvPr>
          <p:cNvCxnSpPr>
            <a:cxnSpLocks/>
          </p:cNvCxnSpPr>
          <p:nvPr/>
        </p:nvCxnSpPr>
        <p:spPr>
          <a:xfrm>
            <a:off x="4032089" y="1318895"/>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09E9C1-1770-4F63-B9D8-6498CC15B696}"/>
              </a:ext>
            </a:extLst>
          </p:cNvPr>
          <p:cNvCxnSpPr>
            <a:cxnSpLocks/>
          </p:cNvCxnSpPr>
          <p:nvPr/>
        </p:nvCxnSpPr>
        <p:spPr>
          <a:xfrm>
            <a:off x="7983912" y="1318895"/>
            <a:ext cx="0" cy="5212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50595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0BB512-0B4F-4F94-B5C6-29156CCF1051}"/>
              </a:ext>
            </a:extLst>
          </p:cNvPr>
          <p:cNvSpPr>
            <a:spLocks noGrp="1"/>
          </p:cNvSpPr>
          <p:nvPr>
            <p:ph type="title"/>
          </p:nvPr>
        </p:nvSpPr>
        <p:spPr>
          <a:xfrm>
            <a:off x="392329" y="-13838"/>
            <a:ext cx="6999072" cy="1004436"/>
          </a:xfrm>
        </p:spPr>
        <p:txBody>
          <a:bodyPr>
            <a:normAutofit/>
          </a:bodyPr>
          <a:lstStyle/>
          <a:p>
            <a:r>
              <a:rPr lang="en-US" dirty="0"/>
              <a:t>Closing a Session</a:t>
            </a:r>
          </a:p>
        </p:txBody>
      </p:sp>
      <p:sp>
        <p:nvSpPr>
          <p:cNvPr id="3" name="Slide Number Placeholder 2">
            <a:extLst>
              <a:ext uri="{FF2B5EF4-FFF2-40B4-BE49-F238E27FC236}">
                <a16:creationId xmlns:a16="http://schemas.microsoft.com/office/drawing/2014/main" id="{FD89AF8B-9EEF-4A78-9A9B-6E16A139CB1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D1F0A-61D8-4143-8167-D0E368EA036B}" type="slidenum">
              <a:rPr kumimoji="0" lang="en-US" altLang="en-US" sz="12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A163F100-EB45-40F1-9A85-08F4592BAAAF}"/>
              </a:ext>
            </a:extLst>
          </p:cNvPr>
          <p:cNvSpPr txBox="1"/>
          <p:nvPr/>
        </p:nvSpPr>
        <p:spPr>
          <a:xfrm>
            <a:off x="8686800" y="190891"/>
            <a:ext cx="1364476" cy="646331"/>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Annotate</a:t>
            </a:r>
            <a:br>
              <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 minutes</a:t>
            </a:r>
          </a:p>
        </p:txBody>
      </p:sp>
    </p:spTree>
    <p:extLst>
      <p:ext uri="{BB962C8B-B14F-4D97-AF65-F5344CB8AC3E}">
        <p14:creationId xmlns:p14="http://schemas.microsoft.com/office/powerpoint/2010/main" val="6974089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10C176-234F-46AF-A1E5-3FDA1CC0E571}"/>
              </a:ext>
            </a:extLst>
          </p:cNvPr>
          <p:cNvSpPr>
            <a:spLocks noGrp="1"/>
          </p:cNvSpPr>
          <p:nvPr>
            <p:ph type="title"/>
          </p:nvPr>
        </p:nvSpPr>
        <p:spPr/>
        <p:txBody>
          <a:bodyPr/>
          <a:lstStyle/>
          <a:p>
            <a:endParaRPr lang="en-US"/>
          </a:p>
        </p:txBody>
      </p:sp>
      <p:sp>
        <p:nvSpPr>
          <p:cNvPr id="8" name="Title 1"/>
          <p:cNvSpPr txBox="1">
            <a:spLocks/>
          </p:cNvSpPr>
          <p:nvPr/>
        </p:nvSpPr>
        <p:spPr>
          <a:xfrm>
            <a:off x="1" y="4504766"/>
            <a:ext cx="12192000" cy="1311497"/>
          </a:xfrm>
          <a:prstGeom prst="rect">
            <a:avLst/>
          </a:prstGeom>
        </p:spPr>
        <p:txBody>
          <a:bodyPr anchor="ctr"/>
          <a:lstStyle/>
          <a:p>
            <a:pPr marL="582613" indent="-582613">
              <a:lnSpc>
                <a:spcPts val="6060"/>
              </a:lnSpc>
              <a:defRPr/>
            </a:pPr>
            <a:r>
              <a:rPr lang="en-US" altLang="en-US" sz="4800" dirty="0">
                <a:solidFill>
                  <a:schemeClr val="bg1"/>
                </a:solidFill>
                <a:latin typeface="Arial" panose="020B0604020202020204" pitchFamily="34" charset="0"/>
                <a:cs typeface="Arial" panose="020B0604020202020204" pitchFamily="34" charset="0"/>
              </a:rPr>
              <a:t>F. CONFIRMING RESULTS AND CLOSING</a:t>
            </a:r>
            <a:endParaRPr lang="en-US" sz="4800" dirty="0">
              <a:solidFill>
                <a:schemeClr val="bg1"/>
              </a:solidFill>
              <a:latin typeface="Arial" panose="020B0604020202020204" pitchFamily="34" charset="0"/>
              <a:ea typeface="+mj-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448958"/>
            <a:ext cx="12191999" cy="4828877"/>
          </a:xfrm>
          <a:prstGeom prst="rect">
            <a:avLst/>
          </a:prstGeom>
        </p:spPr>
      </p:pic>
      <p:sp>
        <p:nvSpPr>
          <p:cNvPr id="3" name="Footer Placeholder 2">
            <a:extLst>
              <a:ext uri="{FF2B5EF4-FFF2-40B4-BE49-F238E27FC236}">
                <a16:creationId xmlns:a16="http://schemas.microsoft.com/office/drawing/2014/main" id="{EF6CA6CC-76AC-44DF-A4AC-5BC2B3E79215}"/>
              </a:ext>
            </a:extLst>
          </p:cNvPr>
          <p:cNvSpPr>
            <a:spLocks noGrp="1"/>
          </p:cNvSpPr>
          <p:nvPr>
            <p:ph type="ftr" sz="quarter" idx="11"/>
          </p:nvPr>
        </p:nvSpPr>
        <p:spPr>
          <a:xfrm>
            <a:off x="3307749" y="6355444"/>
            <a:ext cx="6179918" cy="365125"/>
          </a:xfrm>
        </p:spPr>
        <p:txBody>
          <a:bodyPr/>
          <a:lstStyle/>
          <a:p>
            <a:r>
              <a:rPr lang="en-US" sz="900"/>
              <a:t>Copyright 1992-2015, Leadership Strategies, Inc. V15.03 </a:t>
            </a:r>
            <a:endParaRPr lang="en-US" sz="900" dirty="0"/>
          </a:p>
        </p:txBody>
      </p:sp>
      <p:sp>
        <p:nvSpPr>
          <p:cNvPr id="4" name="Slide Number Placeholder 3">
            <a:extLst>
              <a:ext uri="{FF2B5EF4-FFF2-40B4-BE49-F238E27FC236}">
                <a16:creationId xmlns:a16="http://schemas.microsoft.com/office/drawing/2014/main" id="{65A5515E-4495-441D-A711-71EBF6731105}"/>
              </a:ext>
            </a:extLst>
          </p:cNvPr>
          <p:cNvSpPr>
            <a:spLocks noGrp="1"/>
          </p:cNvSpPr>
          <p:nvPr>
            <p:ph type="sldNum" sz="quarter" idx="12"/>
          </p:nvPr>
        </p:nvSpPr>
        <p:spPr/>
        <p:txBody>
          <a:bodyPr/>
          <a:lstStyle/>
          <a:p>
            <a:fld id="{FB18ED99-006D-46A3-9306-FF6381D259D1}" type="slidenum">
              <a:rPr lang="en-US" sz="900" smtClean="0"/>
              <a:t>3</a:t>
            </a:fld>
            <a:endParaRPr lang="en-US" sz="9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Content Placeholder 5"/>
          <p:cNvSpPr>
            <a:spLocks noGrp="1"/>
          </p:cNvSpPr>
          <p:nvPr>
            <p:ph type="body" idx="1"/>
          </p:nvPr>
        </p:nvSpPr>
        <p:spPr>
          <a:xfrm>
            <a:off x="1497569" y="1679552"/>
            <a:ext cx="8617741" cy="4410099"/>
          </a:xfrm>
        </p:spPr>
        <p:txBody>
          <a:bodyPr>
            <a:normAutofit/>
          </a:bodyPr>
          <a:lstStyle/>
          <a:p>
            <a:pPr marL="457200" indent="-457200" eaLnBrk="1" hangingPunct="1">
              <a:buClr>
                <a:srgbClr val="009383"/>
              </a:buClr>
              <a:buFont typeface="Arial" panose="020B0604020202020204" pitchFamily="34" charset="0"/>
              <a:buChar char="•"/>
            </a:pPr>
            <a:r>
              <a:rPr lang="en-US" altLang="en-US" b="0" dirty="0">
                <a:solidFill>
                  <a:schemeClr val="tx1"/>
                </a:solidFill>
              </a:rPr>
              <a:t>Course Content</a:t>
            </a:r>
          </a:p>
          <a:p>
            <a:pPr marL="457200" indent="-457200" eaLnBrk="1" hangingPunct="1">
              <a:buClr>
                <a:srgbClr val="009383"/>
              </a:buClr>
              <a:buFont typeface="Arial" panose="020B0604020202020204" pitchFamily="34" charset="0"/>
              <a:buChar char="•"/>
            </a:pPr>
            <a:r>
              <a:rPr lang="en-US" altLang="en-US" b="0" dirty="0">
                <a:solidFill>
                  <a:schemeClr val="tx1"/>
                </a:solidFill>
              </a:rPr>
              <a:t>Session Purpose</a:t>
            </a:r>
          </a:p>
          <a:p>
            <a:pPr marL="457200" indent="-457200" eaLnBrk="1" hangingPunct="1">
              <a:buClr>
                <a:srgbClr val="009383"/>
              </a:buClr>
              <a:buFont typeface="Arial" panose="020B0604020202020204" pitchFamily="34" charset="0"/>
              <a:buChar char="•"/>
            </a:pPr>
            <a:r>
              <a:rPr lang="en-US" altLang="en-US" b="0" dirty="0">
                <a:solidFill>
                  <a:schemeClr val="tx1"/>
                </a:solidFill>
              </a:rPr>
              <a:t>Personal Objectives</a:t>
            </a:r>
          </a:p>
          <a:p>
            <a:pPr marL="457200" indent="-457200" eaLnBrk="1" hangingPunct="1">
              <a:buClr>
                <a:srgbClr val="009383"/>
              </a:buClr>
              <a:buFont typeface="Arial" panose="020B0604020202020204" pitchFamily="34" charset="0"/>
              <a:buChar char="•"/>
            </a:pPr>
            <a:r>
              <a:rPr lang="en-US" altLang="en-US" b="0" dirty="0">
                <a:solidFill>
                  <a:schemeClr val="tx1"/>
                </a:solidFill>
              </a:rPr>
              <a:t>Parking Boards</a:t>
            </a:r>
          </a:p>
        </p:txBody>
      </p:sp>
      <p:sp>
        <p:nvSpPr>
          <p:cNvPr id="53250" name="Title 4"/>
          <p:cNvSpPr>
            <a:spLocks noGrp="1"/>
          </p:cNvSpPr>
          <p:nvPr>
            <p:ph type="title"/>
          </p:nvPr>
        </p:nvSpPr>
        <p:spPr/>
        <p:txBody>
          <a:bodyPr>
            <a:normAutofit/>
          </a:bodyPr>
          <a:lstStyle/>
          <a:p>
            <a:pPr eaLnBrk="1" hangingPunct="1"/>
            <a:r>
              <a:rPr lang="en-US" altLang="en-US" sz="3600" dirty="0"/>
              <a:t>F2. Reviewing To Close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914" y="1714370"/>
            <a:ext cx="3979622" cy="3581660"/>
          </a:xfrm>
          <a:prstGeom prst="rect">
            <a:avLst/>
          </a:prstGeom>
        </p:spPr>
      </p:pic>
      <p:sp>
        <p:nvSpPr>
          <p:cNvPr id="8" name="TextBox 5"/>
          <p:cNvSpPr txBox="1"/>
          <p:nvPr/>
        </p:nvSpPr>
        <p:spPr>
          <a:xfrm>
            <a:off x="10304580" y="3023324"/>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7" name="Footer Placeholder 6">
            <a:extLst>
              <a:ext uri="{FF2B5EF4-FFF2-40B4-BE49-F238E27FC236}">
                <a16:creationId xmlns:a16="http://schemas.microsoft.com/office/drawing/2014/main" id="{88D59327-5C8C-4CB3-84BE-6E9AA62DB998}"/>
              </a:ext>
            </a:extLst>
          </p:cNvPr>
          <p:cNvSpPr>
            <a:spLocks noGrp="1"/>
          </p:cNvSpPr>
          <p:nvPr>
            <p:ph type="ftr" sz="quarter" idx="11"/>
          </p:nvPr>
        </p:nvSpPr>
        <p:spPr/>
        <p:txBody>
          <a:bodyPr/>
          <a:lstStyle/>
          <a:p>
            <a:pPr>
              <a:defRPr/>
            </a:pPr>
            <a:r>
              <a:rPr lang="en-US"/>
              <a:t>Copyright 1992-2015, Leadership Strategies, Inc. V15.03</a:t>
            </a:r>
          </a:p>
          <a:p>
            <a:pPr>
              <a:defRPr/>
            </a:pPr>
            <a:endParaRPr lang="en-US">
              <a:solidFill>
                <a:schemeClr val="tx1">
                  <a:tint val="75000"/>
                </a:schemeClr>
              </a:solidFill>
            </a:endParaRPr>
          </a:p>
        </p:txBody>
      </p:sp>
      <p:sp>
        <p:nvSpPr>
          <p:cNvPr id="9" name="Slide Number Placeholder 8">
            <a:extLst>
              <a:ext uri="{FF2B5EF4-FFF2-40B4-BE49-F238E27FC236}">
                <a16:creationId xmlns:a16="http://schemas.microsoft.com/office/drawing/2014/main" id="{8E30F326-21E8-46C4-A473-67EE9E1E8A25}"/>
              </a:ext>
            </a:extLst>
          </p:cNvPr>
          <p:cNvSpPr>
            <a:spLocks noGrp="1"/>
          </p:cNvSpPr>
          <p:nvPr>
            <p:ph type="sldNum" sz="quarter" idx="12"/>
          </p:nvPr>
        </p:nvSpPr>
        <p:spPr/>
        <p:txBody>
          <a:bodyPr/>
          <a:lstStyle/>
          <a:p>
            <a:pPr>
              <a:defRPr/>
            </a:pPr>
            <a:fld id="{C4837650-0E05-4323-A538-1AAEB49E175A}" type="slidenum">
              <a:rPr lang="en-US" smtClean="0">
                <a:solidFill>
                  <a:schemeClr val="bg1">
                    <a:lumMod val="50000"/>
                  </a:schemeClr>
                </a:solidFill>
              </a:rPr>
              <a:pPr>
                <a:defRPr/>
              </a:pPr>
              <a:t>30</a:t>
            </a:fld>
            <a:endParaRPr lang="en-US" dirty="0">
              <a:solidFill>
                <a:schemeClr val="bg1">
                  <a:lumMod val="5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2">
                                            <p:txEl>
                                              <p:pRg st="0" end="0"/>
                                            </p:txEl>
                                          </p:spTgt>
                                        </p:tgtEl>
                                        <p:attrNameLst>
                                          <p:attrName>style.visibility</p:attrName>
                                        </p:attrNameLst>
                                      </p:cBhvr>
                                      <p:to>
                                        <p:strVal val="visible"/>
                                      </p:to>
                                    </p:set>
                                    <p:animEffect transition="in" filter="fade">
                                      <p:cBhvr>
                                        <p:cTn id="7" dur="500"/>
                                        <p:tgtEl>
                                          <p:spTgt spid="532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252">
                                            <p:txEl>
                                              <p:pRg st="1" end="1"/>
                                            </p:txEl>
                                          </p:spTgt>
                                        </p:tgtEl>
                                        <p:attrNameLst>
                                          <p:attrName>style.visibility</p:attrName>
                                        </p:attrNameLst>
                                      </p:cBhvr>
                                      <p:to>
                                        <p:strVal val="visible"/>
                                      </p:to>
                                    </p:set>
                                    <p:animEffect transition="in" filter="fade">
                                      <p:cBhvr>
                                        <p:cTn id="12" dur="500"/>
                                        <p:tgtEl>
                                          <p:spTgt spid="532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252">
                                            <p:txEl>
                                              <p:pRg st="2" end="2"/>
                                            </p:txEl>
                                          </p:spTgt>
                                        </p:tgtEl>
                                        <p:attrNameLst>
                                          <p:attrName>style.visibility</p:attrName>
                                        </p:attrNameLst>
                                      </p:cBhvr>
                                      <p:to>
                                        <p:strVal val="visible"/>
                                      </p:to>
                                    </p:set>
                                    <p:animEffect transition="in" filter="fade">
                                      <p:cBhvr>
                                        <p:cTn id="17" dur="500"/>
                                        <p:tgtEl>
                                          <p:spTgt spid="532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252">
                                            <p:txEl>
                                              <p:pRg st="3" end="3"/>
                                            </p:txEl>
                                          </p:spTgt>
                                        </p:tgtEl>
                                        <p:attrNameLst>
                                          <p:attrName>style.visibility</p:attrName>
                                        </p:attrNameLst>
                                      </p:cBhvr>
                                      <p:to>
                                        <p:strVal val="visible"/>
                                      </p:to>
                                    </p:set>
                                    <p:animEffect transition="in" filter="fade">
                                      <p:cBhvr>
                                        <p:cTn id="22" dur="500"/>
                                        <p:tgtEl>
                                          <p:spTgt spid="532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txBody>
          <a:bodyPr>
            <a:normAutofit/>
          </a:bodyPr>
          <a:lstStyle/>
          <a:p>
            <a:pPr eaLnBrk="1" hangingPunct="1"/>
            <a:r>
              <a:rPr lang="en-US" altLang="en-US" sz="3600" dirty="0"/>
              <a:t>Review Course Content</a:t>
            </a:r>
          </a:p>
        </p:txBody>
      </p:sp>
      <p:sp>
        <p:nvSpPr>
          <p:cNvPr id="7" name="Content Placeholder 5"/>
          <p:cNvSpPr txBox="1">
            <a:spLocks noGrp="1"/>
          </p:cNvSpPr>
          <p:nvPr>
            <p:ph idx="4294967295"/>
          </p:nvPr>
        </p:nvSpPr>
        <p:spPr bwMode="auto">
          <a:xfrm>
            <a:off x="1041401" y="1555285"/>
            <a:ext cx="7045325"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buClr>
                <a:srgbClr val="009383"/>
              </a:buClr>
            </a:pPr>
            <a:r>
              <a:rPr lang="en-US" altLang="en-US" sz="2400" b="0" dirty="0">
                <a:solidFill>
                  <a:schemeClr val="tx1"/>
                </a:solidFill>
              </a:rPr>
              <a:t>Review the content mentioning…</a:t>
            </a:r>
          </a:p>
          <a:p>
            <a:pPr lvl="1" eaLnBrk="1" hangingPunct="1">
              <a:buClr>
                <a:srgbClr val="009383"/>
              </a:buClr>
              <a:buFont typeface="Arial" panose="020B0604020202020204" pitchFamily="34" charset="0"/>
              <a:buChar char="•"/>
            </a:pPr>
            <a:r>
              <a:rPr lang="en-US" altLang="en-US" sz="2400" dirty="0">
                <a:solidFill>
                  <a:schemeClr val="tx1"/>
                </a:solidFill>
              </a:rPr>
              <a:t>Activities</a:t>
            </a:r>
          </a:p>
          <a:p>
            <a:pPr lvl="1" eaLnBrk="1" hangingPunct="1">
              <a:buClr>
                <a:srgbClr val="009383"/>
              </a:buClr>
              <a:buFont typeface="Arial" panose="020B0604020202020204" pitchFamily="34" charset="0"/>
              <a:buChar char="•"/>
            </a:pPr>
            <a:r>
              <a:rPr lang="en-US" altLang="en-US" sz="2400" dirty="0">
                <a:solidFill>
                  <a:schemeClr val="tx1"/>
                </a:solidFill>
              </a:rPr>
              <a:t>Exercises</a:t>
            </a:r>
          </a:p>
          <a:p>
            <a:pPr eaLnBrk="1" hangingPunct="1">
              <a:buClr>
                <a:srgbClr val="009383"/>
              </a:buClr>
            </a:pPr>
            <a:r>
              <a:rPr lang="en-US" altLang="en-US" sz="2400" b="0" dirty="0">
                <a:solidFill>
                  <a:schemeClr val="tx1"/>
                </a:solidFill>
              </a:rPr>
              <a:t>Use slides or wall charts</a:t>
            </a:r>
          </a:p>
          <a:p>
            <a:pPr lvl="1" eaLnBrk="1" hangingPunct="1">
              <a:buClr>
                <a:srgbClr val="009383"/>
              </a:buClr>
              <a:buFont typeface="Arial" panose="020B0604020202020204" pitchFamily="34" charset="0"/>
              <a:buChar char="•"/>
            </a:pPr>
            <a:endParaRPr lang="en-US" altLang="en-US" sz="2400" dirty="0">
              <a:solidFill>
                <a:schemeClr val="tx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0560" y="2211202"/>
            <a:ext cx="3908121" cy="3464297"/>
          </a:xfrm>
          <a:prstGeom prst="rect">
            <a:avLst/>
          </a:prstGeom>
        </p:spPr>
      </p:pic>
      <p:sp>
        <p:nvSpPr>
          <p:cNvPr id="10" name="TextBox 5"/>
          <p:cNvSpPr txBox="1"/>
          <p:nvPr/>
        </p:nvSpPr>
        <p:spPr>
          <a:xfrm>
            <a:off x="10278150" y="2649657"/>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Black" pitchFamily="34" charset="0"/>
              </a:rPr>
              <a:t>-</a:t>
            </a:r>
          </a:p>
        </p:txBody>
      </p:sp>
      <p:sp>
        <p:nvSpPr>
          <p:cNvPr id="13" name="TextBox 12">
            <a:extLst>
              <a:ext uri="{FF2B5EF4-FFF2-40B4-BE49-F238E27FC236}">
                <a16:creationId xmlns:a16="http://schemas.microsoft.com/office/drawing/2014/main" id="{2C46059D-4C18-43B5-99E3-8049B52875A4}"/>
              </a:ext>
            </a:extLst>
          </p:cNvPr>
          <p:cNvSpPr txBox="1"/>
          <p:nvPr/>
        </p:nvSpPr>
        <p:spPr>
          <a:xfrm>
            <a:off x="11074459"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122</a:t>
            </a:r>
          </a:p>
        </p:txBody>
      </p:sp>
      <p:sp>
        <p:nvSpPr>
          <p:cNvPr id="2" name="Footer Placeholder 1">
            <a:extLst>
              <a:ext uri="{FF2B5EF4-FFF2-40B4-BE49-F238E27FC236}">
                <a16:creationId xmlns:a16="http://schemas.microsoft.com/office/drawing/2014/main" id="{FCDBD190-8DFA-47FD-8123-24C63EA4F6FB}"/>
              </a:ext>
            </a:extLst>
          </p:cNvPr>
          <p:cNvSpPr>
            <a:spLocks noGrp="1"/>
          </p:cNvSpPr>
          <p:nvPr>
            <p:ph type="ftr" sz="quarter" idx="11"/>
          </p:nvPr>
        </p:nvSpPr>
        <p:spPr/>
        <p:txBody>
          <a:bodyPr/>
          <a:lstStyle/>
          <a:p>
            <a:pPr>
              <a:defRPr/>
            </a:pPr>
            <a:r>
              <a:rPr lang="en-US" dirty="0"/>
              <a:t>Copyright 1992-2015, Leadership Strategies, Inc. V15.03</a:t>
            </a:r>
          </a:p>
          <a:p>
            <a:pPr>
              <a:defRPr/>
            </a:pPr>
            <a:endParaRPr lang="en-US" dirty="0"/>
          </a:p>
        </p:txBody>
      </p:sp>
      <p:sp>
        <p:nvSpPr>
          <p:cNvPr id="3" name="Slide Number Placeholder 2">
            <a:extLst>
              <a:ext uri="{FF2B5EF4-FFF2-40B4-BE49-F238E27FC236}">
                <a16:creationId xmlns:a16="http://schemas.microsoft.com/office/drawing/2014/main" id="{D3D7D156-77BC-4E60-8284-8ED4D25C87A9}"/>
              </a:ext>
            </a:extLst>
          </p:cNvPr>
          <p:cNvSpPr>
            <a:spLocks noGrp="1"/>
          </p:cNvSpPr>
          <p:nvPr>
            <p:ph type="sldNum" sz="quarter" idx="12"/>
          </p:nvPr>
        </p:nvSpPr>
        <p:spPr/>
        <p:txBody>
          <a:bodyPr/>
          <a:lstStyle/>
          <a:p>
            <a:pPr>
              <a:defRPr/>
            </a:pPr>
            <a:fld id="{C4837650-0E05-4323-A538-1AAEB49E175A}" type="slidenum">
              <a:rPr lang="en-US" smtClean="0"/>
              <a:pPr>
                <a:defRPr/>
              </a:pPr>
              <a:t>31</a:t>
            </a:fld>
            <a:endParaRPr lang="en-US" dirty="0"/>
          </a:p>
        </p:txBody>
      </p:sp>
    </p:spTree>
    <p:extLst>
      <p:ext uri="{BB962C8B-B14F-4D97-AF65-F5344CB8AC3E}">
        <p14:creationId xmlns:p14="http://schemas.microsoft.com/office/powerpoint/2010/main" val="72808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itle 4"/>
          <p:cNvSpPr>
            <a:spLocks noGrp="1"/>
          </p:cNvSpPr>
          <p:nvPr>
            <p:ph type="title"/>
          </p:nvPr>
        </p:nvSpPr>
        <p:spPr/>
        <p:txBody>
          <a:bodyPr>
            <a:normAutofit/>
          </a:bodyPr>
          <a:lstStyle/>
          <a:p>
            <a:pPr eaLnBrk="1" hangingPunct="1"/>
            <a:r>
              <a:rPr lang="en-US" altLang="en-US" sz="3600" dirty="0"/>
              <a:t>Review Session Purpose</a:t>
            </a:r>
          </a:p>
        </p:txBody>
      </p:sp>
      <p:sp>
        <p:nvSpPr>
          <p:cNvPr id="57349" name="Content Placeholder 5"/>
          <p:cNvSpPr>
            <a:spLocks noGrp="1"/>
          </p:cNvSpPr>
          <p:nvPr>
            <p:ph idx="4294967295"/>
          </p:nvPr>
        </p:nvSpPr>
        <p:spPr>
          <a:xfrm>
            <a:off x="1134487" y="1522268"/>
            <a:ext cx="5254625" cy="4899025"/>
          </a:xfrm>
        </p:spPr>
        <p:txBody>
          <a:bodyPr>
            <a:normAutofit/>
          </a:bodyPr>
          <a:lstStyle/>
          <a:p>
            <a:pPr marL="457200" indent="-457200" eaLnBrk="1" hangingPunct="1">
              <a:buClr>
                <a:srgbClr val="009383"/>
              </a:buClr>
              <a:buFont typeface="Arial" panose="020B0604020202020204" pitchFamily="34" charset="0"/>
              <a:buChar char="•"/>
            </a:pPr>
            <a:r>
              <a:rPr lang="en-US" altLang="en-US" sz="2400" b="0" dirty="0">
                <a:solidFill>
                  <a:schemeClr val="tx1"/>
                </a:solidFill>
              </a:rPr>
              <a:t>Ensure that the training objective purpose has been accomplished</a:t>
            </a:r>
          </a:p>
          <a:p>
            <a:pPr marL="457200" indent="-457200" eaLnBrk="1" hangingPunct="1">
              <a:buClr>
                <a:srgbClr val="009383"/>
              </a:buClr>
              <a:buFont typeface="Arial" panose="020B0604020202020204" pitchFamily="34" charset="0"/>
              <a:buChar char="•"/>
            </a:pPr>
            <a:r>
              <a:rPr lang="en-US" altLang="en-US" sz="2400" b="0" dirty="0">
                <a:solidFill>
                  <a:schemeClr val="tx1"/>
                </a:solidFill>
              </a:rPr>
              <a:t>Have participants confirm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135" y="1720727"/>
            <a:ext cx="4313151" cy="3782535"/>
          </a:xfrm>
          <a:prstGeom prst="rect">
            <a:avLst/>
          </a:prstGeom>
        </p:spPr>
      </p:pic>
      <p:sp>
        <p:nvSpPr>
          <p:cNvPr id="6" name="TextBox 5"/>
          <p:cNvSpPr txBox="1"/>
          <p:nvPr/>
        </p:nvSpPr>
        <p:spPr>
          <a:xfrm>
            <a:off x="11057513"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122</a:t>
            </a:r>
          </a:p>
        </p:txBody>
      </p:sp>
      <p:sp>
        <p:nvSpPr>
          <p:cNvPr id="7" name="TextBox 5"/>
          <p:cNvSpPr txBox="1"/>
          <p:nvPr/>
        </p:nvSpPr>
        <p:spPr>
          <a:xfrm>
            <a:off x="10862588" y="2178464"/>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3" name="Footer Placeholder 2">
            <a:extLst>
              <a:ext uri="{FF2B5EF4-FFF2-40B4-BE49-F238E27FC236}">
                <a16:creationId xmlns:a16="http://schemas.microsoft.com/office/drawing/2014/main" id="{6D0D1C7C-6FF4-4605-B856-B8E9E6CF9486}"/>
              </a:ext>
            </a:extLst>
          </p:cNvPr>
          <p:cNvSpPr>
            <a:spLocks noGrp="1"/>
          </p:cNvSpPr>
          <p:nvPr>
            <p:ph type="ftr" sz="quarter" idx="11"/>
          </p:nvPr>
        </p:nvSpPr>
        <p:spPr>
          <a:xfrm>
            <a:off x="3006040" y="6388822"/>
            <a:ext cx="6179919" cy="365125"/>
          </a:xfrm>
        </p:spPr>
        <p:txBody>
          <a:bodyPr/>
          <a:lstStyle/>
          <a:p>
            <a:pPr>
              <a:defRPr/>
            </a:pPr>
            <a:r>
              <a:rPr lang="en-US" dirty="0"/>
              <a:t>Copyright 1992-2015, Leadership Strategies, Inc. V15.03</a:t>
            </a:r>
          </a:p>
          <a:p>
            <a:pPr>
              <a:defRPr/>
            </a:pPr>
            <a:endParaRPr lang="en-US" dirty="0"/>
          </a:p>
        </p:txBody>
      </p:sp>
      <p:sp>
        <p:nvSpPr>
          <p:cNvPr id="4" name="Slide Number Placeholder 3">
            <a:extLst>
              <a:ext uri="{FF2B5EF4-FFF2-40B4-BE49-F238E27FC236}">
                <a16:creationId xmlns:a16="http://schemas.microsoft.com/office/drawing/2014/main" id="{2EB9D719-596A-4BA9-A4BF-3183A1FCADF6}"/>
              </a:ext>
            </a:extLst>
          </p:cNvPr>
          <p:cNvSpPr>
            <a:spLocks noGrp="1"/>
          </p:cNvSpPr>
          <p:nvPr>
            <p:ph type="sldNum" sz="quarter" idx="12"/>
          </p:nvPr>
        </p:nvSpPr>
        <p:spPr/>
        <p:txBody>
          <a:bodyPr/>
          <a:lstStyle/>
          <a:p>
            <a:pPr>
              <a:defRPr/>
            </a:pPr>
            <a:fld id="{C4837650-0E05-4323-A538-1AAEB49E175A}" type="slidenum">
              <a:rPr lang="en-US" smtClean="0"/>
              <a:pPr>
                <a:defRPr/>
              </a:pPr>
              <a:t>32</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49">
                                            <p:txEl>
                                              <p:pRg st="0" end="0"/>
                                            </p:txEl>
                                          </p:spTgt>
                                        </p:tgtEl>
                                        <p:attrNameLst>
                                          <p:attrName>style.visibility</p:attrName>
                                        </p:attrNameLst>
                                      </p:cBhvr>
                                      <p:to>
                                        <p:strVal val="visible"/>
                                      </p:to>
                                    </p:set>
                                    <p:animEffect transition="in" filter="fade">
                                      <p:cBhvr>
                                        <p:cTn id="7" dur="500"/>
                                        <p:tgtEl>
                                          <p:spTgt spid="573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49">
                                            <p:txEl>
                                              <p:pRg st="1" end="1"/>
                                            </p:txEl>
                                          </p:spTgt>
                                        </p:tgtEl>
                                        <p:attrNameLst>
                                          <p:attrName>style.visibility</p:attrName>
                                        </p:attrNameLst>
                                      </p:cBhvr>
                                      <p:to>
                                        <p:strVal val="visible"/>
                                      </p:to>
                                    </p:set>
                                    <p:animEffect transition="in" filter="fade">
                                      <p:cBhvr>
                                        <p:cTn id="12" dur="500"/>
                                        <p:tgtEl>
                                          <p:spTgt spid="573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itle 4"/>
          <p:cNvSpPr>
            <a:spLocks noGrp="1"/>
          </p:cNvSpPr>
          <p:nvPr>
            <p:ph type="title"/>
          </p:nvPr>
        </p:nvSpPr>
        <p:spPr/>
        <p:txBody>
          <a:bodyPr>
            <a:normAutofit/>
          </a:bodyPr>
          <a:lstStyle/>
          <a:p>
            <a:pPr eaLnBrk="1" hangingPunct="1"/>
            <a:r>
              <a:rPr lang="en-US" altLang="en-US" sz="3600"/>
              <a:t>Review Personal Objectives</a:t>
            </a:r>
          </a:p>
        </p:txBody>
      </p:sp>
      <p:sp>
        <p:nvSpPr>
          <p:cNvPr id="59397" name="Content Placeholder 5"/>
          <p:cNvSpPr>
            <a:spLocks noGrp="1"/>
          </p:cNvSpPr>
          <p:nvPr>
            <p:ph idx="4294967295"/>
          </p:nvPr>
        </p:nvSpPr>
        <p:spPr>
          <a:xfrm>
            <a:off x="1251498" y="1580759"/>
            <a:ext cx="4681538" cy="4899025"/>
          </a:xfrm>
        </p:spPr>
        <p:txBody>
          <a:bodyPr>
            <a:normAutofit/>
          </a:bodyPr>
          <a:lstStyle/>
          <a:p>
            <a:pPr marL="342900" indent="-342900" eaLnBrk="1" hangingPunct="1">
              <a:buClr>
                <a:srgbClr val="009383"/>
              </a:buClr>
              <a:buFont typeface="Arial" panose="020B0604020202020204" pitchFamily="34" charset="0"/>
              <a:buChar char="•"/>
            </a:pPr>
            <a:r>
              <a:rPr lang="en-US" altLang="en-US" sz="2400" b="0" dirty="0">
                <a:solidFill>
                  <a:schemeClr val="tx1"/>
                </a:solidFill>
              </a:rPr>
              <a:t>Step through the participants’ personal objectives that were documented early in the session</a:t>
            </a:r>
          </a:p>
          <a:p>
            <a:pPr marL="342900" indent="-342900" eaLnBrk="1" hangingPunct="1">
              <a:buClr>
                <a:srgbClr val="009383"/>
              </a:buClr>
              <a:buFont typeface="Arial" panose="020B0604020202020204" pitchFamily="34" charset="0"/>
              <a:buChar char="•"/>
            </a:pPr>
            <a:r>
              <a:rPr lang="en-US" altLang="en-US" sz="2400" b="0" dirty="0">
                <a:solidFill>
                  <a:schemeClr val="tx1"/>
                </a:solidFill>
              </a:rPr>
              <a:t>With each objective, ask “was this fulfilled?”</a:t>
            </a:r>
          </a:p>
          <a:p>
            <a:pPr marL="342900" indent="-342900" eaLnBrk="1" hangingPunct="1">
              <a:buClr>
                <a:srgbClr val="009383"/>
              </a:buClr>
              <a:buFont typeface="Arial" panose="020B0604020202020204" pitchFamily="34" charset="0"/>
              <a:buChar char="•"/>
            </a:pPr>
            <a:r>
              <a:rPr lang="en-US" altLang="en-US" sz="2400" b="0" dirty="0">
                <a:solidFill>
                  <a:schemeClr val="tx1"/>
                </a:solidFill>
              </a:rPr>
              <a:t>Check off each “yes,” circle each “no”</a:t>
            </a:r>
          </a:p>
          <a:p>
            <a:pPr marL="342900" indent="-342900" eaLnBrk="1" hangingPunct="1">
              <a:buClr>
                <a:srgbClr val="009383"/>
              </a:buClr>
              <a:buFont typeface="Arial" panose="020B0604020202020204" pitchFamily="34" charset="0"/>
              <a:buChar char="•"/>
            </a:pPr>
            <a:r>
              <a:rPr lang="en-US" altLang="en-US" sz="2400" b="0" dirty="0">
                <a:solidFill>
                  <a:schemeClr val="tx1"/>
                </a:solidFill>
              </a:rPr>
              <a:t>Discuss why the circled objectives were not met and what should be done to follow-up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388" y="1662545"/>
            <a:ext cx="2848982" cy="3983676"/>
          </a:xfrm>
          <a:prstGeom prst="rect">
            <a:avLst/>
          </a:prstGeom>
        </p:spPr>
      </p:pic>
      <p:sp>
        <p:nvSpPr>
          <p:cNvPr id="6" name="TextBox 5"/>
          <p:cNvSpPr txBox="1"/>
          <p:nvPr/>
        </p:nvSpPr>
        <p:spPr>
          <a:xfrm>
            <a:off x="11074459"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122</a:t>
            </a:r>
          </a:p>
        </p:txBody>
      </p:sp>
      <p:sp>
        <p:nvSpPr>
          <p:cNvPr id="7" name="TextBox 5"/>
          <p:cNvSpPr txBox="1"/>
          <p:nvPr/>
        </p:nvSpPr>
        <p:spPr>
          <a:xfrm>
            <a:off x="10550652" y="5230722"/>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3" name="Footer Placeholder 2">
            <a:extLst>
              <a:ext uri="{FF2B5EF4-FFF2-40B4-BE49-F238E27FC236}">
                <a16:creationId xmlns:a16="http://schemas.microsoft.com/office/drawing/2014/main" id="{A124ADFE-8F08-406F-BDF2-81867160CE79}"/>
              </a:ext>
            </a:extLst>
          </p:cNvPr>
          <p:cNvSpPr>
            <a:spLocks noGrp="1"/>
          </p:cNvSpPr>
          <p:nvPr>
            <p:ph type="ftr" sz="quarter" idx="11"/>
          </p:nvPr>
        </p:nvSpPr>
        <p:spPr>
          <a:xfrm>
            <a:off x="3006040" y="6418067"/>
            <a:ext cx="6179919" cy="365125"/>
          </a:xfrm>
        </p:spPr>
        <p:txBody>
          <a:bodyPr/>
          <a:lstStyle/>
          <a:p>
            <a:pPr>
              <a:defRPr/>
            </a:pPr>
            <a:r>
              <a:rPr lang="en-US" dirty="0"/>
              <a:t>Copyright 1992-2015, Leadership Strategies, Inc. V15.03</a:t>
            </a:r>
          </a:p>
          <a:p>
            <a:pPr>
              <a:defRPr/>
            </a:pPr>
            <a:endParaRPr lang="en-US" dirty="0"/>
          </a:p>
        </p:txBody>
      </p:sp>
      <p:sp>
        <p:nvSpPr>
          <p:cNvPr id="4" name="Slide Number Placeholder 3">
            <a:extLst>
              <a:ext uri="{FF2B5EF4-FFF2-40B4-BE49-F238E27FC236}">
                <a16:creationId xmlns:a16="http://schemas.microsoft.com/office/drawing/2014/main" id="{D007E1EA-5A97-4899-BEFD-CDA629AFE950}"/>
              </a:ext>
            </a:extLst>
          </p:cNvPr>
          <p:cNvSpPr>
            <a:spLocks noGrp="1"/>
          </p:cNvSpPr>
          <p:nvPr>
            <p:ph type="sldNum" sz="quarter" idx="12"/>
          </p:nvPr>
        </p:nvSpPr>
        <p:spPr/>
        <p:txBody>
          <a:bodyPr/>
          <a:lstStyle/>
          <a:p>
            <a:pPr>
              <a:defRPr/>
            </a:pPr>
            <a:fld id="{C4837650-0E05-4323-A538-1AAEB49E175A}" type="slidenum">
              <a:rPr lang="en-US" smtClean="0"/>
              <a:pPr>
                <a:defRPr/>
              </a:pPr>
              <a:t>33</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7">
                                            <p:txEl>
                                              <p:pRg st="0" end="0"/>
                                            </p:txEl>
                                          </p:spTgt>
                                        </p:tgtEl>
                                        <p:attrNameLst>
                                          <p:attrName>style.visibility</p:attrName>
                                        </p:attrNameLst>
                                      </p:cBhvr>
                                      <p:to>
                                        <p:strVal val="visible"/>
                                      </p:to>
                                    </p:set>
                                    <p:animEffect transition="in" filter="fade">
                                      <p:cBhvr>
                                        <p:cTn id="7" dur="500"/>
                                        <p:tgtEl>
                                          <p:spTgt spid="593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397">
                                            <p:txEl>
                                              <p:pRg st="1" end="1"/>
                                            </p:txEl>
                                          </p:spTgt>
                                        </p:tgtEl>
                                        <p:attrNameLst>
                                          <p:attrName>style.visibility</p:attrName>
                                        </p:attrNameLst>
                                      </p:cBhvr>
                                      <p:to>
                                        <p:strVal val="visible"/>
                                      </p:to>
                                    </p:set>
                                    <p:animEffect transition="in" filter="fade">
                                      <p:cBhvr>
                                        <p:cTn id="12" dur="500"/>
                                        <p:tgtEl>
                                          <p:spTgt spid="593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397">
                                            <p:txEl>
                                              <p:pRg st="2" end="2"/>
                                            </p:txEl>
                                          </p:spTgt>
                                        </p:tgtEl>
                                        <p:attrNameLst>
                                          <p:attrName>style.visibility</p:attrName>
                                        </p:attrNameLst>
                                      </p:cBhvr>
                                      <p:to>
                                        <p:strVal val="visible"/>
                                      </p:to>
                                    </p:set>
                                    <p:animEffect transition="in" filter="fade">
                                      <p:cBhvr>
                                        <p:cTn id="17" dur="500"/>
                                        <p:tgtEl>
                                          <p:spTgt spid="593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397">
                                            <p:txEl>
                                              <p:pRg st="3" end="3"/>
                                            </p:txEl>
                                          </p:spTgt>
                                        </p:tgtEl>
                                        <p:attrNameLst>
                                          <p:attrName>style.visibility</p:attrName>
                                        </p:attrNameLst>
                                      </p:cBhvr>
                                      <p:to>
                                        <p:strVal val="visible"/>
                                      </p:to>
                                    </p:set>
                                    <p:animEffect transition="in" filter="fade">
                                      <p:cBhvr>
                                        <p:cTn id="22" dur="500"/>
                                        <p:tgtEl>
                                          <p:spTgt spid="593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2160" y="522072"/>
            <a:ext cx="10815306" cy="690564"/>
          </a:xfrm>
        </p:spPr>
        <p:txBody>
          <a:bodyPr>
            <a:normAutofit/>
          </a:bodyPr>
          <a:lstStyle/>
          <a:p>
            <a:r>
              <a:rPr lang="en-US" sz="3600" dirty="0"/>
              <a:t>Virtual Tip: Review Participants’ Key Topics</a:t>
            </a:r>
          </a:p>
        </p:txBody>
      </p:sp>
      <p:sp>
        <p:nvSpPr>
          <p:cNvPr id="11" name="TextBox 10"/>
          <p:cNvSpPr txBox="1"/>
          <p:nvPr/>
        </p:nvSpPr>
        <p:spPr>
          <a:xfrm>
            <a:off x="10962815" y="57030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9383"/>
                </a:solidFill>
                <a:effectLst/>
                <a:uLnTx/>
                <a:uFillTx/>
                <a:latin typeface="Arial Black" pitchFamily="34" charset="0"/>
                <a:ea typeface="+mn-ea"/>
                <a:cs typeface="+mn-cs"/>
              </a:rPr>
              <a:t>Manual</a:t>
            </a:r>
            <a:br>
              <a:rPr kumimoji="0" lang="en-US" sz="1400" b="0" i="0" u="none" strike="noStrike" kern="1200" cap="none" spc="0" normalizeH="0" baseline="0" noProof="0" dirty="0">
                <a:ln>
                  <a:noFill/>
                </a:ln>
                <a:solidFill>
                  <a:srgbClr val="009383"/>
                </a:solidFill>
                <a:effectLst/>
                <a:uLnTx/>
                <a:uFillTx/>
                <a:latin typeface="Arial Black" pitchFamily="34" charset="0"/>
                <a:ea typeface="+mn-ea"/>
                <a:cs typeface="+mn-cs"/>
              </a:rPr>
            </a:br>
            <a:r>
              <a:rPr kumimoji="0" lang="en-US" sz="1400" b="0" i="0" u="none" strike="noStrike" kern="1200" cap="none" spc="0" normalizeH="0" baseline="0" noProof="0" dirty="0">
                <a:ln>
                  <a:noFill/>
                </a:ln>
                <a:solidFill>
                  <a:srgbClr val="009383"/>
                </a:solidFill>
                <a:effectLst/>
                <a:uLnTx/>
                <a:uFillTx/>
                <a:latin typeface="Arial Black" pitchFamily="34" charset="0"/>
                <a:ea typeface="+mn-ea"/>
                <a:cs typeface="+mn-cs"/>
              </a:rPr>
              <a:t>9-3</a:t>
            </a:r>
          </a:p>
        </p:txBody>
      </p:sp>
      <p:sp>
        <p:nvSpPr>
          <p:cNvPr id="6" name="Slide Number Placeholder 3">
            <a:extLst>
              <a:ext uri="{FF2B5EF4-FFF2-40B4-BE49-F238E27FC236}">
                <a16:creationId xmlns:a16="http://schemas.microsoft.com/office/drawing/2014/main" id="{2B1A9A15-4CE4-4260-B7FD-0FF2D55F41AD}"/>
              </a:ext>
            </a:extLst>
          </p:cNvPr>
          <p:cNvSpPr>
            <a:spLocks noGrp="1"/>
          </p:cNvSpPr>
          <p:nvPr>
            <p:ph type="sldNum" sz="quarter" idx="12"/>
          </p:nvPr>
        </p:nvSpPr>
        <p:spPr>
          <a:xfrm>
            <a:off x="197069"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8ED99-006D-46A3-9306-FF6381D259D1}" type="slidenum">
              <a:rPr kumimoji="0" lang="en-US" sz="1200" b="0" i="0" u="none" strike="noStrike" kern="1200" cap="none" spc="0" normalizeH="0" baseline="0" noProof="0" smtClean="0">
                <a:ln>
                  <a:noFill/>
                </a:ln>
                <a:solidFill>
                  <a:srgbClr val="00C7B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00C7B1"/>
              </a:solidFill>
              <a:effectLst/>
              <a:uLnTx/>
              <a:uFillTx/>
              <a:latin typeface="Arial" panose="020B0604020202020204" pitchFamily="34" charset="0"/>
              <a:ea typeface="+mn-ea"/>
              <a:cs typeface="Arial" panose="020B0604020202020204" pitchFamily="34" charset="0"/>
            </a:endParaRPr>
          </a:p>
        </p:txBody>
      </p:sp>
      <p:sp>
        <p:nvSpPr>
          <p:cNvPr id="7" name="Footer Placeholder 2">
            <a:extLst>
              <a:ext uri="{FF2B5EF4-FFF2-40B4-BE49-F238E27FC236}">
                <a16:creationId xmlns:a16="http://schemas.microsoft.com/office/drawing/2014/main" id="{129AF703-3B88-4A2A-AEDE-80A4BDACC152}"/>
              </a:ext>
            </a:extLst>
          </p:cNvPr>
          <p:cNvSpPr>
            <a:spLocks noGrp="1"/>
          </p:cNvSpPr>
          <p:nvPr>
            <p:ph type="ftr" sz="quarter" idx="11"/>
          </p:nvPr>
        </p:nvSpPr>
        <p:spPr>
          <a:xfrm>
            <a:off x="3307749" y="6378122"/>
            <a:ext cx="617991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Copyright 1992-2015, Leadership Strategies, Inc. V15.02 </a:t>
            </a:r>
          </a:p>
        </p:txBody>
      </p:sp>
      <p:graphicFrame>
        <p:nvGraphicFramePr>
          <p:cNvPr id="8" name="Table 7">
            <a:extLst>
              <a:ext uri="{FF2B5EF4-FFF2-40B4-BE49-F238E27FC236}">
                <a16:creationId xmlns:a16="http://schemas.microsoft.com/office/drawing/2014/main" id="{9C2A4C0F-C0BF-45EE-A222-9F76B91BF114}"/>
              </a:ext>
            </a:extLst>
          </p:cNvPr>
          <p:cNvGraphicFramePr>
            <a:graphicFrameLocks noGrp="1"/>
          </p:cNvGraphicFramePr>
          <p:nvPr/>
        </p:nvGraphicFramePr>
        <p:xfrm>
          <a:off x="1217729" y="1481774"/>
          <a:ext cx="9531335" cy="4766241"/>
        </p:xfrm>
        <a:graphic>
          <a:graphicData uri="http://schemas.openxmlformats.org/drawingml/2006/table">
            <a:tbl>
              <a:tblPr firstRow="1" bandRow="1">
                <a:tableStyleId>{5C22544A-7EE6-4342-B048-85BDC9FD1C3A}</a:tableStyleId>
              </a:tblPr>
              <a:tblGrid>
                <a:gridCol w="604700">
                  <a:extLst>
                    <a:ext uri="{9D8B030D-6E8A-4147-A177-3AD203B41FA5}">
                      <a16:colId xmlns:a16="http://schemas.microsoft.com/office/drawing/2014/main" val="2188513889"/>
                    </a:ext>
                  </a:extLst>
                </a:gridCol>
                <a:gridCol w="2104088">
                  <a:extLst>
                    <a:ext uri="{9D8B030D-6E8A-4147-A177-3AD203B41FA5}">
                      <a16:colId xmlns:a16="http://schemas.microsoft.com/office/drawing/2014/main" val="1600115715"/>
                    </a:ext>
                  </a:extLst>
                </a:gridCol>
                <a:gridCol w="6822547">
                  <a:extLst>
                    <a:ext uri="{9D8B030D-6E8A-4147-A177-3AD203B41FA5}">
                      <a16:colId xmlns:a16="http://schemas.microsoft.com/office/drawing/2014/main" val="834431435"/>
                    </a:ext>
                  </a:extLst>
                </a:gridCol>
              </a:tblGrid>
              <a:tr h="407601">
                <a:tc>
                  <a:txBody>
                    <a:bodyPr/>
                    <a:lstStyle/>
                    <a:p>
                      <a:r>
                        <a:rPr lang="en-US" sz="2000" dirty="0"/>
                        <a:t>#</a:t>
                      </a:r>
                    </a:p>
                  </a:txBody>
                  <a:tcPr/>
                </a:tc>
                <a:tc>
                  <a:txBody>
                    <a:bodyPr/>
                    <a:lstStyle/>
                    <a:p>
                      <a:r>
                        <a:rPr lang="en-US" sz="2000" dirty="0"/>
                        <a:t>Name</a:t>
                      </a:r>
                    </a:p>
                  </a:txBody>
                  <a:tcPr/>
                </a:tc>
                <a:tc>
                  <a:txBody>
                    <a:bodyPr/>
                    <a:lstStyle/>
                    <a:p>
                      <a:r>
                        <a:rPr lang="en-US" sz="2000" dirty="0"/>
                        <a:t>Key Topic:</a:t>
                      </a:r>
                    </a:p>
                  </a:txBody>
                  <a:tcPr/>
                </a:tc>
                <a:extLst>
                  <a:ext uri="{0D108BD9-81ED-4DB2-BD59-A6C34878D82A}">
                    <a16:rowId xmlns:a16="http://schemas.microsoft.com/office/drawing/2014/main" val="3450805042"/>
                  </a:ext>
                </a:extLst>
              </a:tr>
              <a:tr h="326081">
                <a:tc>
                  <a:txBody>
                    <a:bodyPr/>
                    <a:lstStyle/>
                    <a:p>
                      <a:r>
                        <a:rPr lang="en-US" sz="1600" dirty="0"/>
                        <a:t>1</a:t>
                      </a:r>
                    </a:p>
                  </a:txBody>
                  <a:tcPr/>
                </a:tc>
                <a:tc>
                  <a:txBody>
                    <a:bodyPr/>
                    <a:lstStyle/>
                    <a:p>
                      <a:r>
                        <a:rPr lang="en-US" sz="1600" dirty="0"/>
                        <a:t>Dorothy</a:t>
                      </a:r>
                    </a:p>
                  </a:txBody>
                  <a:tcPr/>
                </a:tc>
                <a:tc>
                  <a:txBody>
                    <a:bodyPr/>
                    <a:lstStyle/>
                    <a:p>
                      <a:r>
                        <a:rPr lang="en-US" sz="1600" dirty="0"/>
                        <a:t>Revisit best practices and keep discussion going</a:t>
                      </a:r>
                    </a:p>
                  </a:txBody>
                  <a:tcPr/>
                </a:tc>
                <a:extLst>
                  <a:ext uri="{0D108BD9-81ED-4DB2-BD59-A6C34878D82A}">
                    <a16:rowId xmlns:a16="http://schemas.microsoft.com/office/drawing/2014/main" val="3174482963"/>
                  </a:ext>
                </a:extLst>
              </a:tr>
              <a:tr h="326081">
                <a:tc>
                  <a:txBody>
                    <a:bodyPr/>
                    <a:lstStyle/>
                    <a:p>
                      <a:r>
                        <a:rPr lang="en-US" sz="1600" dirty="0"/>
                        <a:t>2</a:t>
                      </a:r>
                    </a:p>
                  </a:txBody>
                  <a:tcPr/>
                </a:tc>
                <a:tc>
                  <a:txBody>
                    <a:bodyPr/>
                    <a:lstStyle/>
                    <a:p>
                      <a:r>
                        <a:rPr lang="en-US" sz="1600" dirty="0"/>
                        <a:t>Michael</a:t>
                      </a:r>
                    </a:p>
                  </a:txBody>
                  <a:tcPr/>
                </a:tc>
                <a:tc>
                  <a:txBody>
                    <a:bodyPr/>
                    <a:lstStyle/>
                    <a:p>
                      <a:r>
                        <a:rPr lang="en-US" sz="1600" dirty="0"/>
                        <a:t>Deal with tech glitches</a:t>
                      </a:r>
                    </a:p>
                  </a:txBody>
                  <a:tcPr/>
                </a:tc>
                <a:extLst>
                  <a:ext uri="{0D108BD9-81ED-4DB2-BD59-A6C34878D82A}">
                    <a16:rowId xmlns:a16="http://schemas.microsoft.com/office/drawing/2014/main" val="1484412201"/>
                  </a:ext>
                </a:extLst>
              </a:tr>
              <a:tr h="326081">
                <a:tc>
                  <a:txBody>
                    <a:bodyPr/>
                    <a:lstStyle/>
                    <a:p>
                      <a:r>
                        <a:rPr lang="en-US" sz="1600" dirty="0"/>
                        <a:t>3</a:t>
                      </a:r>
                    </a:p>
                  </a:txBody>
                  <a:tcPr/>
                </a:tc>
                <a:tc>
                  <a:txBody>
                    <a:bodyPr/>
                    <a:lstStyle/>
                    <a:p>
                      <a:r>
                        <a:rPr lang="en-US" sz="1600" dirty="0"/>
                        <a:t>Lisa</a:t>
                      </a:r>
                    </a:p>
                  </a:txBody>
                  <a:tcPr/>
                </a:tc>
                <a:tc>
                  <a:txBody>
                    <a:bodyPr/>
                    <a:lstStyle/>
                    <a:p>
                      <a:r>
                        <a:rPr lang="en-US" sz="1600" dirty="0"/>
                        <a:t>Get better interactive online activities</a:t>
                      </a:r>
                    </a:p>
                  </a:txBody>
                  <a:tcPr/>
                </a:tc>
                <a:extLst>
                  <a:ext uri="{0D108BD9-81ED-4DB2-BD59-A6C34878D82A}">
                    <a16:rowId xmlns:a16="http://schemas.microsoft.com/office/drawing/2014/main" val="2257331145"/>
                  </a:ext>
                </a:extLst>
              </a:tr>
              <a:tr h="326081">
                <a:tc>
                  <a:txBody>
                    <a:bodyPr/>
                    <a:lstStyle/>
                    <a:p>
                      <a:r>
                        <a:rPr lang="en-US" sz="1600" dirty="0"/>
                        <a:t>4</a:t>
                      </a:r>
                    </a:p>
                  </a:txBody>
                  <a:tcPr/>
                </a:tc>
                <a:tc>
                  <a:txBody>
                    <a:bodyPr/>
                    <a:lstStyle/>
                    <a:p>
                      <a:r>
                        <a:rPr lang="en-US" sz="1600" dirty="0"/>
                        <a:t>Ben</a:t>
                      </a:r>
                    </a:p>
                  </a:txBody>
                  <a:tcPr/>
                </a:tc>
                <a:tc>
                  <a:txBody>
                    <a:bodyPr/>
                    <a:lstStyle/>
                    <a:p>
                      <a:r>
                        <a:rPr lang="en-US" sz="1600" dirty="0"/>
                        <a:t>Good overview of all things virtual</a:t>
                      </a:r>
                    </a:p>
                  </a:txBody>
                  <a:tcPr/>
                </a:tc>
                <a:extLst>
                  <a:ext uri="{0D108BD9-81ED-4DB2-BD59-A6C34878D82A}">
                    <a16:rowId xmlns:a16="http://schemas.microsoft.com/office/drawing/2014/main" val="4279518769"/>
                  </a:ext>
                </a:extLst>
              </a:tr>
              <a:tr h="326081">
                <a:tc>
                  <a:txBody>
                    <a:bodyPr/>
                    <a:lstStyle/>
                    <a:p>
                      <a:r>
                        <a:rPr lang="en-US" sz="1600" dirty="0"/>
                        <a:t>5</a:t>
                      </a:r>
                    </a:p>
                  </a:txBody>
                  <a:tcPr/>
                </a:tc>
                <a:tc>
                  <a:txBody>
                    <a:bodyPr/>
                    <a:lstStyle/>
                    <a:p>
                      <a:r>
                        <a:rPr lang="en-US" sz="1600" dirty="0"/>
                        <a:t>Tim</a:t>
                      </a:r>
                    </a:p>
                  </a:txBody>
                  <a:tcPr/>
                </a:tc>
                <a:tc>
                  <a:txBody>
                    <a:bodyPr/>
                    <a:lstStyle/>
                    <a:p>
                      <a:r>
                        <a:rPr lang="en-US" sz="1600" dirty="0"/>
                        <a:t>How to get people engaged. Interactive</a:t>
                      </a:r>
                    </a:p>
                  </a:txBody>
                  <a:tcPr/>
                </a:tc>
                <a:extLst>
                  <a:ext uri="{0D108BD9-81ED-4DB2-BD59-A6C34878D82A}">
                    <a16:rowId xmlns:a16="http://schemas.microsoft.com/office/drawing/2014/main" val="3355870929"/>
                  </a:ext>
                </a:extLst>
              </a:tr>
              <a:tr h="326081">
                <a:tc>
                  <a:txBody>
                    <a:bodyPr/>
                    <a:lstStyle/>
                    <a:p>
                      <a:r>
                        <a:rPr lang="en-US" sz="1600" dirty="0"/>
                        <a:t>6</a:t>
                      </a:r>
                    </a:p>
                  </a:txBody>
                  <a:tcPr/>
                </a:tc>
                <a:tc>
                  <a:txBody>
                    <a:bodyPr/>
                    <a:lstStyle/>
                    <a:p>
                      <a:r>
                        <a:rPr lang="en-US" sz="1600" dirty="0"/>
                        <a:t>Susan</a:t>
                      </a:r>
                    </a:p>
                  </a:txBody>
                  <a:tcPr/>
                </a:tc>
                <a:tc>
                  <a:txBody>
                    <a:bodyPr/>
                    <a:lstStyle/>
                    <a:p>
                      <a:r>
                        <a:rPr lang="en-US" sz="1600" dirty="0"/>
                        <a:t>More ideas and to experience engagement strategies</a:t>
                      </a:r>
                    </a:p>
                  </a:txBody>
                  <a:tcPr/>
                </a:tc>
                <a:extLst>
                  <a:ext uri="{0D108BD9-81ED-4DB2-BD59-A6C34878D82A}">
                    <a16:rowId xmlns:a16="http://schemas.microsoft.com/office/drawing/2014/main" val="805009107"/>
                  </a:ext>
                </a:extLst>
              </a:tr>
              <a:tr h="326081">
                <a:tc>
                  <a:txBody>
                    <a:bodyPr/>
                    <a:lstStyle/>
                    <a:p>
                      <a:r>
                        <a:rPr lang="en-US" sz="1600" dirty="0"/>
                        <a:t>7</a:t>
                      </a:r>
                    </a:p>
                  </a:txBody>
                  <a:tcPr/>
                </a:tc>
                <a:tc>
                  <a:txBody>
                    <a:bodyPr/>
                    <a:lstStyle/>
                    <a:p>
                      <a:r>
                        <a:rPr lang="en-US" sz="1600" dirty="0"/>
                        <a:t>Janice</a:t>
                      </a:r>
                    </a:p>
                  </a:txBody>
                  <a:tcPr/>
                </a:tc>
                <a:tc>
                  <a:txBody>
                    <a:bodyPr/>
                    <a:lstStyle/>
                    <a:p>
                      <a:r>
                        <a:rPr lang="en-US" sz="1600" dirty="0"/>
                        <a:t>Details to make virtual sessions continually engaging</a:t>
                      </a:r>
                    </a:p>
                  </a:txBody>
                  <a:tcPr/>
                </a:tc>
                <a:extLst>
                  <a:ext uri="{0D108BD9-81ED-4DB2-BD59-A6C34878D82A}">
                    <a16:rowId xmlns:a16="http://schemas.microsoft.com/office/drawing/2014/main" val="4118778441"/>
                  </a:ext>
                </a:extLst>
              </a:tr>
              <a:tr h="326081">
                <a:tc>
                  <a:txBody>
                    <a:bodyPr/>
                    <a:lstStyle/>
                    <a:p>
                      <a:r>
                        <a:rPr lang="en-US" sz="1600" dirty="0"/>
                        <a:t>8</a:t>
                      </a:r>
                    </a:p>
                  </a:txBody>
                  <a:tcPr/>
                </a:tc>
                <a:tc>
                  <a:txBody>
                    <a:bodyPr/>
                    <a:lstStyle/>
                    <a:p>
                      <a:r>
                        <a:rPr lang="en-US" sz="1600" dirty="0"/>
                        <a:t>Leigh Ann</a:t>
                      </a:r>
                    </a:p>
                  </a:txBody>
                  <a:tcPr/>
                </a:tc>
                <a:tc>
                  <a:txBody>
                    <a:bodyPr/>
                    <a:lstStyle/>
                    <a:p>
                      <a:r>
                        <a:rPr lang="en-US" sz="1600" dirty="0"/>
                        <a:t>Learn and watch</a:t>
                      </a:r>
                    </a:p>
                  </a:txBody>
                  <a:tcPr/>
                </a:tc>
                <a:extLst>
                  <a:ext uri="{0D108BD9-81ED-4DB2-BD59-A6C34878D82A}">
                    <a16:rowId xmlns:a16="http://schemas.microsoft.com/office/drawing/2014/main" val="726805264"/>
                  </a:ext>
                </a:extLst>
              </a:tr>
              <a:tr h="326081">
                <a:tc>
                  <a:txBody>
                    <a:bodyPr/>
                    <a:lstStyle/>
                    <a:p>
                      <a:r>
                        <a:rPr lang="en-US" sz="1600" dirty="0"/>
                        <a:t>9</a:t>
                      </a:r>
                    </a:p>
                  </a:txBody>
                  <a:tcPr/>
                </a:tc>
                <a:tc>
                  <a:txBody>
                    <a:bodyPr/>
                    <a:lstStyle/>
                    <a:p>
                      <a:r>
                        <a:rPr lang="en-US" sz="1600" dirty="0"/>
                        <a:t>Christina</a:t>
                      </a:r>
                    </a:p>
                  </a:txBody>
                  <a:tcPr/>
                </a:tc>
                <a:tc>
                  <a:txBody>
                    <a:bodyPr/>
                    <a:lstStyle/>
                    <a:p>
                      <a:r>
                        <a:rPr lang="en-US" sz="1600" dirty="0"/>
                        <a:t>Keep the attention of others. Those on call paying attention</a:t>
                      </a:r>
                    </a:p>
                  </a:txBody>
                  <a:tcPr/>
                </a:tc>
                <a:extLst>
                  <a:ext uri="{0D108BD9-81ED-4DB2-BD59-A6C34878D82A}">
                    <a16:rowId xmlns:a16="http://schemas.microsoft.com/office/drawing/2014/main" val="2488229991"/>
                  </a:ext>
                </a:extLst>
              </a:tr>
              <a:tr h="326081">
                <a:tc>
                  <a:txBody>
                    <a:bodyPr/>
                    <a:lstStyle/>
                    <a:p>
                      <a:r>
                        <a:rPr lang="en-US" sz="1600" dirty="0"/>
                        <a:t>10</a:t>
                      </a:r>
                    </a:p>
                  </a:txBody>
                  <a:tcPr/>
                </a:tc>
                <a:tc>
                  <a:txBody>
                    <a:bodyPr/>
                    <a:lstStyle/>
                    <a:p>
                      <a:r>
                        <a:rPr lang="en-US" sz="1600" dirty="0"/>
                        <a:t>Steve</a:t>
                      </a:r>
                    </a:p>
                  </a:txBody>
                  <a:tcPr/>
                </a:tc>
                <a:tc>
                  <a:txBody>
                    <a:bodyPr/>
                    <a:lstStyle/>
                    <a:p>
                      <a:r>
                        <a:rPr lang="en-US" sz="1600" dirty="0"/>
                        <a:t>Rusty. All the little tips, tricks, best practices.</a:t>
                      </a:r>
                    </a:p>
                  </a:txBody>
                  <a:tcPr/>
                </a:tc>
                <a:extLst>
                  <a:ext uri="{0D108BD9-81ED-4DB2-BD59-A6C34878D82A}">
                    <a16:rowId xmlns:a16="http://schemas.microsoft.com/office/drawing/2014/main" val="629533152"/>
                  </a:ext>
                </a:extLst>
              </a:tr>
              <a:tr h="326081">
                <a:tc>
                  <a:txBody>
                    <a:bodyPr/>
                    <a:lstStyle/>
                    <a:p>
                      <a:r>
                        <a:rPr lang="en-US" sz="1600" dirty="0"/>
                        <a:t>11</a:t>
                      </a:r>
                    </a:p>
                  </a:txBody>
                  <a:tcPr/>
                </a:tc>
                <a:tc>
                  <a:txBody>
                    <a:bodyPr/>
                    <a:lstStyle/>
                    <a:p>
                      <a:r>
                        <a:rPr lang="en-US" sz="1600" dirty="0"/>
                        <a:t>Chris</a:t>
                      </a:r>
                    </a:p>
                  </a:txBody>
                  <a:tcPr/>
                </a:tc>
                <a:tc>
                  <a:txBody>
                    <a:bodyPr/>
                    <a:lstStyle/>
                    <a:p>
                      <a:r>
                        <a:rPr lang="en-US" sz="1600" dirty="0"/>
                        <a:t>Apply facilitation skills </a:t>
                      </a:r>
                    </a:p>
                  </a:txBody>
                  <a:tcPr/>
                </a:tc>
                <a:extLst>
                  <a:ext uri="{0D108BD9-81ED-4DB2-BD59-A6C34878D82A}">
                    <a16:rowId xmlns:a16="http://schemas.microsoft.com/office/drawing/2014/main" val="3117542701"/>
                  </a:ext>
                </a:extLst>
              </a:tr>
              <a:tr h="326081">
                <a:tc>
                  <a:txBody>
                    <a:bodyPr/>
                    <a:lstStyle/>
                    <a:p>
                      <a:r>
                        <a:rPr lang="en-US" sz="1600" dirty="0"/>
                        <a:t>12</a:t>
                      </a:r>
                    </a:p>
                  </a:txBody>
                  <a:tcPr/>
                </a:tc>
                <a:tc>
                  <a:txBody>
                    <a:bodyPr/>
                    <a:lstStyle/>
                    <a:p>
                      <a:r>
                        <a:rPr lang="en-US" sz="1600" dirty="0"/>
                        <a:t>Cathy</a:t>
                      </a:r>
                    </a:p>
                  </a:txBody>
                  <a:tcPr/>
                </a:tc>
                <a:tc>
                  <a:txBody>
                    <a:bodyPr/>
                    <a:lstStyle/>
                    <a:p>
                      <a:r>
                        <a:rPr lang="en-US" sz="1600" dirty="0"/>
                        <a:t>Everything mentioned. Better facilitator</a:t>
                      </a:r>
                    </a:p>
                  </a:txBody>
                  <a:tcPr/>
                </a:tc>
                <a:extLst>
                  <a:ext uri="{0D108BD9-81ED-4DB2-BD59-A6C34878D82A}">
                    <a16:rowId xmlns:a16="http://schemas.microsoft.com/office/drawing/2014/main" val="3655770521"/>
                  </a:ext>
                </a:extLst>
              </a:tr>
              <a:tr h="326081">
                <a:tc>
                  <a:txBody>
                    <a:bodyPr/>
                    <a:lstStyle/>
                    <a:p>
                      <a:r>
                        <a:rPr lang="en-US" sz="1600" dirty="0"/>
                        <a:t>13</a:t>
                      </a:r>
                    </a:p>
                  </a:txBody>
                  <a:tcPr/>
                </a:tc>
                <a:tc>
                  <a:txBody>
                    <a:bodyPr/>
                    <a:lstStyle/>
                    <a:p>
                      <a:r>
                        <a:rPr lang="en-US" sz="1600" dirty="0"/>
                        <a:t>Bill</a:t>
                      </a:r>
                    </a:p>
                  </a:txBody>
                  <a:tcPr/>
                </a:tc>
                <a:tc>
                  <a:txBody>
                    <a:bodyPr/>
                    <a:lstStyle/>
                    <a:p>
                      <a:r>
                        <a:rPr lang="en-US" sz="1600" dirty="0"/>
                        <a:t>More tips and tricks. Smooth and as polished as in face to face</a:t>
                      </a:r>
                    </a:p>
                  </a:txBody>
                  <a:tcPr/>
                </a:tc>
                <a:extLst>
                  <a:ext uri="{0D108BD9-81ED-4DB2-BD59-A6C34878D82A}">
                    <a16:rowId xmlns:a16="http://schemas.microsoft.com/office/drawing/2014/main" val="310047174"/>
                  </a:ext>
                </a:extLst>
              </a:tr>
            </a:tbl>
          </a:graphicData>
        </a:graphic>
      </p:graphicFrame>
    </p:spTree>
    <p:extLst>
      <p:ext uri="{BB962C8B-B14F-4D97-AF65-F5344CB8AC3E}">
        <p14:creationId xmlns:p14="http://schemas.microsoft.com/office/powerpoint/2010/main" val="44692258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4"/>
          <p:cNvSpPr>
            <a:spLocks noGrp="1"/>
          </p:cNvSpPr>
          <p:nvPr>
            <p:ph type="title"/>
          </p:nvPr>
        </p:nvSpPr>
        <p:spPr/>
        <p:txBody>
          <a:bodyPr>
            <a:normAutofit/>
          </a:bodyPr>
          <a:lstStyle/>
          <a:p>
            <a:pPr eaLnBrk="1" hangingPunct="1"/>
            <a:r>
              <a:rPr lang="en-US" altLang="en-US" sz="3600" dirty="0"/>
              <a:t>Review Parking Boards</a:t>
            </a:r>
          </a:p>
        </p:txBody>
      </p:sp>
      <p:sp>
        <p:nvSpPr>
          <p:cNvPr id="61444" name="Content Placeholder 5"/>
          <p:cNvSpPr>
            <a:spLocks noGrp="1"/>
          </p:cNvSpPr>
          <p:nvPr>
            <p:ph idx="4294967295"/>
          </p:nvPr>
        </p:nvSpPr>
        <p:spPr>
          <a:xfrm>
            <a:off x="1062767" y="1579707"/>
            <a:ext cx="5254625" cy="4899025"/>
          </a:xfrm>
        </p:spPr>
        <p:txBody>
          <a:bodyPr>
            <a:normAutofit/>
          </a:bodyPr>
          <a:lstStyle/>
          <a:p>
            <a:pPr marL="342900" indent="-342900" eaLnBrk="1" hangingPunct="1">
              <a:lnSpc>
                <a:spcPct val="90000"/>
              </a:lnSpc>
              <a:buClr>
                <a:srgbClr val="009383"/>
              </a:buClr>
              <a:buFont typeface="Arial" panose="020B0604020202020204" pitchFamily="34" charset="0"/>
              <a:buChar char="•"/>
            </a:pPr>
            <a:r>
              <a:rPr lang="en-US" altLang="en-US" sz="2400" b="0" dirty="0">
                <a:solidFill>
                  <a:schemeClr val="tx1"/>
                </a:solidFill>
              </a:rPr>
              <a:t>Review the </a:t>
            </a:r>
            <a:r>
              <a:rPr lang="en-US" altLang="en-US" sz="2400" dirty="0">
                <a:solidFill>
                  <a:srgbClr val="009383"/>
                </a:solidFill>
              </a:rPr>
              <a:t>Coming Attractions </a:t>
            </a:r>
            <a:r>
              <a:rPr lang="en-US" altLang="en-US" sz="2400" b="0" dirty="0">
                <a:solidFill>
                  <a:schemeClr val="tx1"/>
                </a:solidFill>
              </a:rPr>
              <a:t>board to address participant issues that arose</a:t>
            </a:r>
          </a:p>
        </p:txBody>
      </p:sp>
      <p:sp>
        <p:nvSpPr>
          <p:cNvPr id="61445" name="Content Placeholder 5"/>
          <p:cNvSpPr txBox="1">
            <a:spLocks/>
          </p:cNvSpPr>
          <p:nvPr/>
        </p:nvSpPr>
        <p:spPr bwMode="auto">
          <a:xfrm>
            <a:off x="1072800" y="2879800"/>
            <a:ext cx="5048250" cy="108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lnSpc>
                <a:spcPct val="90000"/>
              </a:lnSpc>
              <a:buClr>
                <a:srgbClr val="009383"/>
              </a:buClr>
            </a:pPr>
            <a:r>
              <a:rPr lang="en-US" altLang="en-US" sz="2400" dirty="0">
                <a:solidFill>
                  <a:schemeClr val="tx1"/>
                </a:solidFill>
              </a:rPr>
              <a:t>For each, ask:</a:t>
            </a:r>
          </a:p>
          <a:p>
            <a:pPr lvl="1" eaLnBrk="1" hangingPunct="1">
              <a:buClr>
                <a:srgbClr val="009383"/>
              </a:buClr>
              <a:buFont typeface="Arial" panose="020B0604020202020204" pitchFamily="34" charset="0"/>
              <a:buChar char="•"/>
            </a:pPr>
            <a:r>
              <a:rPr lang="en-US" altLang="en-US" sz="2400" dirty="0">
                <a:solidFill>
                  <a:schemeClr val="tx1"/>
                </a:solidFill>
              </a:rPr>
              <a:t>Have we covered it?</a:t>
            </a:r>
          </a:p>
          <a:p>
            <a:pPr lvl="1" eaLnBrk="1" hangingPunct="1">
              <a:buClr>
                <a:srgbClr val="009383"/>
              </a:buClr>
              <a:buFont typeface="Arial" panose="020B0604020202020204" pitchFamily="34" charset="0"/>
              <a:buChar char="•"/>
            </a:pPr>
            <a:r>
              <a:rPr lang="en-US" altLang="en-US" sz="2400" dirty="0">
                <a:solidFill>
                  <a:schemeClr val="tx1"/>
                </a:solidFill>
              </a:rPr>
              <a:t>Should the item be placed   on the Action List?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935" y="1362132"/>
            <a:ext cx="2949022" cy="4123562"/>
          </a:xfrm>
          <a:prstGeom prst="rect">
            <a:avLst/>
          </a:prstGeom>
        </p:spPr>
      </p:pic>
      <p:sp>
        <p:nvSpPr>
          <p:cNvPr id="7" name="TextBox 6"/>
          <p:cNvSpPr txBox="1"/>
          <p:nvPr/>
        </p:nvSpPr>
        <p:spPr>
          <a:xfrm>
            <a:off x="11129233" y="5867171"/>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123</a:t>
            </a:r>
          </a:p>
        </p:txBody>
      </p:sp>
      <p:sp>
        <p:nvSpPr>
          <p:cNvPr id="8" name="TextBox 5"/>
          <p:cNvSpPr txBox="1"/>
          <p:nvPr/>
        </p:nvSpPr>
        <p:spPr>
          <a:xfrm>
            <a:off x="10278150" y="4200486"/>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3" name="Footer Placeholder 2">
            <a:extLst>
              <a:ext uri="{FF2B5EF4-FFF2-40B4-BE49-F238E27FC236}">
                <a16:creationId xmlns:a16="http://schemas.microsoft.com/office/drawing/2014/main" id="{C376D42F-D459-4002-AC4C-2B92171A8DCF}"/>
              </a:ext>
            </a:extLst>
          </p:cNvPr>
          <p:cNvSpPr>
            <a:spLocks noGrp="1"/>
          </p:cNvSpPr>
          <p:nvPr>
            <p:ph type="ftr" sz="quarter" idx="11"/>
          </p:nvPr>
        </p:nvSpPr>
        <p:spPr>
          <a:xfrm>
            <a:off x="3006040" y="6417541"/>
            <a:ext cx="6179919" cy="365125"/>
          </a:xfrm>
        </p:spPr>
        <p:txBody>
          <a:bodyPr/>
          <a:lstStyle/>
          <a:p>
            <a:pPr>
              <a:defRPr/>
            </a:pPr>
            <a:r>
              <a:rPr lang="en-US" dirty="0"/>
              <a:t>Copyright 1992-2015, Leadership Strategies, Inc. V15.03</a:t>
            </a:r>
          </a:p>
          <a:p>
            <a:pPr>
              <a:defRPr/>
            </a:pPr>
            <a:endParaRPr lang="en-US" dirty="0"/>
          </a:p>
        </p:txBody>
      </p:sp>
      <p:sp>
        <p:nvSpPr>
          <p:cNvPr id="4" name="Slide Number Placeholder 3">
            <a:extLst>
              <a:ext uri="{FF2B5EF4-FFF2-40B4-BE49-F238E27FC236}">
                <a16:creationId xmlns:a16="http://schemas.microsoft.com/office/drawing/2014/main" id="{3600A189-9A62-42C8-908F-5D42EBEDC64C}"/>
              </a:ext>
            </a:extLst>
          </p:cNvPr>
          <p:cNvSpPr>
            <a:spLocks noGrp="1"/>
          </p:cNvSpPr>
          <p:nvPr>
            <p:ph type="sldNum" sz="quarter" idx="12"/>
          </p:nvPr>
        </p:nvSpPr>
        <p:spPr/>
        <p:txBody>
          <a:bodyPr/>
          <a:lstStyle/>
          <a:p>
            <a:pPr>
              <a:defRPr/>
            </a:pPr>
            <a:fld id="{C4837650-0E05-4323-A538-1AAEB49E175A}" type="slidenum">
              <a:rPr lang="en-US" smtClean="0"/>
              <a:pPr>
                <a:defRPr/>
              </a:pPr>
              <a:t>35</a:t>
            </a:fld>
            <a:endParaRPr lang="en-US" dirty="0"/>
          </a:p>
        </p:txBody>
      </p:sp>
    </p:spTree>
    <p:extLst>
      <p:ext uri="{BB962C8B-B14F-4D97-AF65-F5344CB8AC3E}">
        <p14:creationId xmlns:p14="http://schemas.microsoft.com/office/powerpoint/2010/main" val="1955363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44">
                                            <p:txEl>
                                              <p:pRg st="0" end="0"/>
                                            </p:txEl>
                                          </p:spTgt>
                                        </p:tgtEl>
                                        <p:attrNameLst>
                                          <p:attrName>style.visibility</p:attrName>
                                        </p:attrNameLst>
                                      </p:cBhvr>
                                      <p:to>
                                        <p:strVal val="visible"/>
                                      </p:to>
                                    </p:set>
                                    <p:animEffect transition="in" filter="fade">
                                      <p:cBhvr>
                                        <p:cTn id="7" dur="500"/>
                                        <p:tgtEl>
                                          <p:spTgt spid="614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45">
                                            <p:txEl>
                                              <p:pRg st="0" end="0"/>
                                            </p:txEl>
                                          </p:spTgt>
                                        </p:tgtEl>
                                        <p:attrNameLst>
                                          <p:attrName>style.visibility</p:attrName>
                                        </p:attrNameLst>
                                      </p:cBhvr>
                                      <p:to>
                                        <p:strVal val="visible"/>
                                      </p:to>
                                    </p:set>
                                    <p:animEffect transition="in" filter="fade">
                                      <p:cBhvr>
                                        <p:cTn id="12" dur="500"/>
                                        <p:tgtEl>
                                          <p:spTgt spid="6144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45">
                                            <p:txEl>
                                              <p:pRg st="1" end="1"/>
                                            </p:txEl>
                                          </p:spTgt>
                                        </p:tgtEl>
                                        <p:attrNameLst>
                                          <p:attrName>style.visibility</p:attrName>
                                        </p:attrNameLst>
                                      </p:cBhvr>
                                      <p:to>
                                        <p:strVal val="visible"/>
                                      </p:to>
                                    </p:set>
                                    <p:animEffect transition="in" filter="fade">
                                      <p:cBhvr>
                                        <p:cTn id="17" dur="500"/>
                                        <p:tgtEl>
                                          <p:spTgt spid="6144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45">
                                            <p:txEl>
                                              <p:pRg st="2" end="2"/>
                                            </p:txEl>
                                          </p:spTgt>
                                        </p:tgtEl>
                                        <p:attrNameLst>
                                          <p:attrName>style.visibility</p:attrName>
                                        </p:attrNameLst>
                                      </p:cBhvr>
                                      <p:to>
                                        <p:strVal val="visible"/>
                                      </p:to>
                                    </p:set>
                                    <p:animEffect transition="in" filter="fade">
                                      <p:cBhvr>
                                        <p:cTn id="22" dur="500"/>
                                        <p:tgtEl>
                                          <p:spTgt spid="614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4"/>
          <p:cNvSpPr>
            <a:spLocks noGrp="1"/>
          </p:cNvSpPr>
          <p:nvPr>
            <p:ph type="title"/>
          </p:nvPr>
        </p:nvSpPr>
        <p:spPr/>
        <p:txBody>
          <a:bodyPr>
            <a:normAutofit/>
          </a:bodyPr>
          <a:lstStyle/>
          <a:p>
            <a:pPr eaLnBrk="1" hangingPunct="1"/>
            <a:r>
              <a:rPr lang="en-US" altLang="en-US" sz="3600" dirty="0"/>
              <a:t>Review Parking Boards</a:t>
            </a:r>
          </a:p>
        </p:txBody>
      </p:sp>
      <p:sp>
        <p:nvSpPr>
          <p:cNvPr id="61444" name="Content Placeholder 5"/>
          <p:cNvSpPr>
            <a:spLocks noGrp="1"/>
          </p:cNvSpPr>
          <p:nvPr>
            <p:ph idx="4294967295"/>
          </p:nvPr>
        </p:nvSpPr>
        <p:spPr>
          <a:xfrm>
            <a:off x="1137408" y="1552687"/>
            <a:ext cx="5254625" cy="4899025"/>
          </a:xfrm>
        </p:spPr>
        <p:txBody>
          <a:bodyPr>
            <a:normAutofit/>
          </a:bodyPr>
          <a:lstStyle/>
          <a:p>
            <a:pPr marL="457200" indent="-457200" eaLnBrk="1" hangingPunct="1">
              <a:lnSpc>
                <a:spcPct val="90000"/>
              </a:lnSpc>
              <a:buClr>
                <a:srgbClr val="009383"/>
              </a:buClr>
              <a:buFont typeface="Arial" panose="020B0604020202020204" pitchFamily="34" charset="0"/>
              <a:buChar char="•"/>
            </a:pPr>
            <a:r>
              <a:rPr lang="en-US" altLang="en-US" sz="2400" b="0" dirty="0">
                <a:solidFill>
                  <a:schemeClr val="tx1"/>
                </a:solidFill>
              </a:rPr>
              <a:t>Review the</a:t>
            </a:r>
            <a:r>
              <a:rPr lang="en-US" altLang="en-US" sz="2400" dirty="0">
                <a:solidFill>
                  <a:srgbClr val="009383"/>
                </a:solidFill>
              </a:rPr>
              <a:t> Issues List </a:t>
            </a:r>
            <a:r>
              <a:rPr lang="en-US" altLang="en-US" sz="2400" b="0" dirty="0">
                <a:solidFill>
                  <a:schemeClr val="tx1"/>
                </a:solidFill>
              </a:rPr>
              <a:t>to address participant issues that arose</a:t>
            </a:r>
          </a:p>
        </p:txBody>
      </p:sp>
      <p:sp>
        <p:nvSpPr>
          <p:cNvPr id="61445" name="Content Placeholder 5"/>
          <p:cNvSpPr txBox="1">
            <a:spLocks/>
          </p:cNvSpPr>
          <p:nvPr/>
        </p:nvSpPr>
        <p:spPr bwMode="auto">
          <a:xfrm>
            <a:off x="1137408" y="2866290"/>
            <a:ext cx="5048250" cy="108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lnSpc>
                <a:spcPct val="90000"/>
              </a:lnSpc>
              <a:buClr>
                <a:srgbClr val="009383"/>
              </a:buClr>
            </a:pPr>
            <a:r>
              <a:rPr lang="en-US" altLang="en-US" sz="2400" dirty="0">
                <a:solidFill>
                  <a:schemeClr val="tx1"/>
                </a:solidFill>
              </a:rPr>
              <a:t>For each, ask:</a:t>
            </a:r>
          </a:p>
          <a:p>
            <a:pPr lvl="1" eaLnBrk="1" hangingPunct="1">
              <a:buClr>
                <a:srgbClr val="009383"/>
              </a:buClr>
              <a:buFont typeface="Arial" panose="020B0604020202020204" pitchFamily="34" charset="0"/>
              <a:buChar char="•"/>
            </a:pPr>
            <a:r>
              <a:rPr lang="en-US" altLang="en-US" sz="2400" dirty="0">
                <a:solidFill>
                  <a:schemeClr val="tx1"/>
                </a:solidFill>
              </a:rPr>
              <a:t>Have we covered it?</a:t>
            </a:r>
          </a:p>
          <a:p>
            <a:pPr lvl="1" eaLnBrk="1" hangingPunct="1">
              <a:buClr>
                <a:srgbClr val="009383"/>
              </a:buClr>
              <a:buFont typeface="Arial" panose="020B0604020202020204" pitchFamily="34" charset="0"/>
              <a:buChar char="•"/>
            </a:pPr>
            <a:r>
              <a:rPr lang="en-US" altLang="en-US" sz="2400" dirty="0">
                <a:solidFill>
                  <a:schemeClr val="tx1"/>
                </a:solidFill>
              </a:rPr>
              <a:t>Should the item be placed   on the Action List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780" y="1473200"/>
            <a:ext cx="2949022" cy="4123562"/>
          </a:xfrm>
          <a:prstGeom prst="rect">
            <a:avLst/>
          </a:prstGeom>
        </p:spPr>
      </p:pic>
      <p:sp>
        <p:nvSpPr>
          <p:cNvPr id="7" name="TextBox 6"/>
          <p:cNvSpPr txBox="1"/>
          <p:nvPr/>
        </p:nvSpPr>
        <p:spPr>
          <a:xfrm>
            <a:off x="11147212"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123</a:t>
            </a:r>
          </a:p>
        </p:txBody>
      </p:sp>
      <p:sp>
        <p:nvSpPr>
          <p:cNvPr id="3" name="Rectangle 2">
            <a:extLst>
              <a:ext uri="{FF2B5EF4-FFF2-40B4-BE49-F238E27FC236}">
                <a16:creationId xmlns:a16="http://schemas.microsoft.com/office/drawing/2014/main" id="{853BD1AA-E8D9-475D-88F6-D2A6764AAEF1}"/>
              </a:ext>
            </a:extLst>
          </p:cNvPr>
          <p:cNvSpPr/>
          <p:nvPr/>
        </p:nvSpPr>
        <p:spPr>
          <a:xfrm>
            <a:off x="8326244" y="1627229"/>
            <a:ext cx="1661532" cy="658772"/>
          </a:xfrm>
          <a:prstGeom prst="rect">
            <a:avLst/>
          </a:prstGeom>
          <a:solidFill>
            <a:srgbClr val="CDD4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467F"/>
                </a:solidFill>
                <a:latin typeface="Arial" panose="020B0604020202020204" pitchFamily="34" charset="0"/>
                <a:cs typeface="Arial" panose="020B0604020202020204" pitchFamily="34" charset="0"/>
              </a:rPr>
              <a:t>Issues List</a:t>
            </a:r>
          </a:p>
        </p:txBody>
      </p:sp>
      <p:sp>
        <p:nvSpPr>
          <p:cNvPr id="4" name="Footer Placeholder 3">
            <a:extLst>
              <a:ext uri="{FF2B5EF4-FFF2-40B4-BE49-F238E27FC236}">
                <a16:creationId xmlns:a16="http://schemas.microsoft.com/office/drawing/2014/main" id="{B5617E11-9CBC-4142-8ECF-C4B6244527BB}"/>
              </a:ext>
            </a:extLst>
          </p:cNvPr>
          <p:cNvSpPr>
            <a:spLocks noGrp="1"/>
          </p:cNvSpPr>
          <p:nvPr>
            <p:ph type="ftr" sz="quarter" idx="11"/>
          </p:nvPr>
        </p:nvSpPr>
        <p:spPr>
          <a:xfrm>
            <a:off x="3006040" y="6451712"/>
            <a:ext cx="6179919" cy="365125"/>
          </a:xfrm>
        </p:spPr>
        <p:txBody>
          <a:bodyPr/>
          <a:lstStyle/>
          <a:p>
            <a:pPr>
              <a:defRPr/>
            </a:pPr>
            <a:r>
              <a:rPr lang="en-US" dirty="0"/>
              <a:t>Copyright 1992-2015, Leadership Strategies, Inc. V15.03</a:t>
            </a:r>
          </a:p>
          <a:p>
            <a:pPr>
              <a:defRPr/>
            </a:pPr>
            <a:endParaRPr lang="en-US" dirty="0"/>
          </a:p>
        </p:txBody>
      </p:sp>
      <p:sp>
        <p:nvSpPr>
          <p:cNvPr id="5" name="Slide Number Placeholder 4">
            <a:extLst>
              <a:ext uri="{FF2B5EF4-FFF2-40B4-BE49-F238E27FC236}">
                <a16:creationId xmlns:a16="http://schemas.microsoft.com/office/drawing/2014/main" id="{870ABE82-13FF-4A82-ACE6-521A6EE8CF5B}"/>
              </a:ext>
            </a:extLst>
          </p:cNvPr>
          <p:cNvSpPr>
            <a:spLocks noGrp="1"/>
          </p:cNvSpPr>
          <p:nvPr>
            <p:ph type="sldNum" sz="quarter" idx="12"/>
          </p:nvPr>
        </p:nvSpPr>
        <p:spPr/>
        <p:txBody>
          <a:bodyPr/>
          <a:lstStyle/>
          <a:p>
            <a:pPr>
              <a:defRPr/>
            </a:pPr>
            <a:fld id="{C4837650-0E05-4323-A538-1AAEB49E175A}" type="slidenum">
              <a:rPr lang="en-US" smtClean="0"/>
              <a:pPr>
                <a:defRPr/>
              </a:pPr>
              <a:t>36</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44">
                                            <p:txEl>
                                              <p:pRg st="0" end="0"/>
                                            </p:txEl>
                                          </p:spTgt>
                                        </p:tgtEl>
                                        <p:attrNameLst>
                                          <p:attrName>style.visibility</p:attrName>
                                        </p:attrNameLst>
                                      </p:cBhvr>
                                      <p:to>
                                        <p:strVal val="visible"/>
                                      </p:to>
                                    </p:set>
                                    <p:animEffect transition="in" filter="fade">
                                      <p:cBhvr>
                                        <p:cTn id="7" dur="500"/>
                                        <p:tgtEl>
                                          <p:spTgt spid="614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45">
                                            <p:txEl>
                                              <p:pRg st="0" end="0"/>
                                            </p:txEl>
                                          </p:spTgt>
                                        </p:tgtEl>
                                        <p:attrNameLst>
                                          <p:attrName>style.visibility</p:attrName>
                                        </p:attrNameLst>
                                      </p:cBhvr>
                                      <p:to>
                                        <p:strVal val="visible"/>
                                      </p:to>
                                    </p:set>
                                    <p:animEffect transition="in" filter="fade">
                                      <p:cBhvr>
                                        <p:cTn id="12" dur="500"/>
                                        <p:tgtEl>
                                          <p:spTgt spid="6144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45">
                                            <p:txEl>
                                              <p:pRg st="1" end="1"/>
                                            </p:txEl>
                                          </p:spTgt>
                                        </p:tgtEl>
                                        <p:attrNameLst>
                                          <p:attrName>style.visibility</p:attrName>
                                        </p:attrNameLst>
                                      </p:cBhvr>
                                      <p:to>
                                        <p:strVal val="visible"/>
                                      </p:to>
                                    </p:set>
                                    <p:animEffect transition="in" filter="fade">
                                      <p:cBhvr>
                                        <p:cTn id="17" dur="500"/>
                                        <p:tgtEl>
                                          <p:spTgt spid="6144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45">
                                            <p:txEl>
                                              <p:pRg st="2" end="2"/>
                                            </p:txEl>
                                          </p:spTgt>
                                        </p:tgtEl>
                                        <p:attrNameLst>
                                          <p:attrName>style.visibility</p:attrName>
                                        </p:attrNameLst>
                                      </p:cBhvr>
                                      <p:to>
                                        <p:strVal val="visible"/>
                                      </p:to>
                                    </p:set>
                                    <p:animEffect transition="in" filter="fade">
                                      <p:cBhvr>
                                        <p:cTn id="22" dur="500"/>
                                        <p:tgtEl>
                                          <p:spTgt spid="614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4"/>
          <p:cNvSpPr>
            <a:spLocks noGrp="1"/>
          </p:cNvSpPr>
          <p:nvPr>
            <p:ph type="title"/>
          </p:nvPr>
        </p:nvSpPr>
        <p:spPr/>
        <p:txBody>
          <a:bodyPr>
            <a:normAutofit/>
          </a:bodyPr>
          <a:lstStyle/>
          <a:p>
            <a:pPr eaLnBrk="1" hangingPunct="1"/>
            <a:r>
              <a:rPr lang="en-US" altLang="en-US" sz="3600"/>
              <a:t>Review Parking Boards</a:t>
            </a:r>
          </a:p>
        </p:txBody>
      </p:sp>
      <p:sp>
        <p:nvSpPr>
          <p:cNvPr id="65541" name="Content Placeholder 5"/>
          <p:cNvSpPr txBox="1">
            <a:spLocks/>
          </p:cNvSpPr>
          <p:nvPr/>
        </p:nvSpPr>
        <p:spPr bwMode="auto">
          <a:xfrm>
            <a:off x="1047750" y="1677987"/>
            <a:ext cx="5048250"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buClr>
                <a:srgbClr val="009383"/>
              </a:buClr>
            </a:pPr>
            <a:r>
              <a:rPr lang="en-US" altLang="en-US" sz="2400" dirty="0">
                <a:solidFill>
                  <a:schemeClr val="tx1"/>
                </a:solidFill>
              </a:rPr>
              <a:t>Review the </a:t>
            </a:r>
            <a:r>
              <a:rPr lang="en-US" altLang="en-US" sz="2400" b="1" dirty="0">
                <a:solidFill>
                  <a:srgbClr val="009383"/>
                </a:solidFill>
              </a:rPr>
              <a:t>Action List</a:t>
            </a:r>
          </a:p>
          <a:p>
            <a:pPr lvl="1" eaLnBrk="1" hangingPunct="1">
              <a:buClr>
                <a:srgbClr val="009383"/>
              </a:buClr>
              <a:buFont typeface="Arial" panose="020B0604020202020204" pitchFamily="34" charset="0"/>
              <a:buChar char="•"/>
            </a:pPr>
            <a:r>
              <a:rPr lang="en-US" altLang="en-US" sz="2400" dirty="0">
                <a:solidFill>
                  <a:schemeClr val="tx1"/>
                </a:solidFill>
              </a:rPr>
              <a:t>Confirm who has agreed to do what and by when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738" y="1808143"/>
            <a:ext cx="2937219" cy="3574472"/>
          </a:xfrm>
          <a:prstGeom prst="rect">
            <a:avLst/>
          </a:prstGeom>
        </p:spPr>
      </p:pic>
      <p:sp>
        <p:nvSpPr>
          <p:cNvPr id="8" name="TextBox 7"/>
          <p:cNvSpPr txBox="1"/>
          <p:nvPr/>
        </p:nvSpPr>
        <p:spPr>
          <a:xfrm>
            <a:off x="11147212" y="5853432"/>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123</a:t>
            </a:r>
          </a:p>
        </p:txBody>
      </p:sp>
      <p:sp>
        <p:nvSpPr>
          <p:cNvPr id="9" name="TextBox 5"/>
          <p:cNvSpPr txBox="1"/>
          <p:nvPr/>
        </p:nvSpPr>
        <p:spPr>
          <a:xfrm>
            <a:off x="10378680" y="1808143"/>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3" name="Footer Placeholder 2">
            <a:extLst>
              <a:ext uri="{FF2B5EF4-FFF2-40B4-BE49-F238E27FC236}">
                <a16:creationId xmlns:a16="http://schemas.microsoft.com/office/drawing/2014/main" id="{5CAAAAC7-5371-4C84-8E5A-9429FD456D52}"/>
              </a:ext>
            </a:extLst>
          </p:cNvPr>
          <p:cNvSpPr>
            <a:spLocks noGrp="1"/>
          </p:cNvSpPr>
          <p:nvPr>
            <p:ph type="ftr" sz="quarter" idx="11"/>
          </p:nvPr>
        </p:nvSpPr>
        <p:spPr>
          <a:xfrm>
            <a:off x="3006040" y="6364051"/>
            <a:ext cx="6179919" cy="365125"/>
          </a:xfrm>
        </p:spPr>
        <p:txBody>
          <a:bodyPr/>
          <a:lstStyle/>
          <a:p>
            <a:pPr>
              <a:defRPr/>
            </a:pPr>
            <a:r>
              <a:rPr lang="en-US" dirty="0"/>
              <a:t>Copyright 1992-2015, Leadership Strategies, Inc. V15.03</a:t>
            </a:r>
          </a:p>
          <a:p>
            <a:pPr>
              <a:defRPr/>
            </a:pPr>
            <a:endParaRPr lang="en-US" dirty="0"/>
          </a:p>
        </p:txBody>
      </p:sp>
      <p:sp>
        <p:nvSpPr>
          <p:cNvPr id="4" name="Slide Number Placeholder 3">
            <a:extLst>
              <a:ext uri="{FF2B5EF4-FFF2-40B4-BE49-F238E27FC236}">
                <a16:creationId xmlns:a16="http://schemas.microsoft.com/office/drawing/2014/main" id="{2A7CF112-32BF-42CB-8F77-9BBB2DF98F22}"/>
              </a:ext>
            </a:extLst>
          </p:cNvPr>
          <p:cNvSpPr>
            <a:spLocks noGrp="1"/>
          </p:cNvSpPr>
          <p:nvPr>
            <p:ph type="sldNum" sz="quarter" idx="12"/>
          </p:nvPr>
        </p:nvSpPr>
        <p:spPr/>
        <p:txBody>
          <a:bodyPr/>
          <a:lstStyle/>
          <a:p>
            <a:pPr>
              <a:defRPr/>
            </a:pPr>
            <a:fld id="{C4837650-0E05-4323-A538-1AAEB49E175A}" type="slidenum">
              <a:rPr lang="en-US" smtClean="0"/>
              <a:pPr>
                <a:defRPr/>
              </a:pPr>
              <a:t>37</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41">
                                            <p:txEl>
                                              <p:pRg st="0" end="0"/>
                                            </p:txEl>
                                          </p:spTgt>
                                        </p:tgtEl>
                                        <p:attrNameLst>
                                          <p:attrName>style.visibility</p:attrName>
                                        </p:attrNameLst>
                                      </p:cBhvr>
                                      <p:to>
                                        <p:strVal val="visible"/>
                                      </p:to>
                                    </p:set>
                                    <p:animEffect transition="in" filter="fade">
                                      <p:cBhvr>
                                        <p:cTn id="7" dur="500"/>
                                        <p:tgtEl>
                                          <p:spTgt spid="655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541">
                                            <p:txEl>
                                              <p:pRg st="1" end="1"/>
                                            </p:txEl>
                                          </p:spTgt>
                                        </p:tgtEl>
                                        <p:attrNameLst>
                                          <p:attrName>style.visibility</p:attrName>
                                        </p:attrNameLst>
                                      </p:cBhvr>
                                      <p:to>
                                        <p:strVal val="visible"/>
                                      </p:to>
                                    </p:set>
                                    <p:animEffect transition="in" filter="fade">
                                      <p:cBhvr>
                                        <p:cTn id="12" dur="500"/>
                                        <p:tgtEl>
                                          <p:spTgt spid="655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600" dirty="0"/>
              <a:t>Virtual Tip: Review Parking Boards</a:t>
            </a:r>
          </a:p>
        </p:txBody>
      </p:sp>
      <p:pic>
        <p:nvPicPr>
          <p:cNvPr id="3" name="Content Placeholder 2"/>
          <p:cNvPicPr>
            <a:picLocks noGrp="1" noChangeAspect="1"/>
          </p:cNvPicPr>
          <p:nvPr>
            <p:ph idx="4294967295"/>
          </p:nvPr>
        </p:nvPicPr>
        <p:blipFill rotWithShape="1">
          <a:blip r:embed="rId3"/>
          <a:srcRect l="12803" r="12783"/>
          <a:stretch/>
        </p:blipFill>
        <p:spPr>
          <a:xfrm>
            <a:off x="2797961" y="1541378"/>
            <a:ext cx="6596078" cy="4981921"/>
          </a:xfrm>
          <a:prstGeom prst="rect">
            <a:avLst/>
          </a:prstGeom>
        </p:spPr>
      </p:pic>
      <p:sp>
        <p:nvSpPr>
          <p:cNvPr id="4" name="TextBox 3"/>
          <p:cNvSpPr txBox="1"/>
          <p:nvPr/>
        </p:nvSpPr>
        <p:spPr>
          <a:xfrm>
            <a:off x="10890625" y="57030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9383"/>
                </a:solidFill>
                <a:effectLst/>
                <a:uLnTx/>
                <a:uFillTx/>
                <a:latin typeface="Arial Black" pitchFamily="34" charset="0"/>
                <a:ea typeface="+mn-ea"/>
                <a:cs typeface="+mn-cs"/>
              </a:rPr>
              <a:t>Manual</a:t>
            </a:r>
            <a:br>
              <a:rPr kumimoji="0" lang="en-US" sz="1400" b="0" i="0" u="none" strike="noStrike" kern="1200" cap="none" spc="0" normalizeH="0" baseline="0" noProof="0" dirty="0">
                <a:ln>
                  <a:noFill/>
                </a:ln>
                <a:solidFill>
                  <a:srgbClr val="009383"/>
                </a:solidFill>
                <a:effectLst/>
                <a:uLnTx/>
                <a:uFillTx/>
                <a:latin typeface="Arial Black" pitchFamily="34" charset="0"/>
                <a:ea typeface="+mn-ea"/>
                <a:cs typeface="+mn-cs"/>
              </a:rPr>
            </a:br>
            <a:r>
              <a:rPr kumimoji="0" lang="en-US" sz="1400" b="0" i="0" u="none" strike="noStrike" kern="1200" cap="none" spc="0" normalizeH="0" baseline="0" noProof="0" dirty="0">
                <a:ln>
                  <a:noFill/>
                </a:ln>
                <a:solidFill>
                  <a:srgbClr val="009383"/>
                </a:solidFill>
                <a:effectLst/>
                <a:uLnTx/>
                <a:uFillTx/>
                <a:latin typeface="Arial Black" pitchFamily="34" charset="0"/>
                <a:ea typeface="+mn-ea"/>
                <a:cs typeface="+mn-cs"/>
              </a:rPr>
              <a:t>9-4</a:t>
            </a:r>
          </a:p>
        </p:txBody>
      </p:sp>
      <p:sp>
        <p:nvSpPr>
          <p:cNvPr id="7" name="Slide Number Placeholder 3">
            <a:extLst>
              <a:ext uri="{FF2B5EF4-FFF2-40B4-BE49-F238E27FC236}">
                <a16:creationId xmlns:a16="http://schemas.microsoft.com/office/drawing/2014/main" id="{234FF96C-FC6C-45A8-A028-9560BD6E9DEF}"/>
              </a:ext>
            </a:extLst>
          </p:cNvPr>
          <p:cNvSpPr>
            <a:spLocks noGrp="1"/>
          </p:cNvSpPr>
          <p:nvPr>
            <p:ph type="sldNum" sz="quarter" idx="12"/>
          </p:nvPr>
        </p:nvSpPr>
        <p:spPr>
          <a:xfrm>
            <a:off x="197069"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8ED99-006D-46A3-9306-FF6381D259D1}" type="slidenum">
              <a:rPr kumimoji="0" lang="en-US" sz="1200" b="0" i="0" u="none" strike="noStrike" kern="1200" cap="none" spc="0" normalizeH="0" baseline="0" noProof="0" smtClean="0">
                <a:ln>
                  <a:noFill/>
                </a:ln>
                <a:solidFill>
                  <a:srgbClr val="00C7B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00C7B1"/>
              </a:solidFill>
              <a:effectLst/>
              <a:uLnTx/>
              <a:uFillTx/>
              <a:latin typeface="Arial" panose="020B0604020202020204" pitchFamily="34" charset="0"/>
              <a:ea typeface="+mn-ea"/>
              <a:cs typeface="Arial" panose="020B0604020202020204" pitchFamily="34" charset="0"/>
            </a:endParaRPr>
          </a:p>
        </p:txBody>
      </p:sp>
      <p:sp>
        <p:nvSpPr>
          <p:cNvPr id="8" name="Footer Placeholder 2">
            <a:extLst>
              <a:ext uri="{FF2B5EF4-FFF2-40B4-BE49-F238E27FC236}">
                <a16:creationId xmlns:a16="http://schemas.microsoft.com/office/drawing/2014/main" id="{64D31CD6-A564-4FAA-84AB-C893E8D5DE20}"/>
              </a:ext>
            </a:extLst>
          </p:cNvPr>
          <p:cNvSpPr>
            <a:spLocks noGrp="1"/>
          </p:cNvSpPr>
          <p:nvPr>
            <p:ph type="ftr" sz="quarter" idx="11"/>
          </p:nvPr>
        </p:nvSpPr>
        <p:spPr>
          <a:xfrm>
            <a:off x="3307749" y="6378122"/>
            <a:ext cx="617991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rPr>
              <a:t>Copyright 1992-2015, Leadership Strategies, Inc. V15.02 </a:t>
            </a:r>
          </a:p>
        </p:txBody>
      </p:sp>
    </p:spTree>
    <p:extLst>
      <p:ext uri="{BB962C8B-B14F-4D97-AF65-F5344CB8AC3E}">
        <p14:creationId xmlns:p14="http://schemas.microsoft.com/office/powerpoint/2010/main" val="370069947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AD0A0C-4B10-433C-9209-8AE20823F950}"/>
              </a:ext>
            </a:extLst>
          </p:cNvPr>
          <p:cNvSpPr>
            <a:spLocks noGrp="1"/>
          </p:cNvSpPr>
          <p:nvPr>
            <p:ph type="title"/>
          </p:nvPr>
        </p:nvSpPr>
        <p:spPr/>
        <p:txBody>
          <a:bodyPr/>
          <a:lstStyle/>
          <a:p>
            <a:endParaRPr lang="en-US"/>
          </a:p>
        </p:txBody>
      </p:sp>
      <p:sp>
        <p:nvSpPr>
          <p:cNvPr id="8" name="Title 1"/>
          <p:cNvSpPr txBox="1">
            <a:spLocks/>
          </p:cNvSpPr>
          <p:nvPr/>
        </p:nvSpPr>
        <p:spPr>
          <a:xfrm>
            <a:off x="2638508" y="4607500"/>
            <a:ext cx="7518400" cy="1243008"/>
          </a:xfrm>
          <a:prstGeom prst="rect">
            <a:avLst/>
          </a:prstGeom>
        </p:spPr>
        <p:txBody>
          <a:bodyPr anchor="ctr"/>
          <a:lstStyle/>
          <a:p>
            <a:pPr algn="ctr">
              <a:lnSpc>
                <a:spcPts val="6060"/>
              </a:lnSpc>
              <a:defRPr/>
            </a:pPr>
            <a:r>
              <a:rPr lang="en-US" altLang="en-US" sz="5000" b="1" dirty="0">
                <a:solidFill>
                  <a:schemeClr val="bg1"/>
                </a:solidFill>
                <a:latin typeface="Arial" panose="020B0604020202020204" pitchFamily="34" charset="0"/>
                <a:cs typeface="Arial" panose="020B0604020202020204" pitchFamily="34" charset="0"/>
              </a:rPr>
              <a:t>F3. EVALUATING</a:t>
            </a:r>
            <a:endParaRPr lang="en-US" sz="5000" b="1" dirty="0">
              <a:solidFill>
                <a:schemeClr val="bg1"/>
              </a:solidFill>
              <a:latin typeface="Arial" panose="020B0604020202020204" pitchFamily="34" charset="0"/>
              <a:ea typeface="+mj-ea"/>
              <a:cs typeface="Arial" panose="020B0604020202020204" pitchFamily="34" charset="0"/>
            </a:endParaRPr>
          </a:p>
        </p:txBody>
      </p:sp>
      <p:pic>
        <p:nvPicPr>
          <p:cNvPr id="2" name="Picture 1"/>
          <p:cNvPicPr>
            <a:picLocks noChangeAspect="1"/>
          </p:cNvPicPr>
          <p:nvPr/>
        </p:nvPicPr>
        <p:blipFill rotWithShape="1">
          <a:blip r:embed="rId3"/>
          <a:srcRect b="-10676"/>
          <a:stretch/>
        </p:blipFill>
        <p:spPr>
          <a:xfrm>
            <a:off x="0" y="-838749"/>
            <a:ext cx="12192000" cy="5921112"/>
          </a:xfrm>
          <a:prstGeom prst="rect">
            <a:avLst/>
          </a:prstGeom>
        </p:spPr>
      </p:pic>
      <p:sp>
        <p:nvSpPr>
          <p:cNvPr id="3" name="Footer Placeholder 2">
            <a:extLst>
              <a:ext uri="{FF2B5EF4-FFF2-40B4-BE49-F238E27FC236}">
                <a16:creationId xmlns:a16="http://schemas.microsoft.com/office/drawing/2014/main" id="{84765F98-4CC4-4E26-8CE4-CF9F8A1DED06}"/>
              </a:ext>
            </a:extLst>
          </p:cNvPr>
          <p:cNvSpPr>
            <a:spLocks noGrp="1"/>
          </p:cNvSpPr>
          <p:nvPr>
            <p:ph type="ftr" sz="quarter" idx="11"/>
          </p:nvPr>
        </p:nvSpPr>
        <p:spPr/>
        <p:txBody>
          <a:bodyPr/>
          <a:lstStyle/>
          <a:p>
            <a:r>
              <a:rPr lang="en-US" sz="900" dirty="0"/>
              <a:t>Copyright 1992-2015, Leadership Strategies, Inc. V15.03 </a:t>
            </a:r>
          </a:p>
        </p:txBody>
      </p:sp>
      <p:sp>
        <p:nvSpPr>
          <p:cNvPr id="5" name="Slide Number Placeholder 4">
            <a:extLst>
              <a:ext uri="{FF2B5EF4-FFF2-40B4-BE49-F238E27FC236}">
                <a16:creationId xmlns:a16="http://schemas.microsoft.com/office/drawing/2014/main" id="{82BEB9F6-7A2F-40FE-8B53-E49E77C0C7DF}"/>
              </a:ext>
            </a:extLst>
          </p:cNvPr>
          <p:cNvSpPr>
            <a:spLocks noGrp="1"/>
          </p:cNvSpPr>
          <p:nvPr>
            <p:ph type="sldNum" sz="quarter" idx="12"/>
          </p:nvPr>
        </p:nvSpPr>
        <p:spPr>
          <a:xfrm>
            <a:off x="197069" y="6492875"/>
            <a:ext cx="2743200" cy="365125"/>
          </a:xfrm>
        </p:spPr>
        <p:txBody>
          <a:bodyPr/>
          <a:lstStyle/>
          <a:p>
            <a:fld id="{FB18ED99-006D-46A3-9306-FF6381D259D1}" type="slidenum">
              <a:rPr lang="en-US" sz="900" smtClean="0"/>
              <a:t>39</a:t>
            </a:fld>
            <a:endParaRPr lang="en-US" sz="9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5"/>
          <p:cNvSpPr>
            <a:spLocks noGrp="1"/>
          </p:cNvSpPr>
          <p:nvPr>
            <p:ph type="body" idx="1"/>
          </p:nvPr>
        </p:nvSpPr>
        <p:spPr/>
        <p:txBody>
          <a:bodyPr>
            <a:normAutofit/>
          </a:bodyPr>
          <a:lstStyle/>
          <a:p>
            <a:pPr marL="0" indent="0">
              <a:buNone/>
            </a:pPr>
            <a:r>
              <a:rPr lang="en-US" altLang="en-US" b="0" dirty="0">
                <a:solidFill>
                  <a:srgbClr val="009383"/>
                </a:solidFill>
              </a:rPr>
              <a:t>F1.  </a:t>
            </a:r>
            <a:r>
              <a:rPr lang="en-US" altLang="en-US" b="0" dirty="0">
                <a:solidFill>
                  <a:schemeClr val="tx1"/>
                </a:solidFill>
              </a:rPr>
              <a:t>Confirming Knowledge Transfer</a:t>
            </a:r>
          </a:p>
          <a:p>
            <a:pPr marL="0" indent="0">
              <a:buNone/>
            </a:pPr>
            <a:r>
              <a:rPr lang="en-US" altLang="en-US" b="0" dirty="0">
                <a:solidFill>
                  <a:srgbClr val="009383"/>
                </a:solidFill>
              </a:rPr>
              <a:t>F2.  </a:t>
            </a:r>
            <a:r>
              <a:rPr lang="en-US" altLang="en-US" b="0" dirty="0">
                <a:solidFill>
                  <a:schemeClr val="tx1"/>
                </a:solidFill>
              </a:rPr>
              <a:t>Reviewing to Close </a:t>
            </a:r>
          </a:p>
          <a:p>
            <a:pPr marL="0" indent="0">
              <a:buNone/>
            </a:pPr>
            <a:r>
              <a:rPr lang="en-US" altLang="en-US" b="0" dirty="0">
                <a:solidFill>
                  <a:srgbClr val="009383"/>
                </a:solidFill>
              </a:rPr>
              <a:t>F3.  </a:t>
            </a:r>
            <a:r>
              <a:rPr lang="en-US" altLang="en-US" b="0" dirty="0">
                <a:solidFill>
                  <a:schemeClr val="tx1"/>
                </a:solidFill>
              </a:rPr>
              <a:t>Evaluating</a:t>
            </a:r>
          </a:p>
          <a:p>
            <a:pPr marL="0" indent="0">
              <a:buNone/>
            </a:pPr>
            <a:r>
              <a:rPr lang="en-US" altLang="en-US" b="0" dirty="0">
                <a:solidFill>
                  <a:srgbClr val="009383"/>
                </a:solidFill>
              </a:rPr>
              <a:t>F4.  </a:t>
            </a:r>
            <a:r>
              <a:rPr lang="en-US" altLang="en-US" b="0" dirty="0">
                <a:solidFill>
                  <a:schemeClr val="tx1"/>
                </a:solidFill>
              </a:rPr>
              <a:t>Wrapping-Up </a:t>
            </a:r>
          </a:p>
          <a:p>
            <a:pPr marL="0" indent="0">
              <a:buNone/>
            </a:pPr>
            <a:r>
              <a:rPr lang="en-US" altLang="en-US" b="0" dirty="0">
                <a:solidFill>
                  <a:srgbClr val="009383"/>
                </a:solidFill>
              </a:rPr>
              <a:t>F5.  </a:t>
            </a:r>
            <a:r>
              <a:rPr lang="en-US" altLang="en-US" b="0" dirty="0">
                <a:solidFill>
                  <a:schemeClr val="tx1"/>
                </a:solidFill>
              </a:rPr>
              <a:t>Conducting the Debrief</a:t>
            </a:r>
          </a:p>
          <a:p>
            <a:pPr eaLnBrk="1" hangingPunct="1"/>
            <a:endParaRPr lang="en-US" altLang="en-US" b="0" dirty="0">
              <a:solidFill>
                <a:schemeClr val="tx1"/>
              </a:solidFill>
            </a:endParaRPr>
          </a:p>
          <a:p>
            <a:pPr eaLnBrk="1" hangingPunct="1"/>
            <a:endParaRPr lang="en-US" altLang="en-US" b="0" dirty="0">
              <a:solidFill>
                <a:schemeClr val="tx1"/>
              </a:solidFill>
            </a:endParaRPr>
          </a:p>
        </p:txBody>
      </p:sp>
      <p:sp>
        <p:nvSpPr>
          <p:cNvPr id="16386" name="Title 4"/>
          <p:cNvSpPr>
            <a:spLocks noGrp="1"/>
          </p:cNvSpPr>
          <p:nvPr>
            <p:ph type="title"/>
          </p:nvPr>
        </p:nvSpPr>
        <p:spPr>
          <a:xfrm>
            <a:off x="657225" y="522072"/>
            <a:ext cx="7848146" cy="690564"/>
          </a:xfrm>
        </p:spPr>
        <p:txBody>
          <a:bodyPr>
            <a:noAutofit/>
          </a:bodyPr>
          <a:lstStyle/>
          <a:p>
            <a:pPr eaLnBrk="1" hangingPunct="1"/>
            <a:r>
              <a:rPr lang="en-US" altLang="en-US" sz="3600" dirty="0"/>
              <a:t>F. Confirming Results and Closing</a:t>
            </a:r>
          </a:p>
        </p:txBody>
      </p:sp>
      <p:sp>
        <p:nvSpPr>
          <p:cNvPr id="6" name="TextBox 5"/>
          <p:cNvSpPr txBox="1"/>
          <p:nvPr/>
        </p:nvSpPr>
        <p:spPr>
          <a:xfrm>
            <a:off x="10278150" y="4027491"/>
            <a:ext cx="338554"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prstClr val="white">
                    <a:lumMod val="95000"/>
                  </a:prstClr>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88581E97-B831-40B0-8BEB-D6E4BA55EAB3}"/>
              </a:ext>
            </a:extLst>
          </p:cNvPr>
          <p:cNvSpPr txBox="1"/>
          <p:nvPr/>
        </p:nvSpPr>
        <p:spPr>
          <a:xfrm>
            <a:off x="11129963" y="5838191"/>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Black" pitchFamily="34" charset="0"/>
              </a:rPr>
              <a:t>Manual</a:t>
            </a:r>
            <a:br>
              <a:rPr lang="en-US" sz="1400" dirty="0">
                <a:solidFill>
                  <a:srgbClr val="002C54"/>
                </a:solidFill>
                <a:latin typeface="Arial Black" pitchFamily="34" charset="0"/>
              </a:rPr>
            </a:br>
            <a:r>
              <a:rPr lang="en-US" sz="1400" dirty="0">
                <a:solidFill>
                  <a:schemeClr val="bg1"/>
                </a:solidFill>
                <a:latin typeface="Arial Black" pitchFamily="34" charset="0"/>
              </a:rPr>
              <a:t>107</a:t>
            </a:r>
          </a:p>
        </p:txBody>
      </p:sp>
      <p:sp>
        <p:nvSpPr>
          <p:cNvPr id="8" name="Footer Placeholder 7">
            <a:extLst>
              <a:ext uri="{FF2B5EF4-FFF2-40B4-BE49-F238E27FC236}">
                <a16:creationId xmlns:a16="http://schemas.microsoft.com/office/drawing/2014/main" id="{5BF4B117-54AD-4736-BC02-9B341B7AA71D}"/>
              </a:ext>
            </a:extLst>
          </p:cNvPr>
          <p:cNvSpPr>
            <a:spLocks noGrp="1"/>
          </p:cNvSpPr>
          <p:nvPr>
            <p:ph type="ftr" sz="quarter" idx="11"/>
          </p:nvPr>
        </p:nvSpPr>
        <p:spPr/>
        <p:txBody>
          <a:bodyPr/>
          <a:lstStyle/>
          <a:p>
            <a:pPr>
              <a:defRPr/>
            </a:pPr>
            <a:r>
              <a:rPr lang="en-US">
                <a:solidFill>
                  <a:schemeClr val="bg1">
                    <a:lumMod val="50000"/>
                  </a:schemeClr>
                </a:solidFill>
              </a:rPr>
              <a:t>Copyright 1992-2015, Leadership Strategies, Inc. V15.03</a:t>
            </a:r>
          </a:p>
          <a:p>
            <a:pPr>
              <a:defRPr/>
            </a:pPr>
            <a:endParaRPr lang="en-US">
              <a:solidFill>
                <a:schemeClr val="bg1">
                  <a:lumMod val="50000"/>
                </a:schemeClr>
              </a:solidFill>
            </a:endParaRPr>
          </a:p>
        </p:txBody>
      </p:sp>
      <p:sp>
        <p:nvSpPr>
          <p:cNvPr id="9" name="Slide Number Placeholder 8">
            <a:extLst>
              <a:ext uri="{FF2B5EF4-FFF2-40B4-BE49-F238E27FC236}">
                <a16:creationId xmlns:a16="http://schemas.microsoft.com/office/drawing/2014/main" id="{9C1CED13-A0AB-47CE-9FFA-B593C97DF4CE}"/>
              </a:ext>
            </a:extLst>
          </p:cNvPr>
          <p:cNvSpPr>
            <a:spLocks noGrp="1"/>
          </p:cNvSpPr>
          <p:nvPr>
            <p:ph type="sldNum" sz="quarter" idx="12"/>
          </p:nvPr>
        </p:nvSpPr>
        <p:spPr/>
        <p:txBody>
          <a:bodyPr/>
          <a:lstStyle/>
          <a:p>
            <a:pPr>
              <a:defRPr/>
            </a:pPr>
            <a:fld id="{C4837650-0E05-4323-A538-1AAEB49E175A}" type="slidenum">
              <a:rPr lang="en-US" smtClean="0">
                <a:solidFill>
                  <a:schemeClr val="bg1">
                    <a:lumMod val="50000"/>
                  </a:schemeClr>
                </a:solidFill>
              </a:rPr>
              <a:pPr>
                <a:defRPr/>
              </a:pPr>
              <a:t>4</a:t>
            </a:fld>
            <a:endParaRPr lang="en-US" dirty="0">
              <a:solidFill>
                <a:schemeClr val="bg1">
                  <a:lumMod val="5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Effect transition="in" filter="fade">
                                      <p:cBhvr>
                                        <p:cTn id="7" dur="500"/>
                                        <p:tgtEl>
                                          <p:spTgt spid="163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fade">
                                      <p:cBhvr>
                                        <p:cTn id="12" dur="500"/>
                                        <p:tgtEl>
                                          <p:spTgt spid="163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7">
                                            <p:txEl>
                                              <p:pRg st="3" end="3"/>
                                            </p:txEl>
                                          </p:spTgt>
                                        </p:tgtEl>
                                        <p:attrNameLst>
                                          <p:attrName>style.visibility</p:attrName>
                                        </p:attrNameLst>
                                      </p:cBhvr>
                                      <p:to>
                                        <p:strVal val="visible"/>
                                      </p:to>
                                    </p:set>
                                    <p:animEffect transition="in" filter="fade">
                                      <p:cBhvr>
                                        <p:cTn id="17" dur="500"/>
                                        <p:tgtEl>
                                          <p:spTgt spid="163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87">
                                            <p:txEl>
                                              <p:pRg st="4" end="4"/>
                                            </p:txEl>
                                          </p:spTgt>
                                        </p:tgtEl>
                                        <p:attrNameLst>
                                          <p:attrName>style.visibility</p:attrName>
                                        </p:attrNameLst>
                                      </p:cBhvr>
                                      <p:to>
                                        <p:strVal val="visible"/>
                                      </p:to>
                                    </p:set>
                                    <p:animEffect transition="in" filter="fade">
                                      <p:cBhvr>
                                        <p:cTn id="22" dur="500"/>
                                        <p:tgtEl>
                                          <p:spTgt spid="16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5"/>
          <p:cNvSpPr>
            <a:spLocks noGrp="1"/>
          </p:cNvSpPr>
          <p:nvPr>
            <p:ph type="body" idx="1"/>
          </p:nvPr>
        </p:nvSpPr>
        <p:spPr>
          <a:xfrm>
            <a:off x="6611216" y="2373679"/>
            <a:ext cx="4739554" cy="2739212"/>
          </a:xfrm>
        </p:spPr>
        <p:txBody>
          <a:bodyPr>
            <a:normAutofit/>
          </a:bodyPr>
          <a:lstStyle/>
          <a:p>
            <a:pPr marL="342900" indent="-342900" eaLnBrk="1" hangingPunct="1">
              <a:buClr>
                <a:srgbClr val="009383"/>
              </a:buClr>
              <a:buFont typeface="Arial" panose="020B0604020202020204" pitchFamily="34" charset="0"/>
              <a:buChar char="•"/>
            </a:pPr>
            <a:r>
              <a:rPr lang="en-US" altLang="en-US" b="0" dirty="0">
                <a:solidFill>
                  <a:schemeClr val="tx1"/>
                </a:solidFill>
              </a:rPr>
              <a:t>Feedback is a critical part of the continuous improvement cycle</a:t>
            </a:r>
          </a:p>
          <a:p>
            <a:pPr marL="342900" indent="-342900" eaLnBrk="1" hangingPunct="1">
              <a:buClr>
                <a:srgbClr val="009383"/>
              </a:buClr>
              <a:buFont typeface="Arial" panose="020B0604020202020204" pitchFamily="34" charset="0"/>
              <a:buChar char="•"/>
            </a:pPr>
            <a:r>
              <a:rPr lang="en-US" altLang="en-US" b="0" dirty="0">
                <a:solidFill>
                  <a:schemeClr val="tx1"/>
                </a:solidFill>
              </a:rPr>
              <a:t>Encourage specific comments</a:t>
            </a:r>
          </a:p>
          <a:p>
            <a:pPr marL="342900" indent="-342900" eaLnBrk="1" hangingPunct="1">
              <a:buClr>
                <a:srgbClr val="009383"/>
              </a:buClr>
              <a:buFont typeface="Arial" panose="020B0604020202020204" pitchFamily="34" charset="0"/>
              <a:buChar char="•"/>
            </a:pPr>
            <a:r>
              <a:rPr lang="en-US" altLang="en-US" b="0" dirty="0">
                <a:solidFill>
                  <a:schemeClr val="tx1"/>
                </a:solidFill>
              </a:rPr>
              <a:t>Do a group review if possible</a:t>
            </a:r>
          </a:p>
        </p:txBody>
      </p:sp>
      <p:sp>
        <p:nvSpPr>
          <p:cNvPr id="69634" name="Title 4"/>
          <p:cNvSpPr>
            <a:spLocks noGrp="1"/>
          </p:cNvSpPr>
          <p:nvPr>
            <p:ph type="title"/>
          </p:nvPr>
        </p:nvSpPr>
        <p:spPr/>
        <p:txBody>
          <a:bodyPr>
            <a:normAutofit/>
          </a:bodyPr>
          <a:lstStyle/>
          <a:p>
            <a:pPr eaLnBrk="1" hangingPunct="1"/>
            <a:r>
              <a:rPr lang="en-US" altLang="en-US" sz="3600" dirty="0"/>
              <a:t>F3. Evaluating</a:t>
            </a:r>
          </a:p>
        </p:txBody>
      </p:sp>
      <p:sp>
        <p:nvSpPr>
          <p:cNvPr id="5" name="Text Box 2"/>
          <p:cNvSpPr txBox="1">
            <a:spLocks noChangeArrowheads="1"/>
          </p:cNvSpPr>
          <p:nvPr/>
        </p:nvSpPr>
        <p:spPr bwMode="auto">
          <a:xfrm>
            <a:off x="1742233" y="2043072"/>
            <a:ext cx="3211512" cy="2739211"/>
          </a:xfrm>
          <a:prstGeom prst="rect">
            <a:avLst/>
          </a:prstGeom>
          <a:solidFill>
            <a:srgbClr val="CBCBCB"/>
          </a:solidFill>
          <a:ln w="9525">
            <a:solidFill>
              <a:schemeClr val="tx1"/>
            </a:solidFill>
            <a:miter lim="800000"/>
            <a:headEnd/>
            <a:tailEnd/>
          </a:ln>
        </p:spPr>
        <p:txBody>
          <a:bodyPr>
            <a:spAutoFit/>
          </a:bodyPr>
          <a:lstStyle>
            <a:lvl1pPr marL="166688" eaLnBrk="0" hangingPunct="0">
              <a:defRPr sz="3800" b="1">
                <a:solidFill>
                  <a:srgbClr val="104A73"/>
                </a:solidFill>
                <a:latin typeface="Arial" panose="020B0604020202020204" pitchFamily="34" charset="0"/>
              </a:defRPr>
            </a:lvl1pPr>
            <a:lvl2pPr marL="742950" indent="-285750" eaLnBrk="0" hangingPunct="0">
              <a:defRPr sz="3800" b="1">
                <a:solidFill>
                  <a:srgbClr val="104A73"/>
                </a:solidFill>
                <a:latin typeface="Arial" panose="020B0604020202020204" pitchFamily="34" charset="0"/>
              </a:defRPr>
            </a:lvl2pPr>
            <a:lvl3pPr marL="1143000" indent="-228600" eaLnBrk="0" hangingPunct="0">
              <a:defRPr sz="3800" b="1">
                <a:solidFill>
                  <a:srgbClr val="104A73"/>
                </a:solidFill>
                <a:latin typeface="Arial" panose="020B0604020202020204" pitchFamily="34" charset="0"/>
              </a:defRPr>
            </a:lvl3pPr>
            <a:lvl4pPr marL="1600200" indent="-228600" eaLnBrk="0" hangingPunct="0">
              <a:defRPr sz="3800" b="1">
                <a:solidFill>
                  <a:srgbClr val="104A73"/>
                </a:solidFill>
                <a:latin typeface="Arial" panose="020B0604020202020204" pitchFamily="34" charset="0"/>
              </a:defRPr>
            </a:lvl4pPr>
            <a:lvl5pPr marL="2057400" indent="-228600" eaLnBrk="0" hangingPunct="0">
              <a:defRPr sz="3800" b="1">
                <a:solidFill>
                  <a:srgbClr val="104A73"/>
                </a:solidFill>
                <a:latin typeface="Arial" panose="020B0604020202020204" pitchFamily="34" charset="0"/>
              </a:defRPr>
            </a:lvl5pPr>
            <a:lvl6pPr marL="2514600" indent="-228600" algn="ctr" eaLnBrk="0" fontAlgn="base" hangingPunct="0">
              <a:spcBef>
                <a:spcPct val="0"/>
              </a:spcBef>
              <a:spcAft>
                <a:spcPct val="0"/>
              </a:spcAft>
              <a:defRPr sz="3800" b="1">
                <a:solidFill>
                  <a:srgbClr val="104A73"/>
                </a:solidFill>
                <a:latin typeface="Arial" panose="020B0604020202020204" pitchFamily="34" charset="0"/>
              </a:defRPr>
            </a:lvl6pPr>
            <a:lvl7pPr marL="2971800" indent="-228600" algn="ctr" eaLnBrk="0" fontAlgn="base" hangingPunct="0">
              <a:spcBef>
                <a:spcPct val="0"/>
              </a:spcBef>
              <a:spcAft>
                <a:spcPct val="0"/>
              </a:spcAft>
              <a:defRPr sz="3800" b="1">
                <a:solidFill>
                  <a:srgbClr val="104A73"/>
                </a:solidFill>
                <a:latin typeface="Arial" panose="020B0604020202020204" pitchFamily="34" charset="0"/>
              </a:defRPr>
            </a:lvl7pPr>
            <a:lvl8pPr marL="3429000" indent="-228600" algn="ctr" eaLnBrk="0" fontAlgn="base" hangingPunct="0">
              <a:spcBef>
                <a:spcPct val="0"/>
              </a:spcBef>
              <a:spcAft>
                <a:spcPct val="0"/>
              </a:spcAft>
              <a:defRPr sz="3800" b="1">
                <a:solidFill>
                  <a:srgbClr val="104A73"/>
                </a:solidFill>
                <a:latin typeface="Arial" panose="020B0604020202020204" pitchFamily="34" charset="0"/>
              </a:defRPr>
            </a:lvl8pPr>
            <a:lvl9pPr marL="3886200" indent="-228600" algn="ctr" eaLnBrk="0" fontAlgn="base" hangingPunct="0">
              <a:spcBef>
                <a:spcPct val="0"/>
              </a:spcBef>
              <a:spcAft>
                <a:spcPct val="0"/>
              </a:spcAft>
              <a:defRPr sz="3800" b="1">
                <a:solidFill>
                  <a:srgbClr val="104A73"/>
                </a:solidFill>
                <a:latin typeface="Arial" panose="020B0604020202020204" pitchFamily="34" charset="0"/>
              </a:defRPr>
            </a:lvl9pPr>
          </a:lstStyle>
          <a:p>
            <a:pPr>
              <a:defRPr/>
            </a:pPr>
            <a:r>
              <a:rPr lang="en-US" altLang="en-US" sz="2400" dirty="0">
                <a:solidFill>
                  <a:schemeClr val="tx2"/>
                </a:solidFill>
                <a:cs typeface="Arial" panose="020B0604020202020204" pitchFamily="34" charset="0"/>
              </a:rPr>
              <a:t>      </a:t>
            </a:r>
            <a:r>
              <a:rPr lang="en-US" altLang="en-US" sz="2600" dirty="0">
                <a:solidFill>
                  <a:srgbClr val="009383"/>
                </a:solidFill>
                <a:cs typeface="Arial" panose="020B0604020202020204" pitchFamily="34" charset="0"/>
              </a:rPr>
              <a:t>Evaluate</a:t>
            </a:r>
          </a:p>
          <a:p>
            <a:pPr marL="623888" indent="-457200">
              <a:buClr>
                <a:srgbClr val="009383"/>
              </a:buClr>
              <a:buFont typeface="Arial" panose="020B0604020202020204" pitchFamily="34" charset="0"/>
              <a:buChar char="•"/>
              <a:defRPr/>
            </a:pPr>
            <a:r>
              <a:rPr lang="en-US" altLang="en-US" sz="2400" b="0" dirty="0">
                <a:solidFill>
                  <a:schemeClr val="tx1"/>
                </a:solidFill>
                <a:cs typeface="Arial" panose="020B0604020202020204" pitchFamily="34" charset="0"/>
              </a:rPr>
              <a:t>Session</a:t>
            </a:r>
          </a:p>
          <a:p>
            <a:pPr marL="623888" indent="-457200">
              <a:buClr>
                <a:srgbClr val="009383"/>
              </a:buClr>
              <a:buFont typeface="Arial" panose="020B0604020202020204" pitchFamily="34" charset="0"/>
              <a:buChar char="•"/>
              <a:defRPr/>
            </a:pPr>
            <a:r>
              <a:rPr lang="en-US" altLang="en-US" sz="2400" b="0" dirty="0">
                <a:solidFill>
                  <a:schemeClr val="tx1"/>
                </a:solidFill>
                <a:cs typeface="Arial" panose="020B0604020202020204" pitchFamily="34" charset="0"/>
              </a:rPr>
              <a:t>Facilitator/ Trainer</a:t>
            </a:r>
          </a:p>
          <a:p>
            <a:pPr marL="623888" indent="-457200">
              <a:buClr>
                <a:srgbClr val="009383"/>
              </a:buClr>
              <a:buFont typeface="Arial" panose="020B0604020202020204" pitchFamily="34" charset="0"/>
              <a:buChar char="•"/>
              <a:defRPr/>
            </a:pPr>
            <a:r>
              <a:rPr lang="en-US" altLang="en-US" sz="2400" b="0" dirty="0">
                <a:solidFill>
                  <a:schemeClr val="tx1"/>
                </a:solidFill>
                <a:cs typeface="Arial" panose="020B0604020202020204" pitchFamily="34" charset="0"/>
              </a:rPr>
              <a:t>Performance</a:t>
            </a:r>
          </a:p>
          <a:p>
            <a:pPr marL="623888" indent="-457200">
              <a:buClr>
                <a:srgbClr val="009383"/>
              </a:buClr>
              <a:buFont typeface="Arial" panose="020B0604020202020204" pitchFamily="34" charset="0"/>
              <a:buChar char="•"/>
              <a:defRPr/>
            </a:pPr>
            <a:r>
              <a:rPr lang="en-US" altLang="en-US" sz="2400" b="0" dirty="0">
                <a:solidFill>
                  <a:schemeClr val="tx1"/>
                </a:solidFill>
                <a:cs typeface="Arial" panose="020B0604020202020204" pitchFamily="34" charset="0"/>
              </a:rPr>
              <a:t>Comments</a:t>
            </a:r>
          </a:p>
          <a:p>
            <a:pPr marL="623888" indent="-457200">
              <a:buFont typeface="Wingdings" panose="05000000000000000000" pitchFamily="2" charset="2"/>
              <a:buChar char="§"/>
              <a:defRPr/>
            </a:pPr>
            <a:endParaRPr kumimoji="1" lang="en-US" altLang="en-US" sz="2400" dirty="0">
              <a:solidFill>
                <a:schemeClr val="tx2"/>
              </a:solidFill>
              <a:cs typeface="Arial" panose="020B0604020202020204" pitchFamily="34" charset="0"/>
            </a:endParaRPr>
          </a:p>
        </p:txBody>
      </p:sp>
      <p:sp>
        <p:nvSpPr>
          <p:cNvPr id="6" name="TextBox 5"/>
          <p:cNvSpPr txBox="1"/>
          <p:nvPr/>
        </p:nvSpPr>
        <p:spPr>
          <a:xfrm>
            <a:off x="11129963" y="5913583"/>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124</a:t>
            </a:r>
          </a:p>
        </p:txBody>
      </p:sp>
      <p:sp>
        <p:nvSpPr>
          <p:cNvPr id="7" name="TextBox 5"/>
          <p:cNvSpPr txBox="1"/>
          <p:nvPr/>
        </p:nvSpPr>
        <p:spPr>
          <a:xfrm>
            <a:off x="10292438" y="3743285"/>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9" name="Footer Placeholder 8">
            <a:extLst>
              <a:ext uri="{FF2B5EF4-FFF2-40B4-BE49-F238E27FC236}">
                <a16:creationId xmlns:a16="http://schemas.microsoft.com/office/drawing/2014/main" id="{46155644-AFE2-4F31-A214-AE39337F4B54}"/>
              </a:ext>
            </a:extLst>
          </p:cNvPr>
          <p:cNvSpPr>
            <a:spLocks noGrp="1"/>
          </p:cNvSpPr>
          <p:nvPr>
            <p:ph type="ftr" sz="quarter" idx="11"/>
          </p:nvPr>
        </p:nvSpPr>
        <p:spPr/>
        <p:txBody>
          <a:bodyPr/>
          <a:lstStyle/>
          <a:p>
            <a:pPr>
              <a:defRPr/>
            </a:pPr>
            <a:r>
              <a:rPr lang="en-US">
                <a:solidFill>
                  <a:schemeClr val="bg1">
                    <a:lumMod val="50000"/>
                  </a:schemeClr>
                </a:solidFill>
              </a:rPr>
              <a:t>Copyright 1992-2015, Leadership Strategies, Inc. V15.03</a:t>
            </a:r>
          </a:p>
          <a:p>
            <a:pPr>
              <a:defRPr/>
            </a:pPr>
            <a:endParaRPr lang="en-US">
              <a:solidFill>
                <a:schemeClr val="bg1">
                  <a:lumMod val="50000"/>
                </a:schemeClr>
              </a:solidFill>
            </a:endParaRPr>
          </a:p>
        </p:txBody>
      </p:sp>
      <p:sp>
        <p:nvSpPr>
          <p:cNvPr id="10" name="Slide Number Placeholder 9">
            <a:extLst>
              <a:ext uri="{FF2B5EF4-FFF2-40B4-BE49-F238E27FC236}">
                <a16:creationId xmlns:a16="http://schemas.microsoft.com/office/drawing/2014/main" id="{CC82E271-DEDD-46FB-8FDA-9274EED89CB0}"/>
              </a:ext>
            </a:extLst>
          </p:cNvPr>
          <p:cNvSpPr>
            <a:spLocks noGrp="1"/>
          </p:cNvSpPr>
          <p:nvPr>
            <p:ph type="sldNum" sz="quarter" idx="12"/>
          </p:nvPr>
        </p:nvSpPr>
        <p:spPr/>
        <p:txBody>
          <a:bodyPr/>
          <a:lstStyle/>
          <a:p>
            <a:pPr>
              <a:defRPr/>
            </a:pPr>
            <a:fld id="{C4837650-0E05-4323-A538-1AAEB49E175A}" type="slidenum">
              <a:rPr lang="en-US" smtClean="0">
                <a:solidFill>
                  <a:schemeClr val="bg1">
                    <a:lumMod val="50000"/>
                  </a:schemeClr>
                </a:solidFill>
              </a:rPr>
              <a:pPr>
                <a:defRPr/>
              </a:pPr>
              <a:t>40</a:t>
            </a:fld>
            <a:endParaRPr lang="en-US" dirty="0">
              <a:solidFill>
                <a:schemeClr val="bg1">
                  <a:lumMod val="5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fade">
                                      <p:cBhvr>
                                        <p:cTn id="7" dur="500"/>
                                        <p:tgtEl>
                                          <p:spTgt spid="696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635">
                                            <p:txEl>
                                              <p:pRg st="1" end="1"/>
                                            </p:txEl>
                                          </p:spTgt>
                                        </p:tgtEl>
                                        <p:attrNameLst>
                                          <p:attrName>style.visibility</p:attrName>
                                        </p:attrNameLst>
                                      </p:cBhvr>
                                      <p:to>
                                        <p:strVal val="visible"/>
                                      </p:to>
                                    </p:set>
                                    <p:animEffect transition="in" filter="fade">
                                      <p:cBhvr>
                                        <p:cTn id="12" dur="500"/>
                                        <p:tgtEl>
                                          <p:spTgt spid="696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635">
                                            <p:txEl>
                                              <p:pRg st="2" end="2"/>
                                            </p:txEl>
                                          </p:spTgt>
                                        </p:tgtEl>
                                        <p:attrNameLst>
                                          <p:attrName>style.visibility</p:attrName>
                                        </p:attrNameLst>
                                      </p:cBhvr>
                                      <p:to>
                                        <p:strVal val="visible"/>
                                      </p:to>
                                    </p:set>
                                    <p:animEffect transition="in" filter="fade">
                                      <p:cBhvr>
                                        <p:cTn id="17" dur="500"/>
                                        <p:tgtEl>
                                          <p:spTgt spid="696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7225" y="522072"/>
            <a:ext cx="10825938" cy="690564"/>
          </a:xfrm>
        </p:spPr>
        <p:txBody>
          <a:bodyPr>
            <a:normAutofit/>
          </a:bodyPr>
          <a:lstStyle/>
          <a:p>
            <a:r>
              <a:rPr lang="en-US" sz="3600" dirty="0"/>
              <a:t>Virtual Tip: Ask Participants to Evaluate</a:t>
            </a:r>
          </a:p>
        </p:txBody>
      </p:sp>
      <p:sp>
        <p:nvSpPr>
          <p:cNvPr id="4" name="Text Placeholder 3">
            <a:extLst>
              <a:ext uri="{FF2B5EF4-FFF2-40B4-BE49-F238E27FC236}">
                <a16:creationId xmlns:a16="http://schemas.microsoft.com/office/drawing/2014/main" id="{F36F3D03-ED8C-495F-81A2-37FEC2763E59}"/>
              </a:ext>
            </a:extLst>
          </p:cNvPr>
          <p:cNvSpPr>
            <a:spLocks noGrp="1"/>
          </p:cNvSpPr>
          <p:nvPr>
            <p:ph type="body" sz="quarter" idx="13"/>
          </p:nvPr>
        </p:nvSpPr>
        <p:spPr/>
        <p:txBody>
          <a:bodyPr/>
          <a:lstStyle/>
          <a:p>
            <a:r>
              <a:rPr lang="en-US" sz="2400" dirty="0"/>
              <a:t>Use a whiteboard, </a:t>
            </a:r>
            <a:r>
              <a:rPr lang="en-US" sz="2400" dirty="0" err="1"/>
              <a:t>slideboard</a:t>
            </a:r>
            <a:r>
              <a:rPr lang="en-US" sz="2400" dirty="0"/>
              <a:t> or screen share to document the feedback.</a:t>
            </a:r>
          </a:p>
          <a:p>
            <a:r>
              <a:rPr lang="en-US" sz="2400" dirty="0"/>
              <a:t>Encourage specific comments – whether positive or negative. </a:t>
            </a:r>
          </a:p>
          <a:p>
            <a:endParaRPr lang="en-US" dirty="0"/>
          </a:p>
        </p:txBody>
      </p:sp>
      <p:pic>
        <p:nvPicPr>
          <p:cNvPr id="3" name="Content Placeholder 2"/>
          <p:cNvPicPr>
            <a:picLocks noGrp="1" noChangeAspect="1"/>
          </p:cNvPicPr>
          <p:nvPr>
            <p:ph idx="4294967295"/>
          </p:nvPr>
        </p:nvPicPr>
        <p:blipFill rotWithShape="1">
          <a:blip r:embed="rId3"/>
          <a:stretch/>
        </p:blipFill>
        <p:spPr>
          <a:xfrm>
            <a:off x="3195525" y="2925534"/>
            <a:ext cx="5800949" cy="3259748"/>
          </a:xfrm>
          <a:prstGeom prst="rect">
            <a:avLst/>
          </a:prstGeom>
        </p:spPr>
      </p:pic>
      <p:sp>
        <p:nvSpPr>
          <p:cNvPr id="7" name="Slide Number Placeholder 3">
            <a:extLst>
              <a:ext uri="{FF2B5EF4-FFF2-40B4-BE49-F238E27FC236}">
                <a16:creationId xmlns:a16="http://schemas.microsoft.com/office/drawing/2014/main" id="{3F11B7CF-D596-4673-BB1F-033BE0EB19AA}"/>
              </a:ext>
            </a:extLst>
          </p:cNvPr>
          <p:cNvSpPr>
            <a:spLocks noGrp="1"/>
          </p:cNvSpPr>
          <p:nvPr>
            <p:ph type="sldNum" sz="quarter" idx="12"/>
          </p:nvPr>
        </p:nvSpPr>
        <p:spPr>
          <a:xfrm>
            <a:off x="197069"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8ED99-006D-46A3-9306-FF6381D259D1}" type="slidenum">
              <a:rPr kumimoji="0" lang="en-US" sz="1200" b="0" i="0" u="none" strike="noStrike" kern="1200" cap="none" spc="0" normalizeH="0" baseline="0" noProof="0" smtClean="0">
                <a:ln>
                  <a:noFill/>
                </a:ln>
                <a:solidFill>
                  <a:srgbClr val="00C7B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00C7B1"/>
              </a:solidFill>
              <a:effectLst/>
              <a:uLnTx/>
              <a:uFillTx/>
              <a:latin typeface="Arial" panose="020B0604020202020204" pitchFamily="34" charset="0"/>
              <a:ea typeface="+mn-ea"/>
              <a:cs typeface="Arial" panose="020B0604020202020204" pitchFamily="34" charset="0"/>
            </a:endParaRPr>
          </a:p>
        </p:txBody>
      </p:sp>
      <p:sp>
        <p:nvSpPr>
          <p:cNvPr id="8" name="Footer Placeholder 2">
            <a:extLst>
              <a:ext uri="{FF2B5EF4-FFF2-40B4-BE49-F238E27FC236}">
                <a16:creationId xmlns:a16="http://schemas.microsoft.com/office/drawing/2014/main" id="{708A9A71-99CF-4FFB-A876-30175B2F52F9}"/>
              </a:ext>
            </a:extLst>
          </p:cNvPr>
          <p:cNvSpPr>
            <a:spLocks noGrp="1"/>
          </p:cNvSpPr>
          <p:nvPr>
            <p:ph type="ftr" sz="quarter" idx="11"/>
          </p:nvPr>
        </p:nvSpPr>
        <p:spPr>
          <a:xfrm>
            <a:off x="3307749" y="6378122"/>
            <a:ext cx="617991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Copyright 1992-2015, Leadership Strategies, Inc. V15.02 </a:t>
            </a:r>
          </a:p>
        </p:txBody>
      </p:sp>
      <p:sp>
        <p:nvSpPr>
          <p:cNvPr id="9" name="TextBox 7">
            <a:extLst>
              <a:ext uri="{FF2B5EF4-FFF2-40B4-BE49-F238E27FC236}">
                <a16:creationId xmlns:a16="http://schemas.microsoft.com/office/drawing/2014/main" id="{CE2E1F1F-A6F5-4CC3-99B3-7CFB1D9C3196}"/>
              </a:ext>
            </a:extLst>
          </p:cNvPr>
          <p:cNvSpPr txBox="1"/>
          <p:nvPr/>
        </p:nvSpPr>
        <p:spPr>
          <a:xfrm>
            <a:off x="10853345" y="5875202"/>
            <a:ext cx="1133868" cy="502920"/>
          </a:xfrm>
          <a:prstGeom prst="roundRect">
            <a:avLst>
              <a:gd name="adj" fmla="val 50000"/>
            </a:avLst>
          </a:prstGeom>
          <a:solidFill>
            <a:schemeClr val="bg1"/>
          </a:solidFill>
          <a:ln>
            <a:solidFill>
              <a:schemeClr val="tx1"/>
            </a:solidFill>
          </a:ln>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009383"/>
                </a:solidFill>
                <a:latin typeface="Arial Black" pitchFamily="34" charset="0"/>
              </a:rPr>
              <a:t>Not in Manual</a:t>
            </a:r>
            <a:endParaRPr lang="en-US" sz="1400" dirty="0">
              <a:solidFill>
                <a:srgbClr val="009383"/>
              </a:solidFill>
              <a:latin typeface="Arial Black" pitchFamily="34" charset="0"/>
            </a:endParaRPr>
          </a:p>
        </p:txBody>
      </p:sp>
    </p:spTree>
    <p:extLst>
      <p:ext uri="{BB962C8B-B14F-4D97-AF65-F5344CB8AC3E}">
        <p14:creationId xmlns:p14="http://schemas.microsoft.com/office/powerpoint/2010/main" val="30097441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pPr eaLnBrk="1" hangingPunct="1"/>
            <a:r>
              <a:rPr lang="en-US" altLang="en-US" sz="3600" dirty="0"/>
              <a:t>Virtual Tip: Feedback Slide</a:t>
            </a:r>
          </a:p>
        </p:txBody>
      </p:sp>
      <p:sp>
        <p:nvSpPr>
          <p:cNvPr id="3" name="Slide Number Placeholder 2">
            <a:extLst>
              <a:ext uri="{FF2B5EF4-FFF2-40B4-BE49-F238E27FC236}">
                <a16:creationId xmlns:a16="http://schemas.microsoft.com/office/drawing/2014/main" id="{2A1A16F7-9566-43DF-BC12-4AEDFE926FF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8ED99-006D-46A3-9306-FF6381D259D1}" type="slidenum">
              <a:rPr kumimoji="0" lang="en-US" sz="1200" b="0" i="0" u="none" strike="noStrike" kern="1200" cap="none" spc="0" normalizeH="0" baseline="0" noProof="0" smtClean="0">
                <a:ln>
                  <a:noFill/>
                </a:ln>
                <a:solidFill>
                  <a:srgbClr val="00C7B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C7B1"/>
              </a:solidFill>
              <a:effectLst/>
              <a:uLnTx/>
              <a:uFillTx/>
              <a:latin typeface="Arial" panose="020B0604020202020204" pitchFamily="34" charset="0"/>
              <a:ea typeface="+mn-ea"/>
              <a:cs typeface="Arial" panose="020B0604020202020204" pitchFamily="34" charset="0"/>
            </a:endParaRPr>
          </a:p>
        </p:txBody>
      </p:sp>
      <p:sp>
        <p:nvSpPr>
          <p:cNvPr id="2" name="Footer Placeholder 1">
            <a:extLst>
              <a:ext uri="{FF2B5EF4-FFF2-40B4-BE49-F238E27FC236}">
                <a16:creationId xmlns:a16="http://schemas.microsoft.com/office/drawing/2014/main" id="{713C3A0D-1088-43EC-AFC4-57712E8A47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Copyright 1992-2015, Leadership Strategies, Inc. V15.02 </a:t>
            </a:r>
          </a:p>
        </p:txBody>
      </p:sp>
      <p:graphicFrame>
        <p:nvGraphicFramePr>
          <p:cNvPr id="4" name="Content Placeholder 3"/>
          <p:cNvGraphicFramePr>
            <a:graphicFrameLocks noGrp="1"/>
          </p:cNvGraphicFramePr>
          <p:nvPr>
            <p:ph idx="4294967295"/>
          </p:nvPr>
        </p:nvGraphicFramePr>
        <p:xfrm>
          <a:off x="1981200" y="1481196"/>
          <a:ext cx="8229600" cy="4913386"/>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47587">
                <a:tc>
                  <a:txBody>
                    <a:bodyPr/>
                    <a:lstStyle/>
                    <a:p>
                      <a:pPr algn="ctr"/>
                      <a:r>
                        <a:rPr lang="en-US" sz="2400" dirty="0"/>
                        <a:t>More</a:t>
                      </a:r>
                      <a:r>
                        <a:rPr lang="en-US" sz="2400" baseline="0" dirty="0"/>
                        <a:t> Of</a:t>
                      </a:r>
                      <a:endParaRPr lang="en-US" sz="2400" dirty="0"/>
                    </a:p>
                  </a:txBody>
                  <a:tcPr marT="45713" marB="45713"/>
                </a:tc>
                <a:tc>
                  <a:txBody>
                    <a:bodyPr/>
                    <a:lstStyle/>
                    <a:p>
                      <a:pPr algn="ctr"/>
                      <a:r>
                        <a:rPr lang="en-US" sz="2400" dirty="0"/>
                        <a:t>Less Of</a:t>
                      </a:r>
                    </a:p>
                  </a:txBody>
                  <a:tcPr marT="45713" marB="45713"/>
                </a:tc>
                <a:extLst>
                  <a:ext uri="{0D108BD9-81ED-4DB2-BD59-A6C34878D82A}">
                    <a16:rowId xmlns:a16="http://schemas.microsoft.com/office/drawing/2014/main" val="10000"/>
                  </a:ext>
                </a:extLst>
              </a:tr>
              <a:tr h="4456200">
                <a:tc>
                  <a:txBody>
                    <a:bodyPr/>
                    <a:lstStyle/>
                    <a:p>
                      <a:endParaRPr lang="en-US" sz="1800" dirty="0"/>
                    </a:p>
                  </a:txBody>
                  <a:tcPr marT="45713" marB="45713"/>
                </a:tc>
                <a:tc>
                  <a:txBody>
                    <a:bodyPr/>
                    <a:lstStyle/>
                    <a:p>
                      <a:endParaRPr lang="en-US" sz="1800" dirty="0"/>
                    </a:p>
                  </a:txBody>
                  <a:tcPr marT="45713" marB="45713"/>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3727931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pPr eaLnBrk="1" hangingPunct="1"/>
            <a:r>
              <a:rPr lang="en-US" altLang="en-US" sz="3600" dirty="0"/>
              <a:t>Virtual Tip: Feedback Slide</a:t>
            </a:r>
          </a:p>
        </p:txBody>
      </p:sp>
      <p:sp>
        <p:nvSpPr>
          <p:cNvPr id="3" name="Slide Number Placeholder 2">
            <a:extLst>
              <a:ext uri="{FF2B5EF4-FFF2-40B4-BE49-F238E27FC236}">
                <a16:creationId xmlns:a16="http://schemas.microsoft.com/office/drawing/2014/main" id="{5564B0AD-B02E-4591-BE2F-1D505CBD424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8ED99-006D-46A3-9306-FF6381D259D1}" type="slidenum">
              <a:rPr kumimoji="0" lang="en-US" sz="1200" b="0" i="0" u="none" strike="noStrike" kern="1200" cap="none" spc="0" normalizeH="0" baseline="0" noProof="0" smtClean="0">
                <a:ln>
                  <a:noFill/>
                </a:ln>
                <a:solidFill>
                  <a:srgbClr val="00C7B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C7B1"/>
              </a:solidFill>
              <a:effectLst/>
              <a:uLnTx/>
              <a:uFillTx/>
              <a:latin typeface="Arial" panose="020B0604020202020204" pitchFamily="34" charset="0"/>
              <a:ea typeface="+mn-ea"/>
              <a:cs typeface="Arial" panose="020B0604020202020204" pitchFamily="34" charset="0"/>
            </a:endParaRPr>
          </a:p>
        </p:txBody>
      </p:sp>
      <p:sp>
        <p:nvSpPr>
          <p:cNvPr id="2" name="Footer Placeholder 1">
            <a:extLst>
              <a:ext uri="{FF2B5EF4-FFF2-40B4-BE49-F238E27FC236}">
                <a16:creationId xmlns:a16="http://schemas.microsoft.com/office/drawing/2014/main" id="{A016C8C1-AFC0-4764-8CCF-CF5903637F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Copyright 1992-2015, Leadership Strategies, Inc. V15.02 </a:t>
            </a:r>
          </a:p>
        </p:txBody>
      </p:sp>
      <p:graphicFrame>
        <p:nvGraphicFramePr>
          <p:cNvPr id="4" name="Content Placeholder 3"/>
          <p:cNvGraphicFramePr>
            <a:graphicFrameLocks noGrp="1"/>
          </p:cNvGraphicFramePr>
          <p:nvPr>
            <p:ph idx="4294967295"/>
          </p:nvPr>
        </p:nvGraphicFramePr>
        <p:xfrm>
          <a:off x="1981200" y="1439584"/>
          <a:ext cx="8229600" cy="4938538"/>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47835">
                <a:tc>
                  <a:txBody>
                    <a:bodyPr/>
                    <a:lstStyle/>
                    <a:p>
                      <a:pPr algn="ctr"/>
                      <a:r>
                        <a:rPr lang="en-US" sz="2400" dirty="0"/>
                        <a:t>Things</a:t>
                      </a:r>
                      <a:r>
                        <a:rPr lang="en-US" sz="2400" baseline="0" dirty="0"/>
                        <a:t> We Liked</a:t>
                      </a:r>
                      <a:endParaRPr lang="en-US" sz="2400" dirty="0"/>
                    </a:p>
                  </a:txBody>
                  <a:tcPr marT="45713" marB="45713"/>
                </a:tc>
                <a:tc>
                  <a:txBody>
                    <a:bodyPr/>
                    <a:lstStyle/>
                    <a:p>
                      <a:pPr algn="ctr"/>
                      <a:r>
                        <a:rPr lang="en-US" sz="2400" dirty="0"/>
                        <a:t>Ways</a:t>
                      </a:r>
                      <a:r>
                        <a:rPr lang="en-US" sz="2400" baseline="0" dirty="0"/>
                        <a:t> to Make It Better</a:t>
                      </a:r>
                      <a:endParaRPr lang="en-US" sz="2400" dirty="0"/>
                    </a:p>
                  </a:txBody>
                  <a:tcPr marT="45713" marB="45713"/>
                </a:tc>
                <a:extLst>
                  <a:ext uri="{0D108BD9-81ED-4DB2-BD59-A6C34878D82A}">
                    <a16:rowId xmlns:a16="http://schemas.microsoft.com/office/drawing/2014/main" val="10000"/>
                  </a:ext>
                </a:extLst>
              </a:tr>
              <a:tr h="4481352">
                <a:tc>
                  <a:txBody>
                    <a:bodyPr/>
                    <a:lstStyle/>
                    <a:p>
                      <a:endParaRPr lang="en-US" sz="1800" dirty="0"/>
                    </a:p>
                  </a:txBody>
                  <a:tcPr marT="45713" marB="45713"/>
                </a:tc>
                <a:tc>
                  <a:txBody>
                    <a:bodyPr/>
                    <a:lstStyle/>
                    <a:p>
                      <a:endParaRPr lang="en-US" sz="1800" dirty="0"/>
                    </a:p>
                  </a:txBody>
                  <a:tcPr marT="45713" marB="45713"/>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6807276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90A903-47A9-465A-AAA4-FC55260264E2}"/>
              </a:ext>
            </a:extLst>
          </p:cNvPr>
          <p:cNvSpPr>
            <a:spLocks noGrp="1"/>
          </p:cNvSpPr>
          <p:nvPr>
            <p:ph type="title"/>
          </p:nvPr>
        </p:nvSpPr>
        <p:spPr/>
        <p:txBody>
          <a:bodyPr/>
          <a:lstStyle/>
          <a:p>
            <a:endParaRPr lang="en-US"/>
          </a:p>
        </p:txBody>
      </p:sp>
      <p:sp>
        <p:nvSpPr>
          <p:cNvPr id="8" name="Title 1"/>
          <p:cNvSpPr txBox="1">
            <a:spLocks/>
          </p:cNvSpPr>
          <p:nvPr/>
        </p:nvSpPr>
        <p:spPr>
          <a:xfrm>
            <a:off x="2608263" y="4859341"/>
            <a:ext cx="7518400" cy="1243007"/>
          </a:xfrm>
          <a:prstGeom prst="rect">
            <a:avLst/>
          </a:prstGeom>
        </p:spPr>
        <p:txBody>
          <a:bodyPr anchor="ctr"/>
          <a:lstStyle/>
          <a:p>
            <a:pPr algn="ctr">
              <a:lnSpc>
                <a:spcPts val="6060"/>
              </a:lnSpc>
              <a:defRPr/>
            </a:pPr>
            <a:r>
              <a:rPr lang="en-US" altLang="en-US" sz="5000" b="1" dirty="0">
                <a:solidFill>
                  <a:schemeClr val="bg1"/>
                </a:solidFill>
                <a:latin typeface="Arial" panose="020B0604020202020204" pitchFamily="34" charset="0"/>
                <a:cs typeface="Arial" panose="020B0604020202020204" pitchFamily="34" charset="0"/>
              </a:rPr>
              <a:t>F4. WRAPPING UP</a:t>
            </a:r>
            <a:endParaRPr lang="en-US" sz="5000" b="1" dirty="0">
              <a:solidFill>
                <a:schemeClr val="bg1"/>
              </a:solidFill>
              <a:latin typeface="Arial" panose="020B0604020202020204" pitchFamily="34" charset="0"/>
              <a:ea typeface="+mj-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775770"/>
            <a:ext cx="12192000" cy="5488262"/>
          </a:xfrm>
          <a:prstGeom prst="rect">
            <a:avLst/>
          </a:prstGeom>
        </p:spPr>
      </p:pic>
      <p:sp>
        <p:nvSpPr>
          <p:cNvPr id="2" name="Footer Placeholder 1">
            <a:extLst>
              <a:ext uri="{FF2B5EF4-FFF2-40B4-BE49-F238E27FC236}">
                <a16:creationId xmlns:a16="http://schemas.microsoft.com/office/drawing/2014/main" id="{DB5D3641-C7A9-4D25-8303-FF855C88E5B5}"/>
              </a:ext>
            </a:extLst>
          </p:cNvPr>
          <p:cNvSpPr>
            <a:spLocks noGrp="1"/>
          </p:cNvSpPr>
          <p:nvPr>
            <p:ph type="ftr" sz="quarter" idx="11"/>
          </p:nvPr>
        </p:nvSpPr>
        <p:spPr/>
        <p:txBody>
          <a:bodyPr/>
          <a:lstStyle/>
          <a:p>
            <a:r>
              <a:rPr lang="en-US" sz="900" dirty="0"/>
              <a:t>Copyright 1992-2015, Leadership Strategies, Inc. V15.03 </a:t>
            </a:r>
          </a:p>
        </p:txBody>
      </p:sp>
      <p:sp>
        <p:nvSpPr>
          <p:cNvPr id="5" name="Slide Number Placeholder 4">
            <a:extLst>
              <a:ext uri="{FF2B5EF4-FFF2-40B4-BE49-F238E27FC236}">
                <a16:creationId xmlns:a16="http://schemas.microsoft.com/office/drawing/2014/main" id="{C1B90BF6-4032-448A-8575-7C5994ABD19D}"/>
              </a:ext>
            </a:extLst>
          </p:cNvPr>
          <p:cNvSpPr>
            <a:spLocks noGrp="1"/>
          </p:cNvSpPr>
          <p:nvPr>
            <p:ph type="sldNum" sz="quarter" idx="12"/>
          </p:nvPr>
        </p:nvSpPr>
        <p:spPr/>
        <p:txBody>
          <a:bodyPr/>
          <a:lstStyle/>
          <a:p>
            <a:fld id="{FB18ED99-006D-46A3-9306-FF6381D259D1}" type="slidenum">
              <a:rPr lang="en-US" sz="900" smtClean="0"/>
              <a:t>44</a:t>
            </a:fld>
            <a:endParaRPr lang="en-US" sz="9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Content Placeholder 5"/>
          <p:cNvSpPr>
            <a:spLocks noGrp="1"/>
          </p:cNvSpPr>
          <p:nvPr>
            <p:ph type="body" idx="1"/>
          </p:nvPr>
        </p:nvSpPr>
        <p:spPr>
          <a:xfrm>
            <a:off x="1149093" y="2458424"/>
            <a:ext cx="9318412" cy="4410099"/>
          </a:xfrm>
        </p:spPr>
        <p:txBody>
          <a:bodyPr>
            <a:normAutofit/>
          </a:bodyPr>
          <a:lstStyle/>
          <a:p>
            <a:pPr marL="342900" indent="-342900" eaLnBrk="1" hangingPunct="1">
              <a:buClr>
                <a:srgbClr val="009383"/>
              </a:buClr>
              <a:buFont typeface="Arial" panose="020B0604020202020204" pitchFamily="34" charset="0"/>
              <a:buChar char="•"/>
            </a:pPr>
            <a:r>
              <a:rPr lang="en-US" altLang="en-US" b="0" dirty="0">
                <a:solidFill>
                  <a:schemeClr val="tx1"/>
                </a:solidFill>
              </a:rPr>
              <a:t>Remind participants of the next step if necessary: </a:t>
            </a:r>
          </a:p>
          <a:p>
            <a:pPr marL="800100" lvl="1" indent="-342900" eaLnBrk="1" hangingPunct="1">
              <a:buClr>
                <a:srgbClr val="009383"/>
              </a:buClr>
              <a:buFont typeface="Arial" panose="020B0604020202020204" pitchFamily="34" charset="0"/>
              <a:buChar char="•"/>
            </a:pPr>
            <a:r>
              <a:rPr lang="en-US" altLang="en-US" sz="2400" dirty="0">
                <a:solidFill>
                  <a:schemeClr val="tx1"/>
                </a:solidFill>
              </a:rPr>
              <a:t>Place, date, time, and topic of the next session</a:t>
            </a:r>
          </a:p>
          <a:p>
            <a:pPr marL="800100" lvl="1" indent="-342900" eaLnBrk="1" hangingPunct="1">
              <a:buClr>
                <a:srgbClr val="009383"/>
              </a:buClr>
              <a:buFont typeface="Arial" panose="020B0604020202020204" pitchFamily="34" charset="0"/>
              <a:buChar char="•"/>
            </a:pPr>
            <a:r>
              <a:rPr lang="en-US" altLang="en-US" sz="2400" dirty="0">
                <a:solidFill>
                  <a:schemeClr val="tx1"/>
                </a:solidFill>
              </a:rPr>
              <a:t>Certificates</a:t>
            </a:r>
          </a:p>
          <a:p>
            <a:pPr marL="800100" lvl="1" indent="-342900" eaLnBrk="1" hangingPunct="1">
              <a:buClr>
                <a:srgbClr val="009383"/>
              </a:buClr>
              <a:buFont typeface="Arial" panose="020B0604020202020204" pitchFamily="34" charset="0"/>
              <a:buChar char="•"/>
            </a:pPr>
            <a:r>
              <a:rPr lang="en-US" altLang="en-US" sz="2400" dirty="0">
                <a:solidFill>
                  <a:schemeClr val="tx1"/>
                </a:solidFill>
              </a:rPr>
              <a:t>Travel expenses, etc.</a:t>
            </a:r>
          </a:p>
        </p:txBody>
      </p:sp>
      <p:sp>
        <p:nvSpPr>
          <p:cNvPr id="73730" name="Title 4"/>
          <p:cNvSpPr>
            <a:spLocks noGrp="1"/>
          </p:cNvSpPr>
          <p:nvPr>
            <p:ph type="title"/>
          </p:nvPr>
        </p:nvSpPr>
        <p:spPr>
          <a:xfrm>
            <a:off x="657225" y="522072"/>
            <a:ext cx="7429500" cy="690564"/>
          </a:xfrm>
        </p:spPr>
        <p:txBody>
          <a:bodyPr>
            <a:normAutofit fontScale="90000"/>
          </a:bodyPr>
          <a:lstStyle/>
          <a:p>
            <a:r>
              <a:rPr lang="en-US" altLang="en-US" sz="2800" dirty="0"/>
              <a:t>F4. Wrapping Up</a:t>
            </a:r>
            <a:br>
              <a:rPr lang="en-US" altLang="en-US" sz="3200" dirty="0"/>
            </a:br>
            <a:r>
              <a:rPr lang="en-US" altLang="en-US" sz="3600" dirty="0">
                <a:solidFill>
                  <a:srgbClr val="009383"/>
                </a:solidFill>
              </a:rPr>
              <a:t>Close and Set the Stage</a:t>
            </a:r>
          </a:p>
        </p:txBody>
      </p:sp>
      <p:sp>
        <p:nvSpPr>
          <p:cNvPr id="73735" name="Content Placeholder 5"/>
          <p:cNvSpPr>
            <a:spLocks noGrp="1"/>
          </p:cNvSpPr>
          <p:nvPr>
            <p:ph idx="4294967295"/>
          </p:nvPr>
        </p:nvSpPr>
        <p:spPr>
          <a:xfrm>
            <a:off x="1205345" y="4389629"/>
            <a:ext cx="7926387" cy="547688"/>
          </a:xfrm>
        </p:spPr>
        <p:txBody>
          <a:bodyPr>
            <a:normAutofit/>
          </a:bodyPr>
          <a:lstStyle/>
          <a:p>
            <a:pPr marL="342900" indent="-342900" eaLnBrk="1" hangingPunct="1">
              <a:buClr>
                <a:srgbClr val="009383"/>
              </a:buClr>
              <a:buFont typeface="Arial" panose="020B0604020202020204" pitchFamily="34" charset="0"/>
              <a:buChar char="•"/>
            </a:pPr>
            <a:r>
              <a:rPr lang="en-US" altLang="en-US" sz="2400" b="0" dirty="0">
                <a:solidFill>
                  <a:schemeClr val="tx1"/>
                </a:solidFill>
              </a:rPr>
              <a:t>Formally end the session</a:t>
            </a:r>
          </a:p>
        </p:txBody>
      </p:sp>
      <p:sp>
        <p:nvSpPr>
          <p:cNvPr id="73733" name="Content Placeholder 5"/>
          <p:cNvSpPr>
            <a:spLocks noGrp="1"/>
          </p:cNvSpPr>
          <p:nvPr>
            <p:ph idx="4294967295"/>
          </p:nvPr>
        </p:nvSpPr>
        <p:spPr>
          <a:xfrm>
            <a:off x="1191510" y="1776185"/>
            <a:ext cx="7926387" cy="547688"/>
          </a:xfrm>
        </p:spPr>
        <p:txBody>
          <a:bodyPr>
            <a:normAutofit/>
          </a:bodyPr>
          <a:lstStyle/>
          <a:p>
            <a:pPr marL="342900" indent="-342900" eaLnBrk="1" hangingPunct="1">
              <a:buClr>
                <a:srgbClr val="009383"/>
              </a:buClr>
              <a:buFont typeface="Arial" panose="020B0604020202020204" pitchFamily="34" charset="0"/>
              <a:buChar char="•"/>
            </a:pPr>
            <a:r>
              <a:rPr lang="en-US" altLang="en-US" sz="2400" b="0" dirty="0">
                <a:solidFill>
                  <a:schemeClr val="tx1"/>
                </a:solidFill>
              </a:rPr>
              <a:t>Thank the participants for their participation</a:t>
            </a:r>
          </a:p>
          <a:p>
            <a:pPr marL="342900" indent="-342900" eaLnBrk="1" hangingPunct="1">
              <a:buClr>
                <a:srgbClr val="009383"/>
              </a:buClr>
              <a:buFont typeface="Arial" panose="020B0604020202020204" pitchFamily="34" charset="0"/>
              <a:buChar char="•"/>
            </a:pPr>
            <a:endParaRPr lang="en-US" altLang="en-US" sz="2400" b="0" dirty="0">
              <a:solidFill>
                <a:schemeClr val="tx1"/>
              </a:solidFill>
            </a:endParaRPr>
          </a:p>
        </p:txBody>
      </p:sp>
      <p:sp>
        <p:nvSpPr>
          <p:cNvPr id="8" name="TextBox 7"/>
          <p:cNvSpPr txBox="1"/>
          <p:nvPr/>
        </p:nvSpPr>
        <p:spPr>
          <a:xfrm>
            <a:off x="11089857" y="5853430"/>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126</a:t>
            </a:r>
          </a:p>
        </p:txBody>
      </p:sp>
      <p:sp>
        <p:nvSpPr>
          <p:cNvPr id="9" name="TextBox 5"/>
          <p:cNvSpPr txBox="1"/>
          <p:nvPr/>
        </p:nvSpPr>
        <p:spPr>
          <a:xfrm>
            <a:off x="11042907" y="4247974"/>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6" name="Footer Placeholder 5">
            <a:extLst>
              <a:ext uri="{FF2B5EF4-FFF2-40B4-BE49-F238E27FC236}">
                <a16:creationId xmlns:a16="http://schemas.microsoft.com/office/drawing/2014/main" id="{C4061C5C-75B6-450B-B63F-90223F10D3FB}"/>
              </a:ext>
            </a:extLst>
          </p:cNvPr>
          <p:cNvSpPr>
            <a:spLocks noGrp="1"/>
          </p:cNvSpPr>
          <p:nvPr>
            <p:ph type="ftr" sz="quarter" idx="11"/>
          </p:nvPr>
        </p:nvSpPr>
        <p:spPr/>
        <p:txBody>
          <a:bodyPr/>
          <a:lstStyle/>
          <a:p>
            <a:pPr>
              <a:defRPr/>
            </a:pPr>
            <a:r>
              <a:rPr lang="en-US" dirty="0">
                <a:solidFill>
                  <a:schemeClr val="bg1">
                    <a:lumMod val="50000"/>
                  </a:schemeClr>
                </a:solidFill>
              </a:rPr>
              <a:t>Copyright 1992-2015, Leadership Strategies, Inc. V15.03</a:t>
            </a:r>
          </a:p>
          <a:p>
            <a:pPr>
              <a:defRPr/>
            </a:pPr>
            <a:endParaRPr lang="en-US" dirty="0">
              <a:solidFill>
                <a:schemeClr val="bg1">
                  <a:lumMod val="50000"/>
                </a:schemeClr>
              </a:solidFill>
            </a:endParaRPr>
          </a:p>
        </p:txBody>
      </p:sp>
      <p:sp>
        <p:nvSpPr>
          <p:cNvPr id="7" name="Slide Number Placeholder 6">
            <a:extLst>
              <a:ext uri="{FF2B5EF4-FFF2-40B4-BE49-F238E27FC236}">
                <a16:creationId xmlns:a16="http://schemas.microsoft.com/office/drawing/2014/main" id="{4010E4D3-1FA8-4BED-AC93-3DFEEE248334}"/>
              </a:ext>
            </a:extLst>
          </p:cNvPr>
          <p:cNvSpPr>
            <a:spLocks noGrp="1"/>
          </p:cNvSpPr>
          <p:nvPr>
            <p:ph type="sldNum" sz="quarter" idx="12"/>
          </p:nvPr>
        </p:nvSpPr>
        <p:spPr/>
        <p:txBody>
          <a:bodyPr/>
          <a:lstStyle/>
          <a:p>
            <a:pPr>
              <a:defRPr/>
            </a:pPr>
            <a:fld id="{C4837650-0E05-4323-A538-1AAEB49E175A}" type="slidenum">
              <a:rPr lang="en-US" smtClean="0">
                <a:solidFill>
                  <a:schemeClr val="bg1">
                    <a:lumMod val="50000"/>
                  </a:schemeClr>
                </a:solidFill>
              </a:rPr>
              <a:pPr>
                <a:defRPr/>
              </a:pPr>
              <a:t>45</a:t>
            </a:fld>
            <a:endParaRPr lang="en-US" dirty="0">
              <a:solidFill>
                <a:schemeClr val="bg1">
                  <a:lumMod val="5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fade">
                                      <p:cBhvr>
                                        <p:cTn id="7" dur="500"/>
                                        <p:tgtEl>
                                          <p:spTgt spid="737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732">
                                            <p:txEl>
                                              <p:pRg st="0" end="0"/>
                                            </p:txEl>
                                          </p:spTgt>
                                        </p:tgtEl>
                                        <p:attrNameLst>
                                          <p:attrName>style.visibility</p:attrName>
                                        </p:attrNameLst>
                                      </p:cBhvr>
                                      <p:to>
                                        <p:strVal val="visible"/>
                                      </p:to>
                                    </p:set>
                                    <p:animEffect transition="in" filter="fade">
                                      <p:cBhvr>
                                        <p:cTn id="12" dur="500"/>
                                        <p:tgtEl>
                                          <p:spTgt spid="737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732">
                                            <p:txEl>
                                              <p:pRg st="1" end="1"/>
                                            </p:txEl>
                                          </p:spTgt>
                                        </p:tgtEl>
                                        <p:attrNameLst>
                                          <p:attrName>style.visibility</p:attrName>
                                        </p:attrNameLst>
                                      </p:cBhvr>
                                      <p:to>
                                        <p:strVal val="visible"/>
                                      </p:to>
                                    </p:set>
                                    <p:animEffect transition="in" filter="fade">
                                      <p:cBhvr>
                                        <p:cTn id="17" dur="500"/>
                                        <p:tgtEl>
                                          <p:spTgt spid="737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732">
                                            <p:txEl>
                                              <p:pRg st="2" end="2"/>
                                            </p:txEl>
                                          </p:spTgt>
                                        </p:tgtEl>
                                        <p:attrNameLst>
                                          <p:attrName>style.visibility</p:attrName>
                                        </p:attrNameLst>
                                      </p:cBhvr>
                                      <p:to>
                                        <p:strVal val="visible"/>
                                      </p:to>
                                    </p:set>
                                    <p:animEffect transition="in" filter="fade">
                                      <p:cBhvr>
                                        <p:cTn id="22" dur="500"/>
                                        <p:tgtEl>
                                          <p:spTgt spid="737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732">
                                            <p:txEl>
                                              <p:pRg st="3" end="3"/>
                                            </p:txEl>
                                          </p:spTgt>
                                        </p:tgtEl>
                                        <p:attrNameLst>
                                          <p:attrName>style.visibility</p:attrName>
                                        </p:attrNameLst>
                                      </p:cBhvr>
                                      <p:to>
                                        <p:strVal val="visible"/>
                                      </p:to>
                                    </p:set>
                                    <p:animEffect transition="in" filter="fade">
                                      <p:cBhvr>
                                        <p:cTn id="27" dur="500"/>
                                        <p:tgtEl>
                                          <p:spTgt spid="737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3735">
                                            <p:txEl>
                                              <p:pRg st="0" end="0"/>
                                            </p:txEl>
                                          </p:spTgt>
                                        </p:tgtEl>
                                        <p:attrNameLst>
                                          <p:attrName>style.visibility</p:attrName>
                                        </p:attrNameLst>
                                      </p:cBhvr>
                                      <p:to>
                                        <p:strVal val="visible"/>
                                      </p:to>
                                    </p:set>
                                    <p:animEffect transition="in" filter="fade">
                                      <p:cBhvr>
                                        <p:cTn id="32" dur="500"/>
                                        <p:tgtEl>
                                          <p:spTgt spid="737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p:cNvSpPr>
            <a:spLocks noChangeArrowheads="1"/>
          </p:cNvSpPr>
          <p:nvPr/>
        </p:nvSpPr>
        <p:spPr bwMode="auto">
          <a:xfrm>
            <a:off x="7085519" y="2110390"/>
            <a:ext cx="3192631" cy="294864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CC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75779" name="Title 4"/>
          <p:cNvSpPr>
            <a:spLocks noGrp="1"/>
          </p:cNvSpPr>
          <p:nvPr>
            <p:ph type="title"/>
          </p:nvPr>
        </p:nvSpPr>
        <p:spPr/>
        <p:txBody>
          <a:bodyPr>
            <a:normAutofit fontScale="90000"/>
          </a:bodyPr>
          <a:lstStyle/>
          <a:p>
            <a:r>
              <a:rPr lang="en-US" altLang="en-US" sz="2800" dirty="0"/>
              <a:t>F4. Wrapping Up</a:t>
            </a:r>
            <a:br>
              <a:rPr lang="en-US" altLang="en-US" sz="3200" dirty="0"/>
            </a:br>
            <a:r>
              <a:rPr lang="en-US" altLang="en-US" sz="3600" dirty="0">
                <a:solidFill>
                  <a:srgbClr val="009383"/>
                </a:solidFill>
              </a:rPr>
              <a:t>Partial Close</a:t>
            </a:r>
          </a:p>
        </p:txBody>
      </p:sp>
      <p:sp>
        <p:nvSpPr>
          <p:cNvPr id="75784" name="Content Placeholder 5"/>
          <p:cNvSpPr>
            <a:spLocks noGrp="1"/>
          </p:cNvSpPr>
          <p:nvPr>
            <p:ph idx="4294967295"/>
          </p:nvPr>
        </p:nvSpPr>
        <p:spPr>
          <a:xfrm>
            <a:off x="7015849" y="2521093"/>
            <a:ext cx="3652152" cy="2383416"/>
          </a:xfrm>
        </p:spPr>
        <p:txBody>
          <a:bodyPr>
            <a:normAutofit/>
          </a:bodyPr>
          <a:lstStyle/>
          <a:p>
            <a:pPr marL="457200" indent="-457200" eaLnBrk="1" hangingPunct="1">
              <a:buClr>
                <a:srgbClr val="009383"/>
              </a:buClr>
              <a:buFont typeface="Wingdings" panose="05000000000000000000" pitchFamily="2" charset="2"/>
              <a:buChar char="§"/>
            </a:pPr>
            <a:r>
              <a:rPr lang="en-US" altLang="en-US" sz="2400" b="0" dirty="0">
                <a:solidFill>
                  <a:schemeClr val="tx1"/>
                </a:solidFill>
              </a:rPr>
              <a:t>Review the participant objectives</a:t>
            </a:r>
          </a:p>
          <a:p>
            <a:pPr marL="457200" indent="-457200" eaLnBrk="1" hangingPunct="1">
              <a:buClr>
                <a:srgbClr val="009383"/>
              </a:buClr>
              <a:buFont typeface="Wingdings" panose="05000000000000000000" pitchFamily="2" charset="2"/>
              <a:buChar char="§"/>
            </a:pPr>
            <a:r>
              <a:rPr lang="en-US" altLang="en-US" sz="2400" b="0" dirty="0">
                <a:solidFill>
                  <a:schemeClr val="tx1"/>
                </a:solidFill>
              </a:rPr>
              <a:t>Evaluate</a:t>
            </a:r>
          </a:p>
          <a:p>
            <a:pPr marL="457200" indent="-457200" eaLnBrk="1" hangingPunct="1">
              <a:buClr>
                <a:srgbClr val="009383"/>
              </a:buClr>
              <a:buFont typeface="Wingdings" panose="05000000000000000000" pitchFamily="2" charset="2"/>
              <a:buChar char="§"/>
            </a:pPr>
            <a:r>
              <a:rPr lang="en-US" altLang="en-US" sz="2400" b="0" dirty="0">
                <a:solidFill>
                  <a:schemeClr val="tx1"/>
                </a:solidFill>
              </a:rPr>
              <a:t>Hold the debriefing session</a:t>
            </a:r>
          </a:p>
        </p:txBody>
      </p:sp>
      <p:sp>
        <p:nvSpPr>
          <p:cNvPr id="75781" name="Content Placeholder 5"/>
          <p:cNvSpPr>
            <a:spLocks noGrp="1"/>
          </p:cNvSpPr>
          <p:nvPr>
            <p:ph idx="4294967295"/>
          </p:nvPr>
        </p:nvSpPr>
        <p:spPr>
          <a:xfrm>
            <a:off x="1685554" y="2645881"/>
            <a:ext cx="3803650" cy="1858963"/>
          </a:xfrm>
        </p:spPr>
        <p:txBody>
          <a:bodyPr>
            <a:normAutofit/>
          </a:bodyPr>
          <a:lstStyle/>
          <a:p>
            <a:pPr eaLnBrk="1" hangingPunct="1">
              <a:buClr>
                <a:srgbClr val="009383"/>
              </a:buClr>
              <a:buFont typeface="Wingdings" panose="05000000000000000000" pitchFamily="2" charset="2"/>
              <a:buChar char="§"/>
            </a:pPr>
            <a:r>
              <a:rPr lang="en-US" altLang="en-US" sz="2400" b="0" dirty="0">
                <a:solidFill>
                  <a:schemeClr val="tx1"/>
                </a:solidFill>
              </a:rPr>
              <a:t>Use a partial close if the program has several components</a:t>
            </a:r>
          </a:p>
        </p:txBody>
      </p:sp>
      <p:sp>
        <p:nvSpPr>
          <p:cNvPr id="75783" name="Text Box 5"/>
          <p:cNvSpPr txBox="1">
            <a:spLocks noChangeArrowheads="1"/>
          </p:cNvSpPr>
          <p:nvPr/>
        </p:nvSpPr>
        <p:spPr bwMode="auto">
          <a:xfrm>
            <a:off x="7015848" y="1812027"/>
            <a:ext cx="17907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r>
              <a:rPr lang="en-US" altLang="en-US" sz="2600" b="1" dirty="0">
                <a:solidFill>
                  <a:srgbClr val="009383"/>
                </a:solidFill>
              </a:rPr>
              <a:t>DON’T</a:t>
            </a:r>
          </a:p>
        </p:txBody>
      </p:sp>
      <p:sp>
        <p:nvSpPr>
          <p:cNvPr id="9" name="Text Box 5"/>
          <p:cNvSpPr txBox="1">
            <a:spLocks noChangeArrowheads="1"/>
          </p:cNvSpPr>
          <p:nvPr/>
        </p:nvSpPr>
        <p:spPr bwMode="auto">
          <a:xfrm>
            <a:off x="1685554" y="1885505"/>
            <a:ext cx="9194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r>
              <a:rPr lang="en-US" altLang="en-US" sz="2600" b="1" dirty="0">
                <a:solidFill>
                  <a:srgbClr val="009383"/>
                </a:solidFill>
              </a:rPr>
              <a:t>DO</a:t>
            </a:r>
          </a:p>
        </p:txBody>
      </p:sp>
      <p:sp>
        <p:nvSpPr>
          <p:cNvPr id="10" name="TextBox 9"/>
          <p:cNvSpPr txBox="1"/>
          <p:nvPr/>
        </p:nvSpPr>
        <p:spPr>
          <a:xfrm>
            <a:off x="11084867" y="5858624"/>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126</a:t>
            </a:r>
          </a:p>
        </p:txBody>
      </p:sp>
      <p:sp>
        <p:nvSpPr>
          <p:cNvPr id="11" name="TextBox 5"/>
          <p:cNvSpPr txBox="1"/>
          <p:nvPr/>
        </p:nvSpPr>
        <p:spPr>
          <a:xfrm>
            <a:off x="10278150" y="4310635"/>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2" name="Footer Placeholder 1">
            <a:extLst>
              <a:ext uri="{FF2B5EF4-FFF2-40B4-BE49-F238E27FC236}">
                <a16:creationId xmlns:a16="http://schemas.microsoft.com/office/drawing/2014/main" id="{CA00FECA-04BD-4AAE-9781-34051F95048D}"/>
              </a:ext>
            </a:extLst>
          </p:cNvPr>
          <p:cNvSpPr>
            <a:spLocks noGrp="1"/>
          </p:cNvSpPr>
          <p:nvPr>
            <p:ph type="ftr" sz="quarter" idx="11"/>
          </p:nvPr>
        </p:nvSpPr>
        <p:spPr/>
        <p:txBody>
          <a:bodyPr/>
          <a:lstStyle/>
          <a:p>
            <a:pPr>
              <a:defRPr/>
            </a:pPr>
            <a:r>
              <a:rPr lang="en-US"/>
              <a:t>Copyright 1992-2015, Leadership Strategies, Inc. V15.03</a:t>
            </a:r>
          </a:p>
          <a:p>
            <a:pPr>
              <a:defRPr/>
            </a:pPr>
            <a:endParaRPr lang="en-US" dirty="0"/>
          </a:p>
        </p:txBody>
      </p:sp>
      <p:sp>
        <p:nvSpPr>
          <p:cNvPr id="3" name="Slide Number Placeholder 2">
            <a:extLst>
              <a:ext uri="{FF2B5EF4-FFF2-40B4-BE49-F238E27FC236}">
                <a16:creationId xmlns:a16="http://schemas.microsoft.com/office/drawing/2014/main" id="{5A8DC8F0-A05E-4996-99B1-FE095398C496}"/>
              </a:ext>
            </a:extLst>
          </p:cNvPr>
          <p:cNvSpPr>
            <a:spLocks noGrp="1"/>
          </p:cNvSpPr>
          <p:nvPr>
            <p:ph type="sldNum" sz="quarter" idx="12"/>
          </p:nvPr>
        </p:nvSpPr>
        <p:spPr/>
        <p:txBody>
          <a:bodyPr/>
          <a:lstStyle/>
          <a:p>
            <a:pPr>
              <a:defRPr/>
            </a:pPr>
            <a:fld id="{C4837650-0E05-4323-A538-1AAEB49E175A}" type="slidenum">
              <a:rPr lang="en-US" smtClean="0"/>
              <a:pPr>
                <a:defRPr/>
              </a:pPr>
              <a:t>46</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81">
                                            <p:txEl>
                                              <p:pRg st="0" end="0"/>
                                            </p:txEl>
                                          </p:spTgt>
                                        </p:tgtEl>
                                        <p:attrNameLst>
                                          <p:attrName>style.visibility</p:attrName>
                                        </p:attrNameLst>
                                      </p:cBhvr>
                                      <p:to>
                                        <p:strVal val="visible"/>
                                      </p:to>
                                    </p:set>
                                    <p:animEffect transition="in" filter="fade">
                                      <p:cBhvr>
                                        <p:cTn id="7" dur="500"/>
                                        <p:tgtEl>
                                          <p:spTgt spid="757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784">
                                            <p:txEl>
                                              <p:pRg st="0" end="0"/>
                                            </p:txEl>
                                          </p:spTgt>
                                        </p:tgtEl>
                                        <p:attrNameLst>
                                          <p:attrName>style.visibility</p:attrName>
                                        </p:attrNameLst>
                                      </p:cBhvr>
                                      <p:to>
                                        <p:strVal val="visible"/>
                                      </p:to>
                                    </p:set>
                                    <p:animEffect transition="in" filter="fade">
                                      <p:cBhvr>
                                        <p:cTn id="12" dur="500"/>
                                        <p:tgtEl>
                                          <p:spTgt spid="7578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784">
                                            <p:txEl>
                                              <p:pRg st="1" end="1"/>
                                            </p:txEl>
                                          </p:spTgt>
                                        </p:tgtEl>
                                        <p:attrNameLst>
                                          <p:attrName>style.visibility</p:attrName>
                                        </p:attrNameLst>
                                      </p:cBhvr>
                                      <p:to>
                                        <p:strVal val="visible"/>
                                      </p:to>
                                    </p:set>
                                    <p:animEffect transition="in" filter="fade">
                                      <p:cBhvr>
                                        <p:cTn id="17" dur="500"/>
                                        <p:tgtEl>
                                          <p:spTgt spid="7578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784">
                                            <p:txEl>
                                              <p:pRg st="2" end="2"/>
                                            </p:txEl>
                                          </p:spTgt>
                                        </p:tgtEl>
                                        <p:attrNameLst>
                                          <p:attrName>style.visibility</p:attrName>
                                        </p:attrNameLst>
                                      </p:cBhvr>
                                      <p:to>
                                        <p:strVal val="visible"/>
                                      </p:to>
                                    </p:set>
                                    <p:animEffect transition="in" filter="fade">
                                      <p:cBhvr>
                                        <p:cTn id="22" dur="500"/>
                                        <p:tgtEl>
                                          <p:spTgt spid="757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F86DE5-3873-4A6F-AFAB-17D0353C9B64}"/>
              </a:ext>
            </a:extLst>
          </p:cNvPr>
          <p:cNvSpPr>
            <a:spLocks noGrp="1"/>
          </p:cNvSpPr>
          <p:nvPr>
            <p:ph type="title"/>
          </p:nvPr>
        </p:nvSpPr>
        <p:spPr/>
        <p:txBody>
          <a:bodyPr/>
          <a:lstStyle/>
          <a:p>
            <a:endParaRPr lang="en-US"/>
          </a:p>
        </p:txBody>
      </p:sp>
      <p:sp>
        <p:nvSpPr>
          <p:cNvPr id="8" name="Title 1"/>
          <p:cNvSpPr txBox="1">
            <a:spLocks/>
          </p:cNvSpPr>
          <p:nvPr/>
        </p:nvSpPr>
        <p:spPr>
          <a:xfrm>
            <a:off x="1350819" y="4870389"/>
            <a:ext cx="10099964" cy="1243007"/>
          </a:xfrm>
          <a:prstGeom prst="rect">
            <a:avLst/>
          </a:prstGeom>
        </p:spPr>
        <p:txBody>
          <a:bodyPr anchor="ctr"/>
          <a:lstStyle/>
          <a:p>
            <a:pPr>
              <a:lnSpc>
                <a:spcPts val="6060"/>
              </a:lnSpc>
              <a:defRPr/>
            </a:pPr>
            <a:r>
              <a:rPr lang="en-US" altLang="en-US" sz="5000" b="1" dirty="0">
                <a:solidFill>
                  <a:schemeClr val="bg1"/>
                </a:solidFill>
                <a:latin typeface="Arial" panose="020B0604020202020204" pitchFamily="34" charset="0"/>
                <a:cs typeface="Arial" panose="020B0604020202020204" pitchFamily="34" charset="0"/>
              </a:rPr>
              <a:t>F5. CONDUCTING THE DEBRIEF</a:t>
            </a:r>
            <a:endParaRPr lang="en-US" sz="5000" b="1" dirty="0">
              <a:solidFill>
                <a:schemeClr val="bg1"/>
              </a:solidFill>
              <a:latin typeface="Arial" panose="020B0604020202020204" pitchFamily="34" charset="0"/>
              <a:ea typeface="+mj-ea"/>
              <a:cs typeface="Arial" panose="020B0604020202020204" pitchFamily="34" charset="0"/>
            </a:endParaRPr>
          </a:p>
        </p:txBody>
      </p:sp>
      <p:pic>
        <p:nvPicPr>
          <p:cNvPr id="6" name="Picture 5"/>
          <p:cNvPicPr>
            <a:picLocks noChangeAspect="1"/>
          </p:cNvPicPr>
          <p:nvPr/>
        </p:nvPicPr>
        <p:blipFill>
          <a:blip r:embed="rId3"/>
          <a:stretch>
            <a:fillRect/>
          </a:stretch>
        </p:blipFill>
        <p:spPr>
          <a:xfrm>
            <a:off x="0" y="-342109"/>
            <a:ext cx="12192000" cy="5067301"/>
          </a:xfrm>
          <a:prstGeom prst="rect">
            <a:avLst/>
          </a:prstGeom>
        </p:spPr>
      </p:pic>
      <p:sp>
        <p:nvSpPr>
          <p:cNvPr id="2" name="Footer Placeholder 1">
            <a:extLst>
              <a:ext uri="{FF2B5EF4-FFF2-40B4-BE49-F238E27FC236}">
                <a16:creationId xmlns:a16="http://schemas.microsoft.com/office/drawing/2014/main" id="{E2EF381E-76A7-420A-9513-4CB9B0867D80}"/>
              </a:ext>
            </a:extLst>
          </p:cNvPr>
          <p:cNvSpPr>
            <a:spLocks noGrp="1"/>
          </p:cNvSpPr>
          <p:nvPr>
            <p:ph type="ftr" sz="quarter" idx="11"/>
          </p:nvPr>
        </p:nvSpPr>
        <p:spPr/>
        <p:txBody>
          <a:bodyPr/>
          <a:lstStyle/>
          <a:p>
            <a:r>
              <a:rPr lang="en-US" dirty="0"/>
              <a:t>Copyright 1992-2015, </a:t>
            </a:r>
            <a:r>
              <a:rPr lang="en-US" sz="900" dirty="0"/>
              <a:t>Leadership</a:t>
            </a:r>
            <a:r>
              <a:rPr lang="en-US" dirty="0"/>
              <a:t> Strategies, Inc. V15.03 </a:t>
            </a:r>
          </a:p>
        </p:txBody>
      </p:sp>
      <p:sp>
        <p:nvSpPr>
          <p:cNvPr id="4" name="Slide Number Placeholder 3">
            <a:extLst>
              <a:ext uri="{FF2B5EF4-FFF2-40B4-BE49-F238E27FC236}">
                <a16:creationId xmlns:a16="http://schemas.microsoft.com/office/drawing/2014/main" id="{179C3026-9218-4B67-A6CA-7BB6076C5790}"/>
              </a:ext>
            </a:extLst>
          </p:cNvPr>
          <p:cNvSpPr>
            <a:spLocks noGrp="1"/>
          </p:cNvSpPr>
          <p:nvPr>
            <p:ph type="sldNum" sz="quarter" idx="12"/>
          </p:nvPr>
        </p:nvSpPr>
        <p:spPr>
          <a:xfrm>
            <a:off x="197069" y="6378122"/>
            <a:ext cx="2743200" cy="365125"/>
          </a:xfrm>
        </p:spPr>
        <p:txBody>
          <a:bodyPr/>
          <a:lstStyle/>
          <a:p>
            <a:fld id="{FB18ED99-006D-46A3-9306-FF6381D259D1}" type="slidenum">
              <a:rPr lang="en-US" sz="900" smtClean="0"/>
              <a:t>47</a:t>
            </a:fld>
            <a:endParaRPr lang="en-US" sz="9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5"/>
          <p:cNvGrpSpPr>
            <a:grpSpLocks/>
          </p:cNvGrpSpPr>
          <p:nvPr/>
        </p:nvGrpSpPr>
        <p:grpSpPr bwMode="auto">
          <a:xfrm>
            <a:off x="7073900" y="2536826"/>
            <a:ext cx="2819400" cy="2651125"/>
            <a:chOff x="5549900" y="2146300"/>
            <a:chExt cx="2819400" cy="2651125"/>
          </a:xfrm>
        </p:grpSpPr>
        <p:sp>
          <p:nvSpPr>
            <p:cNvPr id="79879" name="Freeform 8"/>
            <p:cNvSpPr>
              <a:spLocks/>
            </p:cNvSpPr>
            <p:nvPr/>
          </p:nvSpPr>
          <p:spPr bwMode="auto">
            <a:xfrm>
              <a:off x="5549900" y="2146300"/>
              <a:ext cx="2819400" cy="2651125"/>
            </a:xfrm>
            <a:custGeom>
              <a:avLst/>
              <a:gdLst>
                <a:gd name="T0" fmla="*/ 2147483646 w 1776"/>
                <a:gd name="T1" fmla="*/ 2147483646 h 1670"/>
                <a:gd name="T2" fmla="*/ 2147483646 w 1776"/>
                <a:gd name="T3" fmla="*/ 2147483646 h 1670"/>
                <a:gd name="T4" fmla="*/ 2147483646 w 1776"/>
                <a:gd name="T5" fmla="*/ 2147483646 h 1670"/>
                <a:gd name="T6" fmla="*/ 2147483646 w 1776"/>
                <a:gd name="T7" fmla="*/ 2147483646 h 1670"/>
                <a:gd name="T8" fmla="*/ 2147483646 w 1776"/>
                <a:gd name="T9" fmla="*/ 2147483646 h 1670"/>
                <a:gd name="T10" fmla="*/ 2147483646 w 1776"/>
                <a:gd name="T11" fmla="*/ 2147483646 h 1670"/>
                <a:gd name="T12" fmla="*/ 2147483646 w 1776"/>
                <a:gd name="T13" fmla="*/ 2147483646 h 1670"/>
                <a:gd name="T14" fmla="*/ 2147483646 w 1776"/>
                <a:gd name="T15" fmla="*/ 2147483646 h 1670"/>
                <a:gd name="T16" fmla="*/ 2147483646 w 1776"/>
                <a:gd name="T17" fmla="*/ 2147483646 h 1670"/>
                <a:gd name="T18" fmla="*/ 2147483646 w 1776"/>
                <a:gd name="T19" fmla="*/ 2147483646 h 1670"/>
                <a:gd name="T20" fmla="*/ 2147483646 w 1776"/>
                <a:gd name="T21" fmla="*/ 2147483646 h 1670"/>
                <a:gd name="T22" fmla="*/ 2147483646 w 1776"/>
                <a:gd name="T23" fmla="*/ 2147483646 h 1670"/>
                <a:gd name="T24" fmla="*/ 2147483646 w 1776"/>
                <a:gd name="T25" fmla="*/ 2147483646 h 1670"/>
                <a:gd name="T26" fmla="*/ 2147483646 w 1776"/>
                <a:gd name="T27" fmla="*/ 2147483646 h 1670"/>
                <a:gd name="T28" fmla="*/ 2147483646 w 1776"/>
                <a:gd name="T29" fmla="*/ 2147483646 h 1670"/>
                <a:gd name="T30" fmla="*/ 2147483646 w 1776"/>
                <a:gd name="T31" fmla="*/ 2147483646 h 1670"/>
                <a:gd name="T32" fmla="*/ 2147483646 w 1776"/>
                <a:gd name="T33" fmla="*/ 2147483646 h 1670"/>
                <a:gd name="T34" fmla="*/ 2147483646 w 1776"/>
                <a:gd name="T35" fmla="*/ 2147483646 h 1670"/>
                <a:gd name="T36" fmla="*/ 2147483646 w 1776"/>
                <a:gd name="T37" fmla="*/ 2147483646 h 1670"/>
                <a:gd name="T38" fmla="*/ 2147483646 w 1776"/>
                <a:gd name="T39" fmla="*/ 2147483646 h 1670"/>
                <a:gd name="T40" fmla="*/ 2147483646 w 1776"/>
                <a:gd name="T41" fmla="*/ 2147483646 h 1670"/>
                <a:gd name="T42" fmla="*/ 2147483646 w 1776"/>
                <a:gd name="T43" fmla="*/ 2147483646 h 1670"/>
                <a:gd name="T44" fmla="*/ 2147483646 w 1776"/>
                <a:gd name="T45" fmla="*/ 2147483646 h 1670"/>
                <a:gd name="T46" fmla="*/ 2147483646 w 1776"/>
                <a:gd name="T47" fmla="*/ 2147483646 h 1670"/>
                <a:gd name="T48" fmla="*/ 2147483646 w 1776"/>
                <a:gd name="T49" fmla="*/ 2147483646 h 1670"/>
                <a:gd name="T50" fmla="*/ 2147483646 w 1776"/>
                <a:gd name="T51" fmla="*/ 2147483646 h 1670"/>
                <a:gd name="T52" fmla="*/ 2147483646 w 1776"/>
                <a:gd name="T53" fmla="*/ 2147483646 h 1670"/>
                <a:gd name="T54" fmla="*/ 2147483646 w 1776"/>
                <a:gd name="T55" fmla="*/ 2147483646 h 1670"/>
                <a:gd name="T56" fmla="*/ 2147483646 w 1776"/>
                <a:gd name="T57" fmla="*/ 2147483646 h 1670"/>
                <a:gd name="T58" fmla="*/ 2147483646 w 1776"/>
                <a:gd name="T59" fmla="*/ 2147483646 h 1670"/>
                <a:gd name="T60" fmla="*/ 2147483646 w 1776"/>
                <a:gd name="T61" fmla="*/ 2147483646 h 1670"/>
                <a:gd name="T62" fmla="*/ 2147483646 w 1776"/>
                <a:gd name="T63" fmla="*/ 2147483646 h 1670"/>
                <a:gd name="T64" fmla="*/ 2147483646 w 1776"/>
                <a:gd name="T65" fmla="*/ 2147483646 h 1670"/>
                <a:gd name="T66" fmla="*/ 2147483646 w 1776"/>
                <a:gd name="T67" fmla="*/ 2147483646 h 1670"/>
                <a:gd name="T68" fmla="*/ 2147483646 w 1776"/>
                <a:gd name="T69" fmla="*/ 2147483646 h 1670"/>
                <a:gd name="T70" fmla="*/ 2147483646 w 1776"/>
                <a:gd name="T71" fmla="*/ 2147483646 h 1670"/>
                <a:gd name="T72" fmla="*/ 2147483646 w 1776"/>
                <a:gd name="T73" fmla="*/ 2147483646 h 1670"/>
                <a:gd name="T74" fmla="*/ 2147483646 w 1776"/>
                <a:gd name="T75" fmla="*/ 2147483646 h 1670"/>
                <a:gd name="T76" fmla="*/ 2147483646 w 1776"/>
                <a:gd name="T77" fmla="*/ 2147483646 h 1670"/>
                <a:gd name="T78" fmla="*/ 2147483646 w 1776"/>
                <a:gd name="T79" fmla="*/ 2147483646 h 1670"/>
                <a:gd name="T80" fmla="*/ 2147483646 w 1776"/>
                <a:gd name="T81" fmla="*/ 2147483646 h 1670"/>
                <a:gd name="T82" fmla="*/ 2147483646 w 1776"/>
                <a:gd name="T83" fmla="*/ 2147483646 h 1670"/>
                <a:gd name="T84" fmla="*/ 2147483646 w 1776"/>
                <a:gd name="T85" fmla="*/ 2147483646 h 1670"/>
                <a:gd name="T86" fmla="*/ 2147483646 w 1776"/>
                <a:gd name="T87" fmla="*/ 2147483646 h 1670"/>
                <a:gd name="T88" fmla="*/ 2147483646 w 1776"/>
                <a:gd name="T89" fmla="*/ 2147483646 h 1670"/>
                <a:gd name="T90" fmla="*/ 2147483646 w 1776"/>
                <a:gd name="T91" fmla="*/ 2147483646 h 1670"/>
                <a:gd name="T92" fmla="*/ 2147483646 w 1776"/>
                <a:gd name="T93" fmla="*/ 2147483646 h 1670"/>
                <a:gd name="T94" fmla="*/ 2147483646 w 1776"/>
                <a:gd name="T95" fmla="*/ 2147483646 h 1670"/>
                <a:gd name="T96" fmla="*/ 2147483646 w 1776"/>
                <a:gd name="T97" fmla="*/ 2147483646 h 1670"/>
                <a:gd name="T98" fmla="*/ 2147483646 w 1776"/>
                <a:gd name="T99" fmla="*/ 2147483646 h 1670"/>
                <a:gd name="T100" fmla="*/ 2147483646 w 1776"/>
                <a:gd name="T101" fmla="*/ 2147483646 h 1670"/>
                <a:gd name="T102" fmla="*/ 2147483646 w 1776"/>
                <a:gd name="T103" fmla="*/ 0 h 1670"/>
                <a:gd name="T104" fmla="*/ 2147483646 w 1776"/>
                <a:gd name="T105" fmla="*/ 2147483646 h 1670"/>
                <a:gd name="T106" fmla="*/ 2147483646 w 1776"/>
                <a:gd name="T107" fmla="*/ 2147483646 h 1670"/>
                <a:gd name="T108" fmla="*/ 2147483646 w 1776"/>
                <a:gd name="T109" fmla="*/ 2147483646 h 1670"/>
                <a:gd name="T110" fmla="*/ 2147483646 w 1776"/>
                <a:gd name="T111" fmla="*/ 2147483646 h 16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76"/>
                <a:gd name="T169" fmla="*/ 0 h 1670"/>
                <a:gd name="T170" fmla="*/ 1776 w 1776"/>
                <a:gd name="T171" fmla="*/ 1670 h 167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76" h="1670">
                  <a:moveTo>
                    <a:pt x="799" y="176"/>
                  </a:moveTo>
                  <a:lnTo>
                    <a:pt x="798" y="175"/>
                  </a:lnTo>
                  <a:lnTo>
                    <a:pt x="793" y="170"/>
                  </a:lnTo>
                  <a:lnTo>
                    <a:pt x="786" y="165"/>
                  </a:lnTo>
                  <a:lnTo>
                    <a:pt x="777" y="156"/>
                  </a:lnTo>
                  <a:lnTo>
                    <a:pt x="764" y="147"/>
                  </a:lnTo>
                  <a:lnTo>
                    <a:pt x="750" y="136"/>
                  </a:lnTo>
                  <a:lnTo>
                    <a:pt x="733" y="124"/>
                  </a:lnTo>
                  <a:lnTo>
                    <a:pt x="716" y="114"/>
                  </a:lnTo>
                  <a:lnTo>
                    <a:pt x="696" y="102"/>
                  </a:lnTo>
                  <a:lnTo>
                    <a:pt x="674" y="90"/>
                  </a:lnTo>
                  <a:lnTo>
                    <a:pt x="652" y="81"/>
                  </a:lnTo>
                  <a:lnTo>
                    <a:pt x="627" y="71"/>
                  </a:lnTo>
                  <a:lnTo>
                    <a:pt x="603" y="64"/>
                  </a:lnTo>
                  <a:lnTo>
                    <a:pt x="578" y="59"/>
                  </a:lnTo>
                  <a:lnTo>
                    <a:pt x="552" y="55"/>
                  </a:lnTo>
                  <a:lnTo>
                    <a:pt x="525" y="55"/>
                  </a:lnTo>
                  <a:lnTo>
                    <a:pt x="507" y="56"/>
                  </a:lnTo>
                  <a:lnTo>
                    <a:pt x="489" y="59"/>
                  </a:lnTo>
                  <a:lnTo>
                    <a:pt x="471" y="63"/>
                  </a:lnTo>
                  <a:lnTo>
                    <a:pt x="453" y="69"/>
                  </a:lnTo>
                  <a:lnTo>
                    <a:pt x="435" y="77"/>
                  </a:lnTo>
                  <a:lnTo>
                    <a:pt x="418" y="88"/>
                  </a:lnTo>
                  <a:lnTo>
                    <a:pt x="400" y="100"/>
                  </a:lnTo>
                  <a:lnTo>
                    <a:pt x="382" y="114"/>
                  </a:lnTo>
                  <a:lnTo>
                    <a:pt x="350" y="143"/>
                  </a:lnTo>
                  <a:lnTo>
                    <a:pt x="324" y="172"/>
                  </a:lnTo>
                  <a:lnTo>
                    <a:pt x="303" y="198"/>
                  </a:lnTo>
                  <a:lnTo>
                    <a:pt x="287" y="222"/>
                  </a:lnTo>
                  <a:lnTo>
                    <a:pt x="273" y="245"/>
                  </a:lnTo>
                  <a:lnTo>
                    <a:pt x="262" y="265"/>
                  </a:lnTo>
                  <a:lnTo>
                    <a:pt x="254" y="283"/>
                  </a:lnTo>
                  <a:lnTo>
                    <a:pt x="245" y="300"/>
                  </a:lnTo>
                  <a:lnTo>
                    <a:pt x="240" y="315"/>
                  </a:lnTo>
                  <a:lnTo>
                    <a:pt x="234" y="328"/>
                  </a:lnTo>
                  <a:lnTo>
                    <a:pt x="227" y="340"/>
                  </a:lnTo>
                  <a:lnTo>
                    <a:pt x="220" y="349"/>
                  </a:lnTo>
                  <a:lnTo>
                    <a:pt x="210" y="357"/>
                  </a:lnTo>
                  <a:lnTo>
                    <a:pt x="198" y="362"/>
                  </a:lnTo>
                  <a:lnTo>
                    <a:pt x="184" y="366"/>
                  </a:lnTo>
                  <a:lnTo>
                    <a:pt x="165" y="368"/>
                  </a:lnTo>
                  <a:lnTo>
                    <a:pt x="145" y="371"/>
                  </a:lnTo>
                  <a:lnTo>
                    <a:pt x="128" y="374"/>
                  </a:lnTo>
                  <a:lnTo>
                    <a:pt x="110" y="380"/>
                  </a:lnTo>
                  <a:lnTo>
                    <a:pt x="96" y="388"/>
                  </a:lnTo>
                  <a:lnTo>
                    <a:pt x="82" y="398"/>
                  </a:lnTo>
                  <a:lnTo>
                    <a:pt x="70" y="408"/>
                  </a:lnTo>
                  <a:lnTo>
                    <a:pt x="60" y="420"/>
                  </a:lnTo>
                  <a:lnTo>
                    <a:pt x="53" y="433"/>
                  </a:lnTo>
                  <a:lnTo>
                    <a:pt x="49" y="447"/>
                  </a:lnTo>
                  <a:lnTo>
                    <a:pt x="46" y="464"/>
                  </a:lnTo>
                  <a:lnTo>
                    <a:pt x="46" y="480"/>
                  </a:lnTo>
                  <a:lnTo>
                    <a:pt x="49" y="497"/>
                  </a:lnTo>
                  <a:lnTo>
                    <a:pt x="55" y="516"/>
                  </a:lnTo>
                  <a:lnTo>
                    <a:pt x="64" y="533"/>
                  </a:lnTo>
                  <a:lnTo>
                    <a:pt x="76" y="552"/>
                  </a:lnTo>
                  <a:lnTo>
                    <a:pt x="91" y="571"/>
                  </a:lnTo>
                  <a:lnTo>
                    <a:pt x="88" y="573"/>
                  </a:lnTo>
                  <a:lnTo>
                    <a:pt x="78" y="580"/>
                  </a:lnTo>
                  <a:lnTo>
                    <a:pt x="65" y="591"/>
                  </a:lnTo>
                  <a:lnTo>
                    <a:pt x="50" y="605"/>
                  </a:lnTo>
                  <a:lnTo>
                    <a:pt x="35" y="622"/>
                  </a:lnTo>
                  <a:lnTo>
                    <a:pt x="22" y="640"/>
                  </a:lnTo>
                  <a:lnTo>
                    <a:pt x="11" y="662"/>
                  </a:lnTo>
                  <a:lnTo>
                    <a:pt x="7" y="683"/>
                  </a:lnTo>
                  <a:lnTo>
                    <a:pt x="9" y="697"/>
                  </a:lnTo>
                  <a:lnTo>
                    <a:pt x="13" y="711"/>
                  </a:lnTo>
                  <a:lnTo>
                    <a:pt x="22" y="725"/>
                  </a:lnTo>
                  <a:lnTo>
                    <a:pt x="33" y="738"/>
                  </a:lnTo>
                  <a:lnTo>
                    <a:pt x="50" y="752"/>
                  </a:lnTo>
                  <a:lnTo>
                    <a:pt x="71" y="766"/>
                  </a:lnTo>
                  <a:lnTo>
                    <a:pt x="98" y="779"/>
                  </a:lnTo>
                  <a:lnTo>
                    <a:pt x="131" y="791"/>
                  </a:lnTo>
                  <a:lnTo>
                    <a:pt x="125" y="795"/>
                  </a:lnTo>
                  <a:lnTo>
                    <a:pt x="110" y="805"/>
                  </a:lnTo>
                  <a:lnTo>
                    <a:pt x="88" y="822"/>
                  </a:lnTo>
                  <a:lnTo>
                    <a:pt x="63" y="842"/>
                  </a:lnTo>
                  <a:lnTo>
                    <a:pt x="38" y="866"/>
                  </a:lnTo>
                  <a:lnTo>
                    <a:pt x="17" y="894"/>
                  </a:lnTo>
                  <a:lnTo>
                    <a:pt x="4" y="923"/>
                  </a:lnTo>
                  <a:lnTo>
                    <a:pt x="0" y="952"/>
                  </a:lnTo>
                  <a:lnTo>
                    <a:pt x="2" y="963"/>
                  </a:lnTo>
                  <a:lnTo>
                    <a:pt x="5" y="972"/>
                  </a:lnTo>
                  <a:lnTo>
                    <a:pt x="11" y="982"/>
                  </a:lnTo>
                  <a:lnTo>
                    <a:pt x="18" y="991"/>
                  </a:lnTo>
                  <a:lnTo>
                    <a:pt x="27" y="1001"/>
                  </a:lnTo>
                  <a:lnTo>
                    <a:pt x="38" y="1009"/>
                  </a:lnTo>
                  <a:lnTo>
                    <a:pt x="52" y="1018"/>
                  </a:lnTo>
                  <a:lnTo>
                    <a:pt x="68" y="1027"/>
                  </a:lnTo>
                  <a:lnTo>
                    <a:pt x="65" y="1034"/>
                  </a:lnTo>
                  <a:lnTo>
                    <a:pt x="60" y="1053"/>
                  </a:lnTo>
                  <a:lnTo>
                    <a:pt x="55" y="1081"/>
                  </a:lnTo>
                  <a:lnTo>
                    <a:pt x="51" y="1116"/>
                  </a:lnTo>
                  <a:lnTo>
                    <a:pt x="50" y="1155"/>
                  </a:lnTo>
                  <a:lnTo>
                    <a:pt x="53" y="1195"/>
                  </a:lnTo>
                  <a:lnTo>
                    <a:pt x="65" y="1234"/>
                  </a:lnTo>
                  <a:lnTo>
                    <a:pt x="86" y="1268"/>
                  </a:lnTo>
                  <a:lnTo>
                    <a:pt x="98" y="1280"/>
                  </a:lnTo>
                  <a:lnTo>
                    <a:pt x="111" y="1292"/>
                  </a:lnTo>
                  <a:lnTo>
                    <a:pt x="126" y="1300"/>
                  </a:lnTo>
                  <a:lnTo>
                    <a:pt x="144" y="1308"/>
                  </a:lnTo>
                  <a:lnTo>
                    <a:pt x="164" y="1314"/>
                  </a:lnTo>
                  <a:lnTo>
                    <a:pt x="187" y="1318"/>
                  </a:lnTo>
                  <a:lnTo>
                    <a:pt x="211" y="1320"/>
                  </a:lnTo>
                  <a:lnTo>
                    <a:pt x="240" y="1320"/>
                  </a:lnTo>
                  <a:lnTo>
                    <a:pt x="241" y="1328"/>
                  </a:lnTo>
                  <a:lnTo>
                    <a:pt x="244" y="1352"/>
                  </a:lnTo>
                  <a:lnTo>
                    <a:pt x="253" y="1386"/>
                  </a:lnTo>
                  <a:lnTo>
                    <a:pt x="267" y="1426"/>
                  </a:lnTo>
                  <a:lnTo>
                    <a:pt x="289" y="1471"/>
                  </a:lnTo>
                  <a:lnTo>
                    <a:pt x="320" y="1513"/>
                  </a:lnTo>
                  <a:lnTo>
                    <a:pt x="363" y="1551"/>
                  </a:lnTo>
                  <a:lnTo>
                    <a:pt x="419" y="1579"/>
                  </a:lnTo>
                  <a:lnTo>
                    <a:pt x="430" y="1583"/>
                  </a:lnTo>
                  <a:lnTo>
                    <a:pt x="442" y="1586"/>
                  </a:lnTo>
                  <a:lnTo>
                    <a:pt x="455" y="1590"/>
                  </a:lnTo>
                  <a:lnTo>
                    <a:pt x="468" y="1592"/>
                  </a:lnTo>
                  <a:lnTo>
                    <a:pt x="482" y="1594"/>
                  </a:lnTo>
                  <a:lnTo>
                    <a:pt x="496" y="1596"/>
                  </a:lnTo>
                  <a:lnTo>
                    <a:pt x="512" y="1597"/>
                  </a:lnTo>
                  <a:lnTo>
                    <a:pt x="527" y="1597"/>
                  </a:lnTo>
                  <a:lnTo>
                    <a:pt x="544" y="1596"/>
                  </a:lnTo>
                  <a:lnTo>
                    <a:pt x="560" y="1594"/>
                  </a:lnTo>
                  <a:lnTo>
                    <a:pt x="578" y="1593"/>
                  </a:lnTo>
                  <a:lnTo>
                    <a:pt x="595" y="1591"/>
                  </a:lnTo>
                  <a:lnTo>
                    <a:pt x="614" y="1587"/>
                  </a:lnTo>
                  <a:lnTo>
                    <a:pt x="633" y="1584"/>
                  </a:lnTo>
                  <a:lnTo>
                    <a:pt x="653" y="1579"/>
                  </a:lnTo>
                  <a:lnTo>
                    <a:pt x="673" y="1573"/>
                  </a:lnTo>
                  <a:lnTo>
                    <a:pt x="677" y="1574"/>
                  </a:lnTo>
                  <a:lnTo>
                    <a:pt x="685" y="1579"/>
                  </a:lnTo>
                  <a:lnTo>
                    <a:pt x="699" y="1586"/>
                  </a:lnTo>
                  <a:lnTo>
                    <a:pt x="717" y="1594"/>
                  </a:lnTo>
                  <a:lnTo>
                    <a:pt x="740" y="1605"/>
                  </a:lnTo>
                  <a:lnTo>
                    <a:pt x="766" y="1616"/>
                  </a:lnTo>
                  <a:lnTo>
                    <a:pt x="796" y="1627"/>
                  </a:lnTo>
                  <a:lnTo>
                    <a:pt x="828" y="1638"/>
                  </a:lnTo>
                  <a:lnTo>
                    <a:pt x="862" y="1647"/>
                  </a:lnTo>
                  <a:lnTo>
                    <a:pt x="898" y="1657"/>
                  </a:lnTo>
                  <a:lnTo>
                    <a:pt x="936" y="1664"/>
                  </a:lnTo>
                  <a:lnTo>
                    <a:pt x="974" y="1669"/>
                  </a:lnTo>
                  <a:lnTo>
                    <a:pt x="1011" y="1670"/>
                  </a:lnTo>
                  <a:lnTo>
                    <a:pt x="1049" y="1667"/>
                  </a:lnTo>
                  <a:lnTo>
                    <a:pt x="1087" y="1663"/>
                  </a:lnTo>
                  <a:lnTo>
                    <a:pt x="1122" y="1652"/>
                  </a:lnTo>
                  <a:lnTo>
                    <a:pt x="1153" y="1638"/>
                  </a:lnTo>
                  <a:lnTo>
                    <a:pt x="1182" y="1620"/>
                  </a:lnTo>
                  <a:lnTo>
                    <a:pt x="1209" y="1597"/>
                  </a:lnTo>
                  <a:lnTo>
                    <a:pt x="1233" y="1568"/>
                  </a:lnTo>
                  <a:lnTo>
                    <a:pt x="1254" y="1534"/>
                  </a:lnTo>
                  <a:lnTo>
                    <a:pt x="1272" y="1494"/>
                  </a:lnTo>
                  <a:lnTo>
                    <a:pt x="1286" y="1447"/>
                  </a:lnTo>
                  <a:lnTo>
                    <a:pt x="1295" y="1393"/>
                  </a:lnTo>
                  <a:lnTo>
                    <a:pt x="1297" y="1393"/>
                  </a:lnTo>
                  <a:lnTo>
                    <a:pt x="1301" y="1394"/>
                  </a:lnTo>
                  <a:lnTo>
                    <a:pt x="1310" y="1395"/>
                  </a:lnTo>
                  <a:lnTo>
                    <a:pt x="1319" y="1398"/>
                  </a:lnTo>
                  <a:lnTo>
                    <a:pt x="1332" y="1399"/>
                  </a:lnTo>
                  <a:lnTo>
                    <a:pt x="1346" y="1400"/>
                  </a:lnTo>
                  <a:lnTo>
                    <a:pt x="1361" y="1401"/>
                  </a:lnTo>
                  <a:lnTo>
                    <a:pt x="1378" y="1401"/>
                  </a:lnTo>
                  <a:lnTo>
                    <a:pt x="1396" y="1400"/>
                  </a:lnTo>
                  <a:lnTo>
                    <a:pt x="1414" y="1399"/>
                  </a:lnTo>
                  <a:lnTo>
                    <a:pt x="1433" y="1395"/>
                  </a:lnTo>
                  <a:lnTo>
                    <a:pt x="1452" y="1391"/>
                  </a:lnTo>
                  <a:lnTo>
                    <a:pt x="1470" y="1384"/>
                  </a:lnTo>
                  <a:lnTo>
                    <a:pt x="1489" y="1375"/>
                  </a:lnTo>
                  <a:lnTo>
                    <a:pt x="1505" y="1365"/>
                  </a:lnTo>
                  <a:lnTo>
                    <a:pt x="1520" y="1352"/>
                  </a:lnTo>
                  <a:lnTo>
                    <a:pt x="1531" y="1340"/>
                  </a:lnTo>
                  <a:lnTo>
                    <a:pt x="1542" y="1327"/>
                  </a:lnTo>
                  <a:lnTo>
                    <a:pt x="1550" y="1312"/>
                  </a:lnTo>
                  <a:lnTo>
                    <a:pt x="1557" y="1295"/>
                  </a:lnTo>
                  <a:lnTo>
                    <a:pt x="1563" y="1276"/>
                  </a:lnTo>
                  <a:lnTo>
                    <a:pt x="1566" y="1255"/>
                  </a:lnTo>
                  <a:lnTo>
                    <a:pt x="1569" y="1232"/>
                  </a:lnTo>
                  <a:lnTo>
                    <a:pt x="1569" y="1207"/>
                  </a:lnTo>
                  <a:lnTo>
                    <a:pt x="1571" y="1206"/>
                  </a:lnTo>
                  <a:lnTo>
                    <a:pt x="1576" y="1204"/>
                  </a:lnTo>
                  <a:lnTo>
                    <a:pt x="1584" y="1201"/>
                  </a:lnTo>
                  <a:lnTo>
                    <a:pt x="1595" y="1196"/>
                  </a:lnTo>
                  <a:lnTo>
                    <a:pt x="1608" y="1190"/>
                  </a:lnTo>
                  <a:lnTo>
                    <a:pt x="1623" y="1183"/>
                  </a:lnTo>
                  <a:lnTo>
                    <a:pt x="1638" y="1175"/>
                  </a:lnTo>
                  <a:lnTo>
                    <a:pt x="1655" y="1166"/>
                  </a:lnTo>
                  <a:lnTo>
                    <a:pt x="1672" y="1155"/>
                  </a:lnTo>
                  <a:lnTo>
                    <a:pt x="1690" y="1143"/>
                  </a:lnTo>
                  <a:lnTo>
                    <a:pt x="1707" y="1130"/>
                  </a:lnTo>
                  <a:lnTo>
                    <a:pt x="1722" y="1117"/>
                  </a:lnTo>
                  <a:lnTo>
                    <a:pt x="1737" y="1102"/>
                  </a:lnTo>
                  <a:lnTo>
                    <a:pt x="1750" y="1087"/>
                  </a:lnTo>
                  <a:lnTo>
                    <a:pt x="1761" y="1070"/>
                  </a:lnTo>
                  <a:lnTo>
                    <a:pt x="1769" y="1053"/>
                  </a:lnTo>
                  <a:lnTo>
                    <a:pt x="1775" y="1034"/>
                  </a:lnTo>
                  <a:lnTo>
                    <a:pt x="1776" y="1013"/>
                  </a:lnTo>
                  <a:lnTo>
                    <a:pt x="1774" y="993"/>
                  </a:lnTo>
                  <a:lnTo>
                    <a:pt x="1767" y="970"/>
                  </a:lnTo>
                  <a:lnTo>
                    <a:pt x="1755" y="948"/>
                  </a:lnTo>
                  <a:lnTo>
                    <a:pt x="1737" y="924"/>
                  </a:lnTo>
                  <a:lnTo>
                    <a:pt x="1714" y="901"/>
                  </a:lnTo>
                  <a:lnTo>
                    <a:pt x="1683" y="876"/>
                  </a:lnTo>
                  <a:lnTo>
                    <a:pt x="1687" y="872"/>
                  </a:lnTo>
                  <a:lnTo>
                    <a:pt x="1695" y="864"/>
                  </a:lnTo>
                  <a:lnTo>
                    <a:pt x="1705" y="850"/>
                  </a:lnTo>
                  <a:lnTo>
                    <a:pt x="1720" y="831"/>
                  </a:lnTo>
                  <a:lnTo>
                    <a:pt x="1733" y="810"/>
                  </a:lnTo>
                  <a:lnTo>
                    <a:pt x="1743" y="784"/>
                  </a:lnTo>
                  <a:lnTo>
                    <a:pt x="1751" y="757"/>
                  </a:lnTo>
                  <a:lnTo>
                    <a:pt x="1755" y="729"/>
                  </a:lnTo>
                  <a:lnTo>
                    <a:pt x="1754" y="707"/>
                  </a:lnTo>
                  <a:lnTo>
                    <a:pt x="1748" y="686"/>
                  </a:lnTo>
                  <a:lnTo>
                    <a:pt x="1738" y="666"/>
                  </a:lnTo>
                  <a:lnTo>
                    <a:pt x="1723" y="645"/>
                  </a:lnTo>
                  <a:lnTo>
                    <a:pt x="1703" y="625"/>
                  </a:lnTo>
                  <a:lnTo>
                    <a:pt x="1676" y="606"/>
                  </a:lnTo>
                  <a:lnTo>
                    <a:pt x="1643" y="587"/>
                  </a:lnTo>
                  <a:lnTo>
                    <a:pt x="1603" y="571"/>
                  </a:lnTo>
                  <a:lnTo>
                    <a:pt x="1606" y="563"/>
                  </a:lnTo>
                  <a:lnTo>
                    <a:pt x="1615" y="540"/>
                  </a:lnTo>
                  <a:lnTo>
                    <a:pt x="1624" y="506"/>
                  </a:lnTo>
                  <a:lnTo>
                    <a:pt x="1634" y="465"/>
                  </a:lnTo>
                  <a:lnTo>
                    <a:pt x="1638" y="418"/>
                  </a:lnTo>
                  <a:lnTo>
                    <a:pt x="1637" y="369"/>
                  </a:lnTo>
                  <a:lnTo>
                    <a:pt x="1627" y="322"/>
                  </a:lnTo>
                  <a:lnTo>
                    <a:pt x="1604" y="280"/>
                  </a:lnTo>
                  <a:lnTo>
                    <a:pt x="1596" y="269"/>
                  </a:lnTo>
                  <a:lnTo>
                    <a:pt x="1586" y="260"/>
                  </a:lnTo>
                  <a:lnTo>
                    <a:pt x="1576" y="252"/>
                  </a:lnTo>
                  <a:lnTo>
                    <a:pt x="1563" y="243"/>
                  </a:lnTo>
                  <a:lnTo>
                    <a:pt x="1550" y="236"/>
                  </a:lnTo>
                  <a:lnTo>
                    <a:pt x="1536" y="229"/>
                  </a:lnTo>
                  <a:lnTo>
                    <a:pt x="1520" y="223"/>
                  </a:lnTo>
                  <a:lnTo>
                    <a:pt x="1503" y="219"/>
                  </a:lnTo>
                  <a:lnTo>
                    <a:pt x="1484" y="215"/>
                  </a:lnTo>
                  <a:lnTo>
                    <a:pt x="1464" y="212"/>
                  </a:lnTo>
                  <a:lnTo>
                    <a:pt x="1442" y="210"/>
                  </a:lnTo>
                  <a:lnTo>
                    <a:pt x="1419" y="210"/>
                  </a:lnTo>
                  <a:lnTo>
                    <a:pt x="1393" y="210"/>
                  </a:lnTo>
                  <a:lnTo>
                    <a:pt x="1367" y="213"/>
                  </a:lnTo>
                  <a:lnTo>
                    <a:pt x="1339" y="216"/>
                  </a:lnTo>
                  <a:lnTo>
                    <a:pt x="1308" y="221"/>
                  </a:lnTo>
                  <a:lnTo>
                    <a:pt x="1308" y="219"/>
                  </a:lnTo>
                  <a:lnTo>
                    <a:pt x="1308" y="212"/>
                  </a:lnTo>
                  <a:lnTo>
                    <a:pt x="1308" y="201"/>
                  </a:lnTo>
                  <a:lnTo>
                    <a:pt x="1307" y="187"/>
                  </a:lnTo>
                  <a:lnTo>
                    <a:pt x="1305" y="170"/>
                  </a:lnTo>
                  <a:lnTo>
                    <a:pt x="1301" y="153"/>
                  </a:lnTo>
                  <a:lnTo>
                    <a:pt x="1297" y="133"/>
                  </a:lnTo>
                  <a:lnTo>
                    <a:pt x="1290" y="112"/>
                  </a:lnTo>
                  <a:lnTo>
                    <a:pt x="1280" y="92"/>
                  </a:lnTo>
                  <a:lnTo>
                    <a:pt x="1267" y="71"/>
                  </a:lnTo>
                  <a:lnTo>
                    <a:pt x="1252" y="53"/>
                  </a:lnTo>
                  <a:lnTo>
                    <a:pt x="1233" y="36"/>
                  </a:lnTo>
                  <a:lnTo>
                    <a:pt x="1211" y="22"/>
                  </a:lnTo>
                  <a:lnTo>
                    <a:pt x="1185" y="10"/>
                  </a:lnTo>
                  <a:lnTo>
                    <a:pt x="1153" y="3"/>
                  </a:lnTo>
                  <a:lnTo>
                    <a:pt x="1117" y="0"/>
                  </a:lnTo>
                  <a:lnTo>
                    <a:pt x="1112" y="0"/>
                  </a:lnTo>
                  <a:lnTo>
                    <a:pt x="1107" y="0"/>
                  </a:lnTo>
                  <a:lnTo>
                    <a:pt x="1101" y="0"/>
                  </a:lnTo>
                  <a:lnTo>
                    <a:pt x="1095" y="0"/>
                  </a:lnTo>
                  <a:lnTo>
                    <a:pt x="1090" y="0"/>
                  </a:lnTo>
                  <a:lnTo>
                    <a:pt x="1084" y="1"/>
                  </a:lnTo>
                  <a:lnTo>
                    <a:pt x="1079" y="1"/>
                  </a:lnTo>
                  <a:lnTo>
                    <a:pt x="1073" y="2"/>
                  </a:lnTo>
                  <a:lnTo>
                    <a:pt x="1029" y="9"/>
                  </a:lnTo>
                  <a:lnTo>
                    <a:pt x="993" y="20"/>
                  </a:lnTo>
                  <a:lnTo>
                    <a:pt x="963" y="34"/>
                  </a:lnTo>
                  <a:lnTo>
                    <a:pt x="940" y="49"/>
                  </a:lnTo>
                  <a:lnTo>
                    <a:pt x="921" y="68"/>
                  </a:lnTo>
                  <a:lnTo>
                    <a:pt x="907" y="87"/>
                  </a:lnTo>
                  <a:lnTo>
                    <a:pt x="896" y="107"/>
                  </a:lnTo>
                  <a:lnTo>
                    <a:pt x="890" y="128"/>
                  </a:lnTo>
                  <a:lnTo>
                    <a:pt x="887" y="148"/>
                  </a:lnTo>
                  <a:lnTo>
                    <a:pt x="885" y="167"/>
                  </a:lnTo>
                  <a:lnTo>
                    <a:pt x="885" y="185"/>
                  </a:lnTo>
                  <a:lnTo>
                    <a:pt x="888" y="201"/>
                  </a:lnTo>
                  <a:lnTo>
                    <a:pt x="890" y="214"/>
                  </a:lnTo>
                  <a:lnTo>
                    <a:pt x="892" y="225"/>
                  </a:lnTo>
                  <a:lnTo>
                    <a:pt x="894" y="230"/>
                  </a:lnTo>
                  <a:lnTo>
                    <a:pt x="895" y="233"/>
                  </a:lnTo>
                  <a:lnTo>
                    <a:pt x="799" y="176"/>
                  </a:lnTo>
                  <a:close/>
                </a:path>
              </a:pathLst>
            </a:custGeom>
            <a:solidFill>
              <a:srgbClr val="E6F8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79880" name="Freeform 9"/>
            <p:cNvSpPr>
              <a:spLocks/>
            </p:cNvSpPr>
            <p:nvPr/>
          </p:nvSpPr>
          <p:spPr bwMode="auto">
            <a:xfrm>
              <a:off x="6804025" y="4429125"/>
              <a:ext cx="390525" cy="250825"/>
            </a:xfrm>
            <a:custGeom>
              <a:avLst/>
              <a:gdLst>
                <a:gd name="T0" fmla="*/ 2147483646 w 246"/>
                <a:gd name="T1" fmla="*/ 2147483646 h 158"/>
                <a:gd name="T2" fmla="*/ 2147483646 w 246"/>
                <a:gd name="T3" fmla="*/ 2147483646 h 158"/>
                <a:gd name="T4" fmla="*/ 2147483646 w 246"/>
                <a:gd name="T5" fmla="*/ 2147483646 h 158"/>
                <a:gd name="T6" fmla="*/ 2147483646 w 246"/>
                <a:gd name="T7" fmla="*/ 2147483646 h 158"/>
                <a:gd name="T8" fmla="*/ 2147483646 w 246"/>
                <a:gd name="T9" fmla="*/ 2147483646 h 158"/>
                <a:gd name="T10" fmla="*/ 2147483646 w 246"/>
                <a:gd name="T11" fmla="*/ 2147483646 h 158"/>
                <a:gd name="T12" fmla="*/ 2147483646 w 246"/>
                <a:gd name="T13" fmla="*/ 0 h 158"/>
                <a:gd name="T14" fmla="*/ 2147483646 w 246"/>
                <a:gd name="T15" fmla="*/ 2147483646 h 158"/>
                <a:gd name="T16" fmla="*/ 2147483646 w 246"/>
                <a:gd name="T17" fmla="*/ 2147483646 h 158"/>
                <a:gd name="T18" fmla="*/ 2147483646 w 246"/>
                <a:gd name="T19" fmla="*/ 2147483646 h 158"/>
                <a:gd name="T20" fmla="*/ 2147483646 w 246"/>
                <a:gd name="T21" fmla="*/ 2147483646 h 158"/>
                <a:gd name="T22" fmla="*/ 2147483646 w 246"/>
                <a:gd name="T23" fmla="*/ 2147483646 h 158"/>
                <a:gd name="T24" fmla="*/ 2147483646 w 246"/>
                <a:gd name="T25" fmla="*/ 2147483646 h 158"/>
                <a:gd name="T26" fmla="*/ 0 w 246"/>
                <a:gd name="T27" fmla="*/ 2147483646 h 158"/>
                <a:gd name="T28" fmla="*/ 2147483646 w 246"/>
                <a:gd name="T29" fmla="*/ 2147483646 h 158"/>
                <a:gd name="T30" fmla="*/ 2147483646 w 246"/>
                <a:gd name="T31" fmla="*/ 2147483646 h 158"/>
                <a:gd name="T32" fmla="*/ 2147483646 w 246"/>
                <a:gd name="T33" fmla="*/ 2147483646 h 158"/>
                <a:gd name="T34" fmla="*/ 2147483646 w 246"/>
                <a:gd name="T35" fmla="*/ 2147483646 h 158"/>
                <a:gd name="T36" fmla="*/ 2147483646 w 246"/>
                <a:gd name="T37" fmla="*/ 2147483646 h 158"/>
                <a:gd name="T38" fmla="*/ 2147483646 w 246"/>
                <a:gd name="T39" fmla="*/ 2147483646 h 158"/>
                <a:gd name="T40" fmla="*/ 2147483646 w 246"/>
                <a:gd name="T41" fmla="*/ 2147483646 h 158"/>
                <a:gd name="T42" fmla="*/ 2147483646 w 246"/>
                <a:gd name="T43" fmla="*/ 2147483646 h 158"/>
                <a:gd name="T44" fmla="*/ 2147483646 w 246"/>
                <a:gd name="T45" fmla="*/ 2147483646 h 158"/>
                <a:gd name="T46" fmla="*/ 2147483646 w 246"/>
                <a:gd name="T47" fmla="*/ 2147483646 h 158"/>
                <a:gd name="T48" fmla="*/ 2147483646 w 246"/>
                <a:gd name="T49" fmla="*/ 2147483646 h 158"/>
                <a:gd name="T50" fmla="*/ 2147483646 w 246"/>
                <a:gd name="T51" fmla="*/ 2147483646 h 158"/>
                <a:gd name="T52" fmla="*/ 2147483646 w 246"/>
                <a:gd name="T53" fmla="*/ 2147483646 h 158"/>
                <a:gd name="T54" fmla="*/ 2147483646 w 246"/>
                <a:gd name="T55" fmla="*/ 2147483646 h 158"/>
                <a:gd name="T56" fmla="*/ 2147483646 w 246"/>
                <a:gd name="T57" fmla="*/ 2147483646 h 158"/>
                <a:gd name="T58" fmla="*/ 2147483646 w 246"/>
                <a:gd name="T59" fmla="*/ 2147483646 h 158"/>
                <a:gd name="T60" fmla="*/ 2147483646 w 246"/>
                <a:gd name="T61" fmla="*/ 2147483646 h 158"/>
                <a:gd name="T62" fmla="*/ 2147483646 w 246"/>
                <a:gd name="T63" fmla="*/ 2147483646 h 158"/>
                <a:gd name="T64" fmla="*/ 2147483646 w 246"/>
                <a:gd name="T65" fmla="*/ 2147483646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6"/>
                <a:gd name="T100" fmla="*/ 0 h 158"/>
                <a:gd name="T101" fmla="*/ 246 w 246"/>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6" h="158">
                  <a:moveTo>
                    <a:pt x="240" y="46"/>
                  </a:moveTo>
                  <a:lnTo>
                    <a:pt x="238" y="42"/>
                  </a:lnTo>
                  <a:lnTo>
                    <a:pt x="231" y="35"/>
                  </a:lnTo>
                  <a:lnTo>
                    <a:pt x="218" y="24"/>
                  </a:lnTo>
                  <a:lnTo>
                    <a:pt x="200" y="13"/>
                  </a:lnTo>
                  <a:lnTo>
                    <a:pt x="177" y="4"/>
                  </a:lnTo>
                  <a:lnTo>
                    <a:pt x="145" y="0"/>
                  </a:lnTo>
                  <a:lnTo>
                    <a:pt x="107" y="2"/>
                  </a:lnTo>
                  <a:lnTo>
                    <a:pt x="62" y="13"/>
                  </a:lnTo>
                  <a:lnTo>
                    <a:pt x="40" y="21"/>
                  </a:lnTo>
                  <a:lnTo>
                    <a:pt x="23" y="30"/>
                  </a:lnTo>
                  <a:lnTo>
                    <a:pt x="12" y="41"/>
                  </a:lnTo>
                  <a:lnTo>
                    <a:pt x="3" y="52"/>
                  </a:lnTo>
                  <a:lnTo>
                    <a:pt x="0" y="63"/>
                  </a:lnTo>
                  <a:lnTo>
                    <a:pt x="1" y="74"/>
                  </a:lnTo>
                  <a:lnTo>
                    <a:pt x="5" y="86"/>
                  </a:lnTo>
                  <a:lnTo>
                    <a:pt x="10" y="97"/>
                  </a:lnTo>
                  <a:lnTo>
                    <a:pt x="20" y="108"/>
                  </a:lnTo>
                  <a:lnTo>
                    <a:pt x="32" y="119"/>
                  </a:lnTo>
                  <a:lnTo>
                    <a:pt x="45" y="128"/>
                  </a:lnTo>
                  <a:lnTo>
                    <a:pt x="60" y="137"/>
                  </a:lnTo>
                  <a:lnTo>
                    <a:pt x="75" y="145"/>
                  </a:lnTo>
                  <a:lnTo>
                    <a:pt x="93" y="150"/>
                  </a:lnTo>
                  <a:lnTo>
                    <a:pt x="109" y="155"/>
                  </a:lnTo>
                  <a:lnTo>
                    <a:pt x="127" y="158"/>
                  </a:lnTo>
                  <a:lnTo>
                    <a:pt x="160" y="158"/>
                  </a:lnTo>
                  <a:lnTo>
                    <a:pt x="187" y="153"/>
                  </a:lnTo>
                  <a:lnTo>
                    <a:pt x="210" y="142"/>
                  </a:lnTo>
                  <a:lnTo>
                    <a:pt x="227" y="128"/>
                  </a:lnTo>
                  <a:lnTo>
                    <a:pt x="239" y="110"/>
                  </a:lnTo>
                  <a:lnTo>
                    <a:pt x="246" y="90"/>
                  </a:lnTo>
                  <a:lnTo>
                    <a:pt x="246" y="69"/>
                  </a:lnTo>
                  <a:lnTo>
                    <a:pt x="240" y="46"/>
                  </a:lnTo>
                  <a:close/>
                </a:path>
              </a:pathLst>
            </a:custGeom>
            <a:solidFill>
              <a:srgbClr val="E9FF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79881" name="Freeform 10"/>
            <p:cNvSpPr>
              <a:spLocks/>
            </p:cNvSpPr>
            <p:nvPr/>
          </p:nvSpPr>
          <p:spPr bwMode="auto">
            <a:xfrm>
              <a:off x="6200775" y="2525713"/>
              <a:ext cx="1493838" cy="1541462"/>
            </a:xfrm>
            <a:custGeom>
              <a:avLst/>
              <a:gdLst>
                <a:gd name="T0" fmla="*/ 2147483646 w 941"/>
                <a:gd name="T1" fmla="*/ 2147483646 h 971"/>
                <a:gd name="T2" fmla="*/ 2147483646 w 941"/>
                <a:gd name="T3" fmla="*/ 2147483646 h 971"/>
                <a:gd name="T4" fmla="*/ 2147483646 w 941"/>
                <a:gd name="T5" fmla="*/ 2147483646 h 971"/>
                <a:gd name="T6" fmla="*/ 2147483646 w 941"/>
                <a:gd name="T7" fmla="*/ 2147483646 h 971"/>
                <a:gd name="T8" fmla="*/ 2147483646 w 941"/>
                <a:gd name="T9" fmla="*/ 2147483646 h 971"/>
                <a:gd name="T10" fmla="*/ 2147483646 w 941"/>
                <a:gd name="T11" fmla="*/ 2147483646 h 971"/>
                <a:gd name="T12" fmla="*/ 2147483646 w 941"/>
                <a:gd name="T13" fmla="*/ 2147483646 h 971"/>
                <a:gd name="T14" fmla="*/ 2147483646 w 941"/>
                <a:gd name="T15" fmla="*/ 2147483646 h 971"/>
                <a:gd name="T16" fmla="*/ 2147483646 w 941"/>
                <a:gd name="T17" fmla="*/ 2147483646 h 971"/>
                <a:gd name="T18" fmla="*/ 0 w 941"/>
                <a:gd name="T19" fmla="*/ 2147483646 h 971"/>
                <a:gd name="T20" fmla="*/ 2147483646 w 941"/>
                <a:gd name="T21" fmla="*/ 2147483646 h 971"/>
                <a:gd name="T22" fmla="*/ 2147483646 w 941"/>
                <a:gd name="T23" fmla="*/ 2147483646 h 971"/>
                <a:gd name="T24" fmla="*/ 2147483646 w 941"/>
                <a:gd name="T25" fmla="*/ 2147483646 h 971"/>
                <a:gd name="T26" fmla="*/ 2147483646 w 941"/>
                <a:gd name="T27" fmla="*/ 2147483646 h 971"/>
                <a:gd name="T28" fmla="*/ 2147483646 w 941"/>
                <a:gd name="T29" fmla="*/ 2147483646 h 971"/>
                <a:gd name="T30" fmla="*/ 2147483646 w 941"/>
                <a:gd name="T31" fmla="*/ 0 h 971"/>
                <a:gd name="T32" fmla="*/ 2147483646 w 941"/>
                <a:gd name="T33" fmla="*/ 2147483646 h 971"/>
                <a:gd name="T34" fmla="*/ 2147483646 w 941"/>
                <a:gd name="T35" fmla="*/ 2147483646 h 971"/>
                <a:gd name="T36" fmla="*/ 2147483646 w 941"/>
                <a:gd name="T37" fmla="*/ 2147483646 h 971"/>
                <a:gd name="T38" fmla="*/ 2147483646 w 941"/>
                <a:gd name="T39" fmla="*/ 2147483646 h 971"/>
                <a:gd name="T40" fmla="*/ 2147483646 w 941"/>
                <a:gd name="T41" fmla="*/ 2147483646 h 971"/>
                <a:gd name="T42" fmla="*/ 2147483646 w 941"/>
                <a:gd name="T43" fmla="*/ 2147483646 h 971"/>
                <a:gd name="T44" fmla="*/ 2147483646 w 941"/>
                <a:gd name="T45" fmla="*/ 2147483646 h 971"/>
                <a:gd name="T46" fmla="*/ 2147483646 w 941"/>
                <a:gd name="T47" fmla="*/ 2147483646 h 971"/>
                <a:gd name="T48" fmla="*/ 2147483646 w 941"/>
                <a:gd name="T49" fmla="*/ 2147483646 h 971"/>
                <a:gd name="T50" fmla="*/ 2147483646 w 941"/>
                <a:gd name="T51" fmla="*/ 2147483646 h 971"/>
                <a:gd name="T52" fmla="*/ 2147483646 w 941"/>
                <a:gd name="T53" fmla="*/ 2147483646 h 971"/>
                <a:gd name="T54" fmla="*/ 2147483646 w 941"/>
                <a:gd name="T55" fmla="*/ 2147483646 h 971"/>
                <a:gd name="T56" fmla="*/ 2147483646 w 941"/>
                <a:gd name="T57" fmla="*/ 2147483646 h 971"/>
                <a:gd name="T58" fmla="*/ 2147483646 w 941"/>
                <a:gd name="T59" fmla="*/ 2147483646 h 971"/>
                <a:gd name="T60" fmla="*/ 2147483646 w 941"/>
                <a:gd name="T61" fmla="*/ 2147483646 h 971"/>
                <a:gd name="T62" fmla="*/ 2147483646 w 941"/>
                <a:gd name="T63" fmla="*/ 2147483646 h 971"/>
                <a:gd name="T64" fmla="*/ 2147483646 w 941"/>
                <a:gd name="T65" fmla="*/ 2147483646 h 971"/>
                <a:gd name="T66" fmla="*/ 2147483646 w 941"/>
                <a:gd name="T67" fmla="*/ 2147483646 h 971"/>
                <a:gd name="T68" fmla="*/ 2147483646 w 941"/>
                <a:gd name="T69" fmla="*/ 2147483646 h 971"/>
                <a:gd name="T70" fmla="*/ 2147483646 w 941"/>
                <a:gd name="T71" fmla="*/ 2147483646 h 971"/>
                <a:gd name="T72" fmla="*/ 2147483646 w 941"/>
                <a:gd name="T73" fmla="*/ 2147483646 h 971"/>
                <a:gd name="T74" fmla="*/ 2147483646 w 941"/>
                <a:gd name="T75" fmla="*/ 2147483646 h 971"/>
                <a:gd name="T76" fmla="*/ 2147483646 w 941"/>
                <a:gd name="T77" fmla="*/ 2147483646 h 971"/>
                <a:gd name="T78" fmla="*/ 2147483646 w 941"/>
                <a:gd name="T79" fmla="*/ 2147483646 h 971"/>
                <a:gd name="T80" fmla="*/ 2147483646 w 941"/>
                <a:gd name="T81" fmla="*/ 2147483646 h 971"/>
                <a:gd name="T82" fmla="*/ 2147483646 w 941"/>
                <a:gd name="T83" fmla="*/ 2147483646 h 971"/>
                <a:gd name="T84" fmla="*/ 2147483646 w 941"/>
                <a:gd name="T85" fmla="*/ 2147483646 h 971"/>
                <a:gd name="T86" fmla="*/ 2147483646 w 941"/>
                <a:gd name="T87" fmla="*/ 2147483646 h 971"/>
                <a:gd name="T88" fmla="*/ 2147483646 w 941"/>
                <a:gd name="T89" fmla="*/ 2147483646 h 971"/>
                <a:gd name="T90" fmla="*/ 2147483646 w 941"/>
                <a:gd name="T91" fmla="*/ 2147483646 h 971"/>
                <a:gd name="T92" fmla="*/ 2147483646 w 941"/>
                <a:gd name="T93" fmla="*/ 2147483646 h 971"/>
                <a:gd name="T94" fmla="*/ 2147483646 w 941"/>
                <a:gd name="T95" fmla="*/ 2147483646 h 971"/>
                <a:gd name="T96" fmla="*/ 2147483646 w 941"/>
                <a:gd name="T97" fmla="*/ 2147483646 h 971"/>
                <a:gd name="T98" fmla="*/ 2147483646 w 941"/>
                <a:gd name="T99" fmla="*/ 2147483646 h 971"/>
                <a:gd name="T100" fmla="*/ 2147483646 w 941"/>
                <a:gd name="T101" fmla="*/ 2147483646 h 971"/>
                <a:gd name="T102" fmla="*/ 2147483646 w 941"/>
                <a:gd name="T103" fmla="*/ 2147483646 h 971"/>
                <a:gd name="T104" fmla="*/ 2147483646 w 941"/>
                <a:gd name="T105" fmla="*/ 2147483646 h 971"/>
                <a:gd name="T106" fmla="*/ 2147483646 w 941"/>
                <a:gd name="T107" fmla="*/ 2147483646 h 971"/>
                <a:gd name="T108" fmla="*/ 2147483646 w 941"/>
                <a:gd name="T109" fmla="*/ 2147483646 h 971"/>
                <a:gd name="T110" fmla="*/ 2147483646 w 941"/>
                <a:gd name="T111" fmla="*/ 2147483646 h 9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1"/>
                <a:gd name="T169" fmla="*/ 0 h 971"/>
                <a:gd name="T170" fmla="*/ 941 w 941"/>
                <a:gd name="T171" fmla="*/ 971 h 9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1" h="971">
                  <a:moveTo>
                    <a:pt x="48" y="165"/>
                  </a:moveTo>
                  <a:lnTo>
                    <a:pt x="48" y="173"/>
                  </a:lnTo>
                  <a:lnTo>
                    <a:pt x="50" y="193"/>
                  </a:lnTo>
                  <a:lnTo>
                    <a:pt x="53" y="222"/>
                  </a:lnTo>
                  <a:lnTo>
                    <a:pt x="62" y="256"/>
                  </a:lnTo>
                  <a:lnTo>
                    <a:pt x="72" y="293"/>
                  </a:lnTo>
                  <a:lnTo>
                    <a:pt x="88" y="326"/>
                  </a:lnTo>
                  <a:lnTo>
                    <a:pt x="108" y="352"/>
                  </a:lnTo>
                  <a:lnTo>
                    <a:pt x="135" y="368"/>
                  </a:lnTo>
                  <a:lnTo>
                    <a:pt x="162" y="379"/>
                  </a:lnTo>
                  <a:lnTo>
                    <a:pt x="182" y="393"/>
                  </a:lnTo>
                  <a:lnTo>
                    <a:pt x="195" y="407"/>
                  </a:lnTo>
                  <a:lnTo>
                    <a:pt x="202" y="423"/>
                  </a:lnTo>
                  <a:lnTo>
                    <a:pt x="202" y="438"/>
                  </a:lnTo>
                  <a:lnTo>
                    <a:pt x="196" y="452"/>
                  </a:lnTo>
                  <a:lnTo>
                    <a:pt x="184" y="465"/>
                  </a:lnTo>
                  <a:lnTo>
                    <a:pt x="165" y="476"/>
                  </a:lnTo>
                  <a:lnTo>
                    <a:pt x="149" y="480"/>
                  </a:lnTo>
                  <a:lnTo>
                    <a:pt x="131" y="479"/>
                  </a:lnTo>
                  <a:lnTo>
                    <a:pt x="112" y="473"/>
                  </a:lnTo>
                  <a:lnTo>
                    <a:pt x="95" y="464"/>
                  </a:lnTo>
                  <a:lnTo>
                    <a:pt x="77" y="450"/>
                  </a:lnTo>
                  <a:lnTo>
                    <a:pt x="61" y="433"/>
                  </a:lnTo>
                  <a:lnTo>
                    <a:pt x="45" y="412"/>
                  </a:lnTo>
                  <a:lnTo>
                    <a:pt x="32" y="388"/>
                  </a:lnTo>
                  <a:lnTo>
                    <a:pt x="20" y="362"/>
                  </a:lnTo>
                  <a:lnTo>
                    <a:pt x="11" y="333"/>
                  </a:lnTo>
                  <a:lnTo>
                    <a:pt x="4" y="304"/>
                  </a:lnTo>
                  <a:lnTo>
                    <a:pt x="0" y="271"/>
                  </a:lnTo>
                  <a:lnTo>
                    <a:pt x="0" y="238"/>
                  </a:lnTo>
                  <a:lnTo>
                    <a:pt x="4" y="203"/>
                  </a:lnTo>
                  <a:lnTo>
                    <a:pt x="12" y="169"/>
                  </a:lnTo>
                  <a:lnTo>
                    <a:pt x="25" y="134"/>
                  </a:lnTo>
                  <a:lnTo>
                    <a:pt x="35" y="116"/>
                  </a:lnTo>
                  <a:lnTo>
                    <a:pt x="46" y="100"/>
                  </a:lnTo>
                  <a:lnTo>
                    <a:pt x="61" y="85"/>
                  </a:lnTo>
                  <a:lnTo>
                    <a:pt x="76" y="70"/>
                  </a:lnTo>
                  <a:lnTo>
                    <a:pt x="94" y="59"/>
                  </a:lnTo>
                  <a:lnTo>
                    <a:pt x="114" y="47"/>
                  </a:lnTo>
                  <a:lnTo>
                    <a:pt x="135" y="37"/>
                  </a:lnTo>
                  <a:lnTo>
                    <a:pt x="158" y="28"/>
                  </a:lnTo>
                  <a:lnTo>
                    <a:pt x="182" y="21"/>
                  </a:lnTo>
                  <a:lnTo>
                    <a:pt x="208" y="15"/>
                  </a:lnTo>
                  <a:lnTo>
                    <a:pt x="234" y="10"/>
                  </a:lnTo>
                  <a:lnTo>
                    <a:pt x="262" y="6"/>
                  </a:lnTo>
                  <a:lnTo>
                    <a:pt x="290" y="3"/>
                  </a:lnTo>
                  <a:lnTo>
                    <a:pt x="319" y="1"/>
                  </a:lnTo>
                  <a:lnTo>
                    <a:pt x="349" y="0"/>
                  </a:lnTo>
                  <a:lnTo>
                    <a:pt x="379" y="1"/>
                  </a:lnTo>
                  <a:lnTo>
                    <a:pt x="409" y="2"/>
                  </a:lnTo>
                  <a:lnTo>
                    <a:pt x="439" y="3"/>
                  </a:lnTo>
                  <a:lnTo>
                    <a:pt x="469" y="7"/>
                  </a:lnTo>
                  <a:lnTo>
                    <a:pt x="500" y="10"/>
                  </a:lnTo>
                  <a:lnTo>
                    <a:pt x="530" y="15"/>
                  </a:lnTo>
                  <a:lnTo>
                    <a:pt x="559" y="21"/>
                  </a:lnTo>
                  <a:lnTo>
                    <a:pt x="588" y="27"/>
                  </a:lnTo>
                  <a:lnTo>
                    <a:pt x="617" y="34"/>
                  </a:lnTo>
                  <a:lnTo>
                    <a:pt x="644" y="42"/>
                  </a:lnTo>
                  <a:lnTo>
                    <a:pt x="670" y="50"/>
                  </a:lnTo>
                  <a:lnTo>
                    <a:pt x="696" y="60"/>
                  </a:lnTo>
                  <a:lnTo>
                    <a:pt x="719" y="70"/>
                  </a:lnTo>
                  <a:lnTo>
                    <a:pt x="742" y="80"/>
                  </a:lnTo>
                  <a:lnTo>
                    <a:pt x="763" y="92"/>
                  </a:lnTo>
                  <a:lnTo>
                    <a:pt x="782" y="103"/>
                  </a:lnTo>
                  <a:lnTo>
                    <a:pt x="799" y="115"/>
                  </a:lnTo>
                  <a:lnTo>
                    <a:pt x="832" y="142"/>
                  </a:lnTo>
                  <a:lnTo>
                    <a:pt x="861" y="172"/>
                  </a:lnTo>
                  <a:lnTo>
                    <a:pt x="887" y="202"/>
                  </a:lnTo>
                  <a:lnTo>
                    <a:pt x="907" y="234"/>
                  </a:lnTo>
                  <a:lnTo>
                    <a:pt x="923" y="267"/>
                  </a:lnTo>
                  <a:lnTo>
                    <a:pt x="935" y="300"/>
                  </a:lnTo>
                  <a:lnTo>
                    <a:pt x="941" y="332"/>
                  </a:lnTo>
                  <a:lnTo>
                    <a:pt x="941" y="364"/>
                  </a:lnTo>
                  <a:lnTo>
                    <a:pt x="936" y="394"/>
                  </a:lnTo>
                  <a:lnTo>
                    <a:pt x="924" y="424"/>
                  </a:lnTo>
                  <a:lnTo>
                    <a:pt x="905" y="450"/>
                  </a:lnTo>
                  <a:lnTo>
                    <a:pt x="880" y="474"/>
                  </a:lnTo>
                  <a:lnTo>
                    <a:pt x="847" y="494"/>
                  </a:lnTo>
                  <a:lnTo>
                    <a:pt x="806" y="512"/>
                  </a:lnTo>
                  <a:lnTo>
                    <a:pt x="757" y="525"/>
                  </a:lnTo>
                  <a:lnTo>
                    <a:pt x="700" y="533"/>
                  </a:lnTo>
                  <a:lnTo>
                    <a:pt x="643" y="540"/>
                  </a:lnTo>
                  <a:lnTo>
                    <a:pt x="594" y="549"/>
                  </a:lnTo>
                  <a:lnTo>
                    <a:pt x="552" y="559"/>
                  </a:lnTo>
                  <a:lnTo>
                    <a:pt x="517" y="572"/>
                  </a:lnTo>
                  <a:lnTo>
                    <a:pt x="489" y="585"/>
                  </a:lnTo>
                  <a:lnTo>
                    <a:pt x="467" y="600"/>
                  </a:lnTo>
                  <a:lnTo>
                    <a:pt x="452" y="618"/>
                  </a:lnTo>
                  <a:lnTo>
                    <a:pt x="442" y="636"/>
                  </a:lnTo>
                  <a:lnTo>
                    <a:pt x="438" y="656"/>
                  </a:lnTo>
                  <a:lnTo>
                    <a:pt x="439" y="676"/>
                  </a:lnTo>
                  <a:lnTo>
                    <a:pt x="444" y="698"/>
                  </a:lnTo>
                  <a:lnTo>
                    <a:pt x="453" y="721"/>
                  </a:lnTo>
                  <a:lnTo>
                    <a:pt x="467" y="745"/>
                  </a:lnTo>
                  <a:lnTo>
                    <a:pt x="484" y="770"/>
                  </a:lnTo>
                  <a:lnTo>
                    <a:pt x="505" y="796"/>
                  </a:lnTo>
                  <a:lnTo>
                    <a:pt x="528" y="822"/>
                  </a:lnTo>
                  <a:lnTo>
                    <a:pt x="551" y="848"/>
                  </a:lnTo>
                  <a:lnTo>
                    <a:pt x="568" y="870"/>
                  </a:lnTo>
                  <a:lnTo>
                    <a:pt x="581" y="890"/>
                  </a:lnTo>
                  <a:lnTo>
                    <a:pt x="590" y="908"/>
                  </a:lnTo>
                  <a:lnTo>
                    <a:pt x="594" y="924"/>
                  </a:lnTo>
                  <a:lnTo>
                    <a:pt x="596" y="937"/>
                  </a:lnTo>
                  <a:lnTo>
                    <a:pt x="593" y="948"/>
                  </a:lnTo>
                  <a:lnTo>
                    <a:pt x="587" y="956"/>
                  </a:lnTo>
                  <a:lnTo>
                    <a:pt x="579" y="963"/>
                  </a:lnTo>
                  <a:lnTo>
                    <a:pt x="568" y="968"/>
                  </a:lnTo>
                  <a:lnTo>
                    <a:pt x="555" y="970"/>
                  </a:lnTo>
                  <a:lnTo>
                    <a:pt x="541" y="971"/>
                  </a:lnTo>
                  <a:lnTo>
                    <a:pt x="526" y="970"/>
                  </a:lnTo>
                  <a:lnTo>
                    <a:pt x="508" y="968"/>
                  </a:lnTo>
                  <a:lnTo>
                    <a:pt x="491" y="963"/>
                  </a:lnTo>
                  <a:lnTo>
                    <a:pt x="473" y="957"/>
                  </a:lnTo>
                  <a:lnTo>
                    <a:pt x="445" y="944"/>
                  </a:lnTo>
                  <a:lnTo>
                    <a:pt x="431" y="933"/>
                  </a:lnTo>
                  <a:lnTo>
                    <a:pt x="426" y="921"/>
                  </a:lnTo>
                  <a:lnTo>
                    <a:pt x="429" y="909"/>
                  </a:lnTo>
                  <a:lnTo>
                    <a:pt x="436" y="896"/>
                  </a:lnTo>
                  <a:lnTo>
                    <a:pt x="447" y="880"/>
                  </a:lnTo>
                  <a:lnTo>
                    <a:pt x="455" y="861"/>
                  </a:lnTo>
                  <a:lnTo>
                    <a:pt x="460" y="837"/>
                  </a:lnTo>
                  <a:lnTo>
                    <a:pt x="459" y="823"/>
                  </a:lnTo>
                  <a:lnTo>
                    <a:pt x="453" y="808"/>
                  </a:lnTo>
                  <a:lnTo>
                    <a:pt x="445" y="791"/>
                  </a:lnTo>
                  <a:lnTo>
                    <a:pt x="434" y="774"/>
                  </a:lnTo>
                  <a:lnTo>
                    <a:pt x="422" y="756"/>
                  </a:lnTo>
                  <a:lnTo>
                    <a:pt x="411" y="737"/>
                  </a:lnTo>
                  <a:lnTo>
                    <a:pt x="400" y="717"/>
                  </a:lnTo>
                  <a:lnTo>
                    <a:pt x="390" y="697"/>
                  </a:lnTo>
                  <a:lnTo>
                    <a:pt x="385" y="678"/>
                  </a:lnTo>
                  <a:lnTo>
                    <a:pt x="382" y="658"/>
                  </a:lnTo>
                  <a:lnTo>
                    <a:pt x="385" y="639"/>
                  </a:lnTo>
                  <a:lnTo>
                    <a:pt x="393" y="622"/>
                  </a:lnTo>
                  <a:lnTo>
                    <a:pt x="408" y="604"/>
                  </a:lnTo>
                  <a:lnTo>
                    <a:pt x="431" y="587"/>
                  </a:lnTo>
                  <a:lnTo>
                    <a:pt x="462" y="572"/>
                  </a:lnTo>
                  <a:lnTo>
                    <a:pt x="504" y="558"/>
                  </a:lnTo>
                  <a:lnTo>
                    <a:pt x="550" y="545"/>
                  </a:lnTo>
                  <a:lnTo>
                    <a:pt x="596" y="531"/>
                  </a:lnTo>
                  <a:lnTo>
                    <a:pt x="639" y="514"/>
                  </a:lnTo>
                  <a:lnTo>
                    <a:pt x="682" y="498"/>
                  </a:lnTo>
                  <a:lnTo>
                    <a:pt x="720" y="479"/>
                  </a:lnTo>
                  <a:lnTo>
                    <a:pt x="757" y="459"/>
                  </a:lnTo>
                  <a:lnTo>
                    <a:pt x="789" y="437"/>
                  </a:lnTo>
                  <a:lnTo>
                    <a:pt x="817" y="414"/>
                  </a:lnTo>
                  <a:lnTo>
                    <a:pt x="838" y="390"/>
                  </a:lnTo>
                  <a:lnTo>
                    <a:pt x="855" y="362"/>
                  </a:lnTo>
                  <a:lnTo>
                    <a:pt x="864" y="334"/>
                  </a:lnTo>
                  <a:lnTo>
                    <a:pt x="867" y="304"/>
                  </a:lnTo>
                  <a:lnTo>
                    <a:pt x="861" y="272"/>
                  </a:lnTo>
                  <a:lnTo>
                    <a:pt x="845" y="239"/>
                  </a:lnTo>
                  <a:lnTo>
                    <a:pt x="822" y="202"/>
                  </a:lnTo>
                  <a:lnTo>
                    <a:pt x="788" y="165"/>
                  </a:lnTo>
                  <a:lnTo>
                    <a:pt x="746" y="128"/>
                  </a:lnTo>
                  <a:lnTo>
                    <a:pt x="699" y="97"/>
                  </a:lnTo>
                  <a:lnTo>
                    <a:pt x="650" y="70"/>
                  </a:lnTo>
                  <a:lnTo>
                    <a:pt x="598" y="49"/>
                  </a:lnTo>
                  <a:lnTo>
                    <a:pt x="544" y="33"/>
                  </a:lnTo>
                  <a:lnTo>
                    <a:pt x="488" y="22"/>
                  </a:lnTo>
                  <a:lnTo>
                    <a:pt x="432" y="15"/>
                  </a:lnTo>
                  <a:lnTo>
                    <a:pt x="378" y="13"/>
                  </a:lnTo>
                  <a:lnTo>
                    <a:pt x="323" y="16"/>
                  </a:lnTo>
                  <a:lnTo>
                    <a:pt x="271" y="23"/>
                  </a:lnTo>
                  <a:lnTo>
                    <a:pt x="222" y="36"/>
                  </a:lnTo>
                  <a:lnTo>
                    <a:pt x="176" y="53"/>
                  </a:lnTo>
                  <a:lnTo>
                    <a:pt x="136" y="74"/>
                  </a:lnTo>
                  <a:lnTo>
                    <a:pt x="99" y="100"/>
                  </a:lnTo>
                  <a:lnTo>
                    <a:pt x="70" y="130"/>
                  </a:lnTo>
                  <a:lnTo>
                    <a:pt x="48" y="165"/>
                  </a:lnTo>
                  <a:close/>
                </a:path>
              </a:pathLst>
            </a:custGeom>
            <a:solidFill>
              <a:srgbClr val="E9FF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grpSp>
      <p:sp>
        <p:nvSpPr>
          <p:cNvPr id="79877" name="Content Placeholder 5"/>
          <p:cNvSpPr>
            <a:spLocks noGrp="1"/>
          </p:cNvSpPr>
          <p:nvPr>
            <p:ph type="body" idx="1"/>
          </p:nvPr>
        </p:nvSpPr>
        <p:spPr>
          <a:xfrm>
            <a:off x="1143000" y="1679552"/>
            <a:ext cx="9011798" cy="4410099"/>
          </a:xfrm>
        </p:spPr>
        <p:txBody>
          <a:bodyPr>
            <a:normAutofit/>
          </a:bodyPr>
          <a:lstStyle/>
          <a:p>
            <a:pPr marL="457200" indent="-457200" eaLnBrk="1" hangingPunct="1">
              <a:buClr>
                <a:srgbClr val="009383"/>
              </a:buClr>
              <a:buFont typeface="Arial" panose="020B0604020202020204" pitchFamily="34" charset="0"/>
              <a:buChar char="•"/>
            </a:pPr>
            <a:r>
              <a:rPr lang="en-US" altLang="en-US" b="0" dirty="0">
                <a:solidFill>
                  <a:schemeClr val="tx1"/>
                </a:solidFill>
              </a:rPr>
              <a:t>Meet with the course sponsor, other trainers and/or designers:</a:t>
            </a:r>
          </a:p>
          <a:p>
            <a:pPr marL="914400" lvl="1" indent="-457200" eaLnBrk="1" hangingPunct="1">
              <a:buClr>
                <a:srgbClr val="009383"/>
              </a:buClr>
              <a:buFont typeface="Arial" panose="020B0604020202020204" pitchFamily="34" charset="0"/>
              <a:buChar char="•"/>
            </a:pPr>
            <a:r>
              <a:rPr lang="en-US" altLang="en-US" sz="2400" dirty="0">
                <a:solidFill>
                  <a:schemeClr val="tx1"/>
                </a:solidFill>
              </a:rPr>
              <a:t>Session objectives?</a:t>
            </a:r>
          </a:p>
          <a:p>
            <a:pPr marL="914400" lvl="1" indent="-457200" eaLnBrk="1" hangingPunct="1">
              <a:buClr>
                <a:srgbClr val="009383"/>
              </a:buClr>
              <a:buFont typeface="Arial" panose="020B0604020202020204" pitchFamily="34" charset="0"/>
              <a:buChar char="•"/>
            </a:pPr>
            <a:r>
              <a:rPr lang="en-US" altLang="en-US" sz="2400" dirty="0">
                <a:solidFill>
                  <a:schemeClr val="tx1"/>
                </a:solidFill>
              </a:rPr>
              <a:t>Participation?</a:t>
            </a:r>
          </a:p>
          <a:p>
            <a:pPr marL="914400" lvl="1" indent="-457200" eaLnBrk="1" hangingPunct="1">
              <a:buClr>
                <a:srgbClr val="009383"/>
              </a:buClr>
              <a:buFont typeface="Arial" panose="020B0604020202020204" pitchFamily="34" charset="0"/>
              <a:buChar char="•"/>
            </a:pPr>
            <a:r>
              <a:rPr lang="en-US" altLang="en-US" sz="2400" dirty="0">
                <a:solidFill>
                  <a:schemeClr val="tx1"/>
                </a:solidFill>
              </a:rPr>
              <a:t>Content?</a:t>
            </a:r>
          </a:p>
          <a:p>
            <a:pPr marL="1257300" lvl="2" indent="-342900" eaLnBrk="1" hangingPunct="1">
              <a:buClr>
                <a:srgbClr val="009383"/>
              </a:buClr>
              <a:buFont typeface="Arial" panose="020B0604020202020204" pitchFamily="34" charset="0"/>
              <a:buChar char="•"/>
            </a:pPr>
            <a:r>
              <a:rPr lang="en-US" altLang="en-US" sz="2200" dirty="0">
                <a:solidFill>
                  <a:schemeClr val="tx1"/>
                </a:solidFill>
              </a:rPr>
              <a:t>Did it work? Taught correctly? </a:t>
            </a:r>
            <a:br>
              <a:rPr lang="en-US" altLang="en-US" sz="2200" dirty="0">
                <a:solidFill>
                  <a:schemeClr val="tx1"/>
                </a:solidFill>
              </a:rPr>
            </a:br>
            <a:r>
              <a:rPr lang="en-US" altLang="en-US" sz="2200" dirty="0">
                <a:solidFill>
                  <a:schemeClr val="tx1"/>
                </a:solidFill>
              </a:rPr>
              <a:t>Add or delete?</a:t>
            </a:r>
          </a:p>
          <a:p>
            <a:pPr marL="914400" lvl="1" indent="-457200" eaLnBrk="1" hangingPunct="1">
              <a:buClr>
                <a:srgbClr val="009383"/>
              </a:buClr>
              <a:buFont typeface="Arial" panose="020B0604020202020204" pitchFamily="34" charset="0"/>
              <a:buChar char="•"/>
            </a:pPr>
            <a:r>
              <a:rPr lang="en-US" altLang="en-US" sz="2400" dirty="0">
                <a:solidFill>
                  <a:schemeClr val="tx1"/>
                </a:solidFill>
              </a:rPr>
              <a:t>Any confusion?</a:t>
            </a:r>
          </a:p>
          <a:p>
            <a:pPr marL="914400" lvl="1" indent="-457200" eaLnBrk="1" hangingPunct="1">
              <a:buClr>
                <a:srgbClr val="009383"/>
              </a:buClr>
              <a:buFont typeface="Arial" panose="020B0604020202020204" pitchFamily="34" charset="0"/>
              <a:buChar char="•"/>
            </a:pPr>
            <a:r>
              <a:rPr lang="en-US" altLang="en-US" sz="2400" dirty="0">
                <a:solidFill>
                  <a:schemeClr val="tx1"/>
                </a:solidFill>
              </a:rPr>
              <a:t>Exercises and activities?</a:t>
            </a:r>
          </a:p>
          <a:p>
            <a:pPr marL="914400" lvl="1" indent="-457200" eaLnBrk="1" hangingPunct="1">
              <a:buClr>
                <a:srgbClr val="009383"/>
              </a:buClr>
              <a:buFont typeface="Arial" panose="020B0604020202020204" pitchFamily="34" charset="0"/>
              <a:buChar char="•"/>
            </a:pPr>
            <a:r>
              <a:rPr lang="en-US" altLang="en-US" sz="2400" dirty="0">
                <a:solidFill>
                  <a:schemeClr val="tx1"/>
                </a:solidFill>
              </a:rPr>
              <a:t>Timing?</a:t>
            </a:r>
          </a:p>
          <a:p>
            <a:pPr marL="914400" lvl="1" indent="-457200" eaLnBrk="1" hangingPunct="1">
              <a:buClr>
                <a:srgbClr val="009383"/>
              </a:buClr>
              <a:buFont typeface="Arial" panose="020B0604020202020204" pitchFamily="34" charset="0"/>
              <a:buChar char="•"/>
            </a:pPr>
            <a:r>
              <a:rPr lang="en-US" altLang="en-US" sz="2400" dirty="0">
                <a:solidFill>
                  <a:schemeClr val="tx1"/>
                </a:solidFill>
              </a:rPr>
              <a:t>Participant comments?</a:t>
            </a:r>
          </a:p>
        </p:txBody>
      </p:sp>
      <p:sp>
        <p:nvSpPr>
          <p:cNvPr id="79875" name="Title 4"/>
          <p:cNvSpPr>
            <a:spLocks noGrp="1"/>
          </p:cNvSpPr>
          <p:nvPr>
            <p:ph type="title"/>
          </p:nvPr>
        </p:nvSpPr>
        <p:spPr/>
        <p:txBody>
          <a:bodyPr>
            <a:normAutofit/>
          </a:bodyPr>
          <a:lstStyle/>
          <a:p>
            <a:pPr eaLnBrk="1" hangingPunct="1"/>
            <a:r>
              <a:rPr lang="en-US" altLang="en-US" sz="3600" dirty="0"/>
              <a:t>F5. Conducting the Debrief</a:t>
            </a:r>
          </a:p>
        </p:txBody>
      </p:sp>
      <p:sp>
        <p:nvSpPr>
          <p:cNvPr id="79878" name="Content Placeholder 5"/>
          <p:cNvSpPr>
            <a:spLocks noGrp="1"/>
          </p:cNvSpPr>
          <p:nvPr>
            <p:ph idx="4294967295"/>
          </p:nvPr>
        </p:nvSpPr>
        <p:spPr>
          <a:xfrm>
            <a:off x="7377906" y="3194051"/>
            <a:ext cx="2290762" cy="2019300"/>
          </a:xfrm>
        </p:spPr>
        <p:txBody>
          <a:bodyPr/>
          <a:lstStyle/>
          <a:p>
            <a:pPr marL="457200" indent="-457200" eaLnBrk="1" hangingPunct="1">
              <a:buClr>
                <a:srgbClr val="009383"/>
              </a:buClr>
              <a:buFont typeface="Arial" panose="020B0604020202020204" pitchFamily="34" charset="0"/>
              <a:buChar char="•"/>
            </a:pPr>
            <a:r>
              <a:rPr lang="en-US" altLang="en-US" sz="3000" b="0" dirty="0">
                <a:solidFill>
                  <a:schemeClr val="tx1"/>
                </a:solidFill>
              </a:rPr>
              <a:t>Redesign</a:t>
            </a:r>
          </a:p>
          <a:p>
            <a:pPr lvl="1" eaLnBrk="1" hangingPunct="1">
              <a:buClr>
                <a:srgbClr val="009383"/>
              </a:buClr>
            </a:pPr>
            <a:r>
              <a:rPr lang="en-US" altLang="en-US" sz="2600" dirty="0"/>
              <a:t>Yes</a:t>
            </a:r>
          </a:p>
          <a:p>
            <a:pPr lvl="1" eaLnBrk="1" hangingPunct="1">
              <a:buClr>
                <a:srgbClr val="009383"/>
              </a:buClr>
            </a:pPr>
            <a:r>
              <a:rPr lang="en-US" altLang="en-US" sz="2600" dirty="0"/>
              <a:t>No</a:t>
            </a:r>
          </a:p>
        </p:txBody>
      </p:sp>
      <p:sp>
        <p:nvSpPr>
          <p:cNvPr id="10" name="TextBox 9"/>
          <p:cNvSpPr txBox="1"/>
          <p:nvPr/>
        </p:nvSpPr>
        <p:spPr>
          <a:xfrm>
            <a:off x="11049000" y="5913583"/>
            <a:ext cx="685800"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dirty="0">
                <a:solidFill>
                  <a:schemeClr val="bg1"/>
                </a:solidFill>
                <a:latin typeface="Arial" panose="020B0604020202020204" pitchFamily="34" charset="0"/>
                <a:cs typeface="Arial" panose="020B0604020202020204" pitchFamily="34" charset="0"/>
              </a:rPr>
              <a:t>Manual</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127</a:t>
            </a:r>
          </a:p>
        </p:txBody>
      </p:sp>
      <p:sp>
        <p:nvSpPr>
          <p:cNvPr id="11" name="TextBox 5"/>
          <p:cNvSpPr txBox="1"/>
          <p:nvPr/>
        </p:nvSpPr>
        <p:spPr>
          <a:xfrm>
            <a:off x="10154797" y="2947989"/>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6" name="Footer Placeholder 5">
            <a:extLst>
              <a:ext uri="{FF2B5EF4-FFF2-40B4-BE49-F238E27FC236}">
                <a16:creationId xmlns:a16="http://schemas.microsoft.com/office/drawing/2014/main" id="{9D77D3E7-F075-4021-B994-380E4F1BD877}"/>
              </a:ext>
            </a:extLst>
          </p:cNvPr>
          <p:cNvSpPr>
            <a:spLocks noGrp="1"/>
          </p:cNvSpPr>
          <p:nvPr>
            <p:ph type="ftr" sz="quarter" idx="11"/>
          </p:nvPr>
        </p:nvSpPr>
        <p:spPr/>
        <p:txBody>
          <a:bodyPr/>
          <a:lstStyle/>
          <a:p>
            <a:pPr>
              <a:defRPr/>
            </a:pPr>
            <a:r>
              <a:rPr lang="en-US" dirty="0">
                <a:latin typeface="Franklin Gothic Book"/>
              </a:rPr>
              <a:t>Copyright 1992-2015, Leadership Strategies, Inc. V15.03</a:t>
            </a:r>
          </a:p>
          <a:p>
            <a:pPr>
              <a:defRPr/>
            </a:pPr>
            <a:endParaRPr lang="en-US" dirty="0">
              <a:solidFill>
                <a:schemeClr val="tx1">
                  <a:tint val="75000"/>
                </a:schemeClr>
              </a:solidFill>
              <a:cs typeface="+mn-cs"/>
            </a:endParaRPr>
          </a:p>
        </p:txBody>
      </p:sp>
      <p:sp>
        <p:nvSpPr>
          <p:cNvPr id="7" name="Slide Number Placeholder 6">
            <a:extLst>
              <a:ext uri="{FF2B5EF4-FFF2-40B4-BE49-F238E27FC236}">
                <a16:creationId xmlns:a16="http://schemas.microsoft.com/office/drawing/2014/main" id="{0920F8E1-B414-49F8-845B-70AF8BD5D51D}"/>
              </a:ext>
            </a:extLst>
          </p:cNvPr>
          <p:cNvSpPr>
            <a:spLocks noGrp="1"/>
          </p:cNvSpPr>
          <p:nvPr>
            <p:ph type="sldNum" sz="quarter" idx="12"/>
          </p:nvPr>
        </p:nvSpPr>
        <p:spPr/>
        <p:txBody>
          <a:bodyPr/>
          <a:lstStyle/>
          <a:p>
            <a:pPr>
              <a:defRPr/>
            </a:pPr>
            <a:fld id="{C4837650-0E05-4323-A538-1AAEB49E175A}" type="slidenum">
              <a:rPr lang="en-US" smtClean="0">
                <a:solidFill>
                  <a:schemeClr val="bg1">
                    <a:lumMod val="50000"/>
                  </a:schemeClr>
                </a:solidFill>
              </a:rPr>
              <a:pPr>
                <a:defRPr/>
              </a:pPr>
              <a:t>48</a:t>
            </a:fld>
            <a:endParaRPr lang="en-US" dirty="0">
              <a:solidFill>
                <a:schemeClr val="bg1">
                  <a:lumMod val="5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8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8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8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87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987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987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987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9877">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9877">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9878">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878">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9878">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522072"/>
            <a:ext cx="8830442" cy="690564"/>
          </a:xfrm>
        </p:spPr>
        <p:txBody>
          <a:bodyPr>
            <a:normAutofit/>
          </a:bodyPr>
          <a:lstStyle/>
          <a:p>
            <a:r>
              <a:rPr lang="en-US" sz="3600" dirty="0"/>
              <a:t>Virtual Tip: Conducting the Debrief</a:t>
            </a:r>
          </a:p>
        </p:txBody>
      </p:sp>
      <p:sp>
        <p:nvSpPr>
          <p:cNvPr id="6" name="Slide Number Placeholder 5">
            <a:extLst>
              <a:ext uri="{FF2B5EF4-FFF2-40B4-BE49-F238E27FC236}">
                <a16:creationId xmlns:a16="http://schemas.microsoft.com/office/drawing/2014/main" id="{B20B266E-C216-4783-AB3E-D9A25D10ED5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18ED99-006D-46A3-9306-FF6381D259D1}" type="slidenum">
              <a:rPr kumimoji="0" lang="en-US" sz="1200" b="0" i="0" u="none" strike="noStrike" kern="1200" cap="none" spc="0" normalizeH="0" baseline="0" noProof="0" smtClean="0">
                <a:ln>
                  <a:noFill/>
                </a:ln>
                <a:solidFill>
                  <a:srgbClr val="00C7B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C7B1"/>
              </a:solidFill>
              <a:effectLst/>
              <a:uLnTx/>
              <a:uFillTx/>
              <a:latin typeface="Arial" panose="020B0604020202020204" pitchFamily="34" charset="0"/>
              <a:ea typeface="+mn-ea"/>
              <a:cs typeface="Arial" panose="020B0604020202020204" pitchFamily="34" charset="0"/>
            </a:endParaRPr>
          </a:p>
        </p:txBody>
      </p:sp>
      <p:sp>
        <p:nvSpPr>
          <p:cNvPr id="3" name="Content Placeholder 2"/>
          <p:cNvSpPr>
            <a:spLocks noGrp="1"/>
          </p:cNvSpPr>
          <p:nvPr>
            <p:ph type="body" sz="quarter" idx="13"/>
          </p:nvPr>
        </p:nvSpPr>
        <p:spPr>
          <a:xfrm>
            <a:off x="775997" y="1583130"/>
            <a:ext cx="10537046" cy="4602544"/>
          </a:xfrm>
        </p:spPr>
        <p:txBody>
          <a:bodyPr>
            <a:noAutofit/>
          </a:bodyPr>
          <a:lstStyle/>
          <a:p>
            <a:pPr marL="0" indent="0">
              <a:lnSpc>
                <a:spcPct val="100000"/>
              </a:lnSpc>
              <a:buNone/>
            </a:pPr>
            <a:r>
              <a:rPr lang="en-US" sz="2400" dirty="0"/>
              <a:t>When debriefing virtual training add:</a:t>
            </a:r>
          </a:p>
          <a:p>
            <a:pPr>
              <a:lnSpc>
                <a:spcPct val="100000"/>
              </a:lnSpc>
            </a:pPr>
            <a:r>
              <a:rPr lang="en-US" sz="2000" dirty="0"/>
              <a:t>Did the participants effectively use the necessary features of the virtual meeting platform?</a:t>
            </a:r>
          </a:p>
          <a:p>
            <a:pPr>
              <a:lnSpc>
                <a:spcPct val="100000"/>
              </a:lnSpc>
            </a:pPr>
            <a:r>
              <a:rPr lang="en-US" sz="2000" dirty="0"/>
              <a:t>Should additional features be introduced in future sessions?</a:t>
            </a:r>
          </a:p>
        </p:txBody>
      </p:sp>
      <p:sp>
        <p:nvSpPr>
          <p:cNvPr id="5" name="Footer Placeholder 4">
            <a:extLst>
              <a:ext uri="{FF2B5EF4-FFF2-40B4-BE49-F238E27FC236}">
                <a16:creationId xmlns:a16="http://schemas.microsoft.com/office/drawing/2014/main" id="{28CAE8D8-6B65-495F-A611-DC80D18122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Copyright 1992-2015, Leadership Strategies, Inc. V15.02 </a:t>
            </a:r>
          </a:p>
        </p:txBody>
      </p:sp>
      <p:sp>
        <p:nvSpPr>
          <p:cNvPr id="7" name="TextBox 6">
            <a:extLst>
              <a:ext uri="{FF2B5EF4-FFF2-40B4-BE49-F238E27FC236}">
                <a16:creationId xmlns:a16="http://schemas.microsoft.com/office/drawing/2014/main" id="{E42E0E56-3E7D-4411-A191-7976F6AB5020}"/>
              </a:ext>
            </a:extLst>
          </p:cNvPr>
          <p:cNvSpPr txBox="1"/>
          <p:nvPr/>
        </p:nvSpPr>
        <p:spPr>
          <a:xfrm>
            <a:off x="11366302" y="2476999"/>
            <a:ext cx="38985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95000"/>
                  </a:prstClr>
                </a:solidFill>
                <a:effectLst/>
                <a:uLnTx/>
                <a:uFillTx/>
                <a:latin typeface="Arial Black" pitchFamily="34" charset="0"/>
                <a:ea typeface="+mn-ea"/>
                <a:cs typeface="+mn-cs"/>
              </a:rPr>
              <a:t>-</a:t>
            </a:r>
          </a:p>
        </p:txBody>
      </p:sp>
      <p:sp>
        <p:nvSpPr>
          <p:cNvPr id="8" name="TextBox 7">
            <a:extLst>
              <a:ext uri="{FF2B5EF4-FFF2-40B4-BE49-F238E27FC236}">
                <a16:creationId xmlns:a16="http://schemas.microsoft.com/office/drawing/2014/main" id="{CE2E1F1F-A6F5-4CC3-99B3-7CFB1D9C3196}"/>
              </a:ext>
            </a:extLst>
          </p:cNvPr>
          <p:cNvSpPr txBox="1"/>
          <p:nvPr/>
        </p:nvSpPr>
        <p:spPr>
          <a:xfrm>
            <a:off x="10861063" y="5853430"/>
            <a:ext cx="1133868" cy="502920"/>
          </a:xfrm>
          <a:prstGeom prst="roundRect">
            <a:avLst>
              <a:gd name="adj" fmla="val 50000"/>
            </a:avLst>
          </a:prstGeom>
          <a:solidFill>
            <a:schemeClr val="bg1"/>
          </a:solidFill>
          <a:ln>
            <a:solidFill>
              <a:schemeClr val="tx1"/>
            </a:solidFill>
          </a:ln>
        </p:spPr>
        <p:txBody>
          <a:bodyPr wrap="none"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009383"/>
                </a:solidFill>
                <a:latin typeface="Arial Black" pitchFamily="34" charset="0"/>
              </a:rPr>
              <a:t>Not in Manual</a:t>
            </a:r>
            <a:endParaRPr lang="en-US" sz="1400" dirty="0">
              <a:solidFill>
                <a:srgbClr val="009383"/>
              </a:solidFill>
              <a:latin typeface="Arial Black" pitchFamily="34" charset="0"/>
            </a:endParaRPr>
          </a:p>
        </p:txBody>
      </p:sp>
    </p:spTree>
    <p:extLst>
      <p:ext uri="{BB962C8B-B14F-4D97-AF65-F5344CB8AC3E}">
        <p14:creationId xmlns:p14="http://schemas.microsoft.com/office/powerpoint/2010/main" val="3056708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4"/>
          <p:cNvSpPr>
            <a:spLocks noGrp="1"/>
          </p:cNvSpPr>
          <p:nvPr>
            <p:ph type="title"/>
          </p:nvPr>
        </p:nvSpPr>
        <p:spPr>
          <a:xfrm>
            <a:off x="657225" y="522072"/>
            <a:ext cx="8240031" cy="690564"/>
          </a:xfrm>
        </p:spPr>
        <p:txBody>
          <a:bodyPr>
            <a:normAutofit/>
          </a:bodyPr>
          <a:lstStyle/>
          <a:p>
            <a:pPr eaLnBrk="1" hangingPunct="1"/>
            <a:r>
              <a:rPr lang="en-US" altLang="en-US" sz="3600" dirty="0"/>
              <a:t>F. Confirming Results and Closing</a:t>
            </a:r>
          </a:p>
        </p:txBody>
      </p:sp>
      <p:sp>
        <p:nvSpPr>
          <p:cNvPr id="18435" name="Content Placeholder 5"/>
          <p:cNvSpPr>
            <a:spLocks noGrp="1"/>
          </p:cNvSpPr>
          <p:nvPr>
            <p:ph idx="4294967295"/>
          </p:nvPr>
        </p:nvSpPr>
        <p:spPr>
          <a:xfrm>
            <a:off x="850219" y="1589995"/>
            <a:ext cx="8047037" cy="4135437"/>
          </a:xfrm>
        </p:spPr>
        <p:txBody>
          <a:bodyPr>
            <a:normAutofit/>
          </a:bodyPr>
          <a:lstStyle/>
          <a:p>
            <a:pPr marL="457200" indent="-457200" eaLnBrk="1" hangingPunct="1">
              <a:buClr>
                <a:srgbClr val="009383"/>
              </a:buClr>
              <a:buFont typeface="Arial" panose="020B0604020202020204" pitchFamily="34" charset="0"/>
              <a:buChar char="•"/>
            </a:pPr>
            <a:r>
              <a:rPr lang="en-US" altLang="en-US" sz="2400" b="0" dirty="0">
                <a:solidFill>
                  <a:schemeClr val="tx1"/>
                </a:solidFill>
              </a:rPr>
              <a:t>What are the tools we are using today for confirming results?</a:t>
            </a:r>
          </a:p>
          <a:p>
            <a:pPr lvl="1" eaLnBrk="1" hangingPunct="1">
              <a:buClr>
                <a:srgbClr val="009383"/>
              </a:buClr>
              <a:buSzPct val="85000"/>
            </a:pPr>
            <a:r>
              <a:rPr lang="en-US" altLang="en-US" dirty="0"/>
              <a:t>Are there others that would “help us help them” to learn? To engage? To stimulate curiosity?</a:t>
            </a:r>
          </a:p>
          <a:p>
            <a:pPr marL="457200" indent="-457200" eaLnBrk="1" hangingPunct="1">
              <a:buClr>
                <a:srgbClr val="009383"/>
              </a:buClr>
              <a:buFont typeface="Arial" panose="020B0604020202020204" pitchFamily="34" charset="0"/>
              <a:buChar char="•"/>
            </a:pPr>
            <a:r>
              <a:rPr lang="en-US" altLang="en-US" sz="2400" b="0" dirty="0">
                <a:solidFill>
                  <a:schemeClr val="tx1"/>
                </a:solidFill>
              </a:rPr>
              <a:t>Which tools that we are using today are least effective?</a:t>
            </a:r>
          </a:p>
          <a:p>
            <a:pPr lvl="1" eaLnBrk="1" hangingPunct="1">
              <a:buClr>
                <a:srgbClr val="009383"/>
              </a:buClr>
              <a:buSzPct val="75000"/>
            </a:pPr>
            <a:r>
              <a:rPr lang="en-US" altLang="en-US" dirty="0"/>
              <a:t> Why?</a:t>
            </a:r>
          </a:p>
          <a:p>
            <a:pPr lvl="1" eaLnBrk="1" hangingPunct="1">
              <a:buClr>
                <a:srgbClr val="009383"/>
              </a:buClr>
              <a:buSzPct val="75000"/>
            </a:pPr>
            <a:r>
              <a:rPr lang="en-US" altLang="en-US" dirty="0"/>
              <a:t> What can we consider to improve them?</a:t>
            </a:r>
          </a:p>
          <a:p>
            <a:pPr eaLnBrk="1" hangingPunct="1"/>
            <a:endParaRPr lang="en-US" altLang="en-US" sz="2400" dirty="0">
              <a:solidFill>
                <a:schemeClr val="tx1"/>
              </a:solidFill>
            </a:endParaRPr>
          </a:p>
        </p:txBody>
      </p:sp>
      <p:sp>
        <p:nvSpPr>
          <p:cNvPr id="5" name="TextBox 5"/>
          <p:cNvSpPr txBox="1"/>
          <p:nvPr/>
        </p:nvSpPr>
        <p:spPr>
          <a:xfrm>
            <a:off x="10278150" y="4571188"/>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2" name="Footer Placeholder 1">
            <a:extLst>
              <a:ext uri="{FF2B5EF4-FFF2-40B4-BE49-F238E27FC236}">
                <a16:creationId xmlns:a16="http://schemas.microsoft.com/office/drawing/2014/main" id="{8029C7A7-6698-49EC-8E2F-256398F5006F}"/>
              </a:ext>
            </a:extLst>
          </p:cNvPr>
          <p:cNvSpPr>
            <a:spLocks noGrp="1"/>
          </p:cNvSpPr>
          <p:nvPr>
            <p:ph type="ftr" sz="quarter" idx="11"/>
          </p:nvPr>
        </p:nvSpPr>
        <p:spPr/>
        <p:txBody>
          <a:bodyPr/>
          <a:lstStyle/>
          <a:p>
            <a:pPr>
              <a:defRPr/>
            </a:pPr>
            <a:r>
              <a:rPr lang="en-US"/>
              <a:t>Copyright 1992-2015, Leadership Strategies, Inc. V15.03</a:t>
            </a:r>
          </a:p>
          <a:p>
            <a:pPr>
              <a:defRPr/>
            </a:pPr>
            <a:endParaRPr lang="en-US" dirty="0"/>
          </a:p>
        </p:txBody>
      </p:sp>
      <p:sp>
        <p:nvSpPr>
          <p:cNvPr id="3" name="Slide Number Placeholder 2">
            <a:extLst>
              <a:ext uri="{FF2B5EF4-FFF2-40B4-BE49-F238E27FC236}">
                <a16:creationId xmlns:a16="http://schemas.microsoft.com/office/drawing/2014/main" id="{881018C6-9FB6-4C32-9BCF-D1875ABB561A}"/>
              </a:ext>
            </a:extLst>
          </p:cNvPr>
          <p:cNvSpPr>
            <a:spLocks noGrp="1"/>
          </p:cNvSpPr>
          <p:nvPr>
            <p:ph type="sldNum" sz="quarter" idx="12"/>
          </p:nvPr>
        </p:nvSpPr>
        <p:spPr/>
        <p:txBody>
          <a:bodyPr/>
          <a:lstStyle/>
          <a:p>
            <a:pPr>
              <a:defRPr/>
            </a:pPr>
            <a:fld id="{C4837650-0E05-4323-A538-1AAEB49E175A}" type="slidenum">
              <a:rPr lang="en-US" smtClean="0"/>
              <a:pPr>
                <a:defRPr/>
              </a:pPr>
              <a:t>5</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fade">
                                      <p:cBhvr>
                                        <p:cTn id="7" dur="500"/>
                                        <p:tgtEl>
                                          <p:spTgt spid="184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5">
                                            <p:txEl>
                                              <p:pRg st="2" end="2"/>
                                            </p:txEl>
                                          </p:spTgt>
                                        </p:tgtEl>
                                        <p:attrNameLst>
                                          <p:attrName>style.visibility</p:attrName>
                                        </p:attrNameLst>
                                      </p:cBhvr>
                                      <p:to>
                                        <p:strVal val="visible"/>
                                      </p:to>
                                    </p:set>
                                    <p:animEffect transition="in" filter="fade">
                                      <p:cBhvr>
                                        <p:cTn id="12" dur="500"/>
                                        <p:tgtEl>
                                          <p:spTgt spid="184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Effect transition="in" filter="fade">
                                      <p:cBhvr>
                                        <p:cTn id="17" dur="500"/>
                                        <p:tgtEl>
                                          <p:spTgt spid="18435">
                                            <p:txEl>
                                              <p:pRg st="3" end="3"/>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435">
                                            <p:txEl>
                                              <p:pRg st="4" end="4"/>
                                            </p:txEl>
                                          </p:spTgt>
                                        </p:tgtEl>
                                        <p:attrNameLst>
                                          <p:attrName>style.visibility</p:attrName>
                                        </p:attrNameLst>
                                      </p:cBhvr>
                                      <p:to>
                                        <p:strVal val="visible"/>
                                      </p:to>
                                    </p:set>
                                    <p:animEffect transition="in" filter="fade">
                                      <p:cBhvr>
                                        <p:cTn id="21" dur="5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7800" dirty="0">
                <a:latin typeface="Franklin Gothic Medium"/>
                <a:cs typeface="Franklin Gothic Medium"/>
              </a:rPr>
              <a:t>REVIEW</a:t>
            </a:r>
          </a:p>
        </p:txBody>
      </p:sp>
      <p:sp>
        <p:nvSpPr>
          <p:cNvPr id="4" name="Slide Number Placeholder 3"/>
          <p:cNvSpPr>
            <a:spLocks noGrp="1"/>
          </p:cNvSpPr>
          <p:nvPr>
            <p:ph type="sldNum" sz="quarter" idx="10"/>
          </p:nvPr>
        </p:nvSpPr>
        <p:spPr>
          <a:prstGeom prst="rect">
            <a:avLst/>
          </a:prstGeom>
        </p:spPr>
        <p:txBody>
          <a:bodyPr vert="horz" lIns="91440" tIns="45720" rIns="91440" bIns="45720" rtlCol="0" anchor="b"/>
          <a:lstStyle>
            <a:defPPr>
              <a:defRPr lang="en-US"/>
            </a:defPPr>
            <a:lvl1pPr marL="0" algn="ct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FD61F-2294-5D42-A9D7-9928D42B3773}" type="slidenum">
              <a:rPr lang="en-US" smtClean="0"/>
              <a:pPr/>
              <a:t>50</a:t>
            </a:fld>
            <a:endParaRPr lang="en-US" dirty="0"/>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a:t>Review</a:t>
            </a:r>
          </a:p>
        </p:txBody>
      </p:sp>
      <p:sp>
        <p:nvSpPr>
          <p:cNvPr id="27" name="Content Placeholder 26"/>
          <p:cNvSpPr>
            <a:spLocks noGrp="1"/>
          </p:cNvSpPr>
          <p:nvPr>
            <p:ph type="body" sz="quarter" idx="13"/>
          </p:nvPr>
        </p:nvSpPr>
        <p:spPr>
          <a:xfrm>
            <a:off x="568106" y="2795944"/>
            <a:ext cx="11426825" cy="4602544"/>
          </a:xfrm>
        </p:spPr>
        <p:txBody>
          <a:bodyPr/>
          <a:lstStyle/>
          <a:p>
            <a:pPr>
              <a:spcAft>
                <a:spcPts val="1200"/>
              </a:spcAft>
            </a:pPr>
            <a:r>
              <a:rPr lang="en-US" dirty="0"/>
              <a:t>Review</a:t>
            </a:r>
          </a:p>
          <a:p>
            <a:pPr>
              <a:spcAft>
                <a:spcPts val="1200"/>
              </a:spcAft>
            </a:pPr>
            <a:r>
              <a:rPr lang="en-US" dirty="0"/>
              <a:t>Evaluate</a:t>
            </a:r>
          </a:p>
          <a:p>
            <a:pPr>
              <a:spcAft>
                <a:spcPts val="1200"/>
              </a:spcAft>
            </a:pPr>
            <a:r>
              <a:rPr lang="en-US" dirty="0"/>
              <a:t>Close</a:t>
            </a:r>
          </a:p>
          <a:p>
            <a:pPr>
              <a:spcAft>
                <a:spcPts val="1200"/>
              </a:spcAft>
            </a:pPr>
            <a:r>
              <a:rPr lang="en-US" dirty="0"/>
              <a:t>Debrief</a:t>
            </a:r>
          </a:p>
          <a:p>
            <a:pPr>
              <a:spcAft>
                <a:spcPts val="1200"/>
              </a:spcAft>
            </a:pPr>
            <a:endParaRPr lang="en-US" dirty="0"/>
          </a:p>
        </p:txBody>
      </p:sp>
      <p:sp>
        <p:nvSpPr>
          <p:cNvPr id="5" name="Slide Number Placeholder 4"/>
          <p:cNvSpPr>
            <a:spLocks noGrp="1"/>
          </p:cNvSpPr>
          <p:nvPr>
            <p:ph type="sldNum" sz="quarter" idx="14"/>
          </p:nvPr>
        </p:nvSpPr>
        <p:spPr>
          <a:prstGeom prst="rect">
            <a:avLst/>
          </a:prstGeom>
        </p:spPr>
        <p:txBody>
          <a:bodyPr vert="horz" lIns="91440" tIns="45720" rIns="91440" bIns="45720" rtlCol="0"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51</a:t>
            </a:fld>
            <a:endParaRPr lang="en-US" dirty="0"/>
          </a:p>
        </p:txBody>
      </p:sp>
      <p:sp>
        <p:nvSpPr>
          <p:cNvPr id="23" name="Title 4"/>
          <p:cNvSpPr txBox="1">
            <a:spLocks/>
          </p:cNvSpPr>
          <p:nvPr/>
        </p:nvSpPr>
        <p:spPr>
          <a:xfrm>
            <a:off x="568106" y="1318779"/>
            <a:ext cx="10553425" cy="1148985"/>
          </a:xfrm>
          <a:prstGeom prst="rect">
            <a:avLst/>
          </a:prstGeom>
        </p:spPr>
        <p:txBody>
          <a:bodyPr vert="horz" lIns="91440" tIns="45720" rIns="91440" bIns="45720" rtlCol="0" anchor="ctr">
            <a:normAutofit/>
          </a:bodyPr>
          <a:lstStyle/>
          <a:p>
            <a:pPr defTabSz="457200">
              <a:spcBef>
                <a:spcPct val="0"/>
              </a:spcBef>
              <a:defRPr/>
            </a:pPr>
            <a:r>
              <a:rPr lang="en-US" sz="3700" dirty="0">
                <a:solidFill>
                  <a:srgbClr val="009383"/>
                </a:solidFill>
                <a:latin typeface="Franklin Gothic Medium"/>
                <a:ea typeface="+mj-ea"/>
                <a:cs typeface="Franklin Gothic Medium"/>
              </a:rPr>
              <a:t>What are the four parts of the closing sequence?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a:t>Review</a:t>
            </a:r>
          </a:p>
        </p:txBody>
      </p:sp>
      <p:sp>
        <p:nvSpPr>
          <p:cNvPr id="6" name="Content Placeholder 26">
            <a:extLst>
              <a:ext uri="{FF2B5EF4-FFF2-40B4-BE49-F238E27FC236}">
                <a16:creationId xmlns:a16="http://schemas.microsoft.com/office/drawing/2014/main" id="{D8A8C702-19BB-40B7-AA94-07B5BD8E6065}"/>
              </a:ext>
            </a:extLst>
          </p:cNvPr>
          <p:cNvSpPr>
            <a:spLocks noGrp="1"/>
          </p:cNvSpPr>
          <p:nvPr>
            <p:ph type="body" sz="quarter" idx="13"/>
          </p:nvPr>
        </p:nvSpPr>
        <p:spPr>
          <a:xfrm>
            <a:off x="648710" y="2838474"/>
            <a:ext cx="11426825" cy="4602544"/>
          </a:xfrm>
        </p:spPr>
        <p:txBody>
          <a:bodyPr/>
          <a:lstStyle/>
          <a:p>
            <a:pPr>
              <a:spcAft>
                <a:spcPts val="1200"/>
              </a:spcAft>
            </a:pPr>
            <a:r>
              <a:rPr lang="en-US" dirty="0"/>
              <a:t>Have we covered it?</a:t>
            </a:r>
          </a:p>
          <a:p>
            <a:pPr>
              <a:spcAft>
                <a:spcPts val="1200"/>
              </a:spcAft>
            </a:pPr>
            <a:r>
              <a:rPr lang="en-US" dirty="0"/>
              <a:t>Should the item be placed on the Actions list?</a:t>
            </a:r>
          </a:p>
          <a:p>
            <a:pPr>
              <a:spcAft>
                <a:spcPts val="1200"/>
              </a:spcAft>
            </a:pPr>
            <a:endParaRPr lang="en-US" dirty="0"/>
          </a:p>
        </p:txBody>
      </p:sp>
      <p:sp>
        <p:nvSpPr>
          <p:cNvPr id="5" name="Slide Number Placeholder 4"/>
          <p:cNvSpPr>
            <a:spLocks noGrp="1"/>
          </p:cNvSpPr>
          <p:nvPr>
            <p:ph type="sldNum" sz="quarter" idx="14"/>
          </p:nvPr>
        </p:nvSpPr>
        <p:spPr>
          <a:prstGeom prst="rect">
            <a:avLst/>
          </a:prstGeom>
        </p:spPr>
        <p:txBody>
          <a:bodyPr vert="horz" lIns="91440" tIns="45720" rIns="91440" bIns="45720" rtlCol="0"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52</a:t>
            </a:fld>
            <a:endParaRPr lang="en-US" dirty="0"/>
          </a:p>
        </p:txBody>
      </p:sp>
      <p:sp>
        <p:nvSpPr>
          <p:cNvPr id="23" name="Title 4"/>
          <p:cNvSpPr txBox="1">
            <a:spLocks/>
          </p:cNvSpPr>
          <p:nvPr/>
        </p:nvSpPr>
        <p:spPr>
          <a:xfrm>
            <a:off x="648710" y="1423675"/>
            <a:ext cx="10547373" cy="1148985"/>
          </a:xfrm>
          <a:prstGeom prst="rect">
            <a:avLst/>
          </a:prstGeom>
        </p:spPr>
        <p:txBody>
          <a:bodyPr vert="horz" lIns="91440" tIns="45720" rIns="91440" bIns="45720" rtlCol="0" anchor="ctr">
            <a:normAutofit lnSpcReduction="10000"/>
          </a:bodyPr>
          <a:lstStyle/>
          <a:p>
            <a:pPr defTabSz="457200">
              <a:spcBef>
                <a:spcPct val="0"/>
              </a:spcBef>
              <a:defRPr/>
            </a:pPr>
            <a:r>
              <a:rPr lang="en-US" sz="3700" dirty="0">
                <a:solidFill>
                  <a:srgbClr val="009383"/>
                </a:solidFill>
                <a:latin typeface="Franklin Gothic Medium"/>
                <a:ea typeface="+mj-ea"/>
                <a:cs typeface="Franklin Gothic Medium"/>
              </a:rPr>
              <a:t>What are the questions to clear the Coming Attractions board?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a:t>Review</a:t>
            </a:r>
          </a:p>
        </p:txBody>
      </p:sp>
      <p:sp>
        <p:nvSpPr>
          <p:cNvPr id="27" name="Content Placeholder 26"/>
          <p:cNvSpPr>
            <a:spLocks noGrp="1"/>
          </p:cNvSpPr>
          <p:nvPr>
            <p:ph type="body" sz="quarter" idx="13"/>
          </p:nvPr>
        </p:nvSpPr>
        <p:spPr>
          <a:xfrm>
            <a:off x="560389" y="2540757"/>
            <a:ext cx="11426825" cy="4602544"/>
          </a:xfrm>
        </p:spPr>
        <p:txBody>
          <a:bodyPr/>
          <a:lstStyle/>
          <a:p>
            <a:pPr>
              <a:spcAft>
                <a:spcPts val="1200"/>
              </a:spcAft>
            </a:pPr>
            <a:r>
              <a:rPr lang="en-US" dirty="0"/>
              <a:t>What</a:t>
            </a:r>
          </a:p>
          <a:p>
            <a:pPr>
              <a:spcAft>
                <a:spcPts val="1200"/>
              </a:spcAft>
            </a:pPr>
            <a:r>
              <a:rPr lang="en-US" dirty="0"/>
              <a:t>Who</a:t>
            </a:r>
          </a:p>
          <a:p>
            <a:pPr>
              <a:spcAft>
                <a:spcPts val="1200"/>
              </a:spcAft>
            </a:pPr>
            <a:r>
              <a:rPr lang="en-US" dirty="0"/>
              <a:t>When</a:t>
            </a:r>
          </a:p>
        </p:txBody>
      </p:sp>
      <p:sp>
        <p:nvSpPr>
          <p:cNvPr id="5" name="Slide Number Placeholder 4"/>
          <p:cNvSpPr>
            <a:spLocks noGrp="1"/>
          </p:cNvSpPr>
          <p:nvPr>
            <p:ph type="sldNum" sz="quarter" idx="14"/>
          </p:nvPr>
        </p:nvSpPr>
        <p:spPr>
          <a:prstGeom prst="rect">
            <a:avLst/>
          </a:prstGeom>
        </p:spPr>
        <p:txBody>
          <a:bodyPr vert="horz" lIns="91440" tIns="45720" rIns="91440" bIns="45720" rtlCol="0"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53</a:t>
            </a:fld>
            <a:endParaRPr lang="en-US" dirty="0"/>
          </a:p>
        </p:txBody>
      </p:sp>
      <p:sp>
        <p:nvSpPr>
          <p:cNvPr id="23" name="Title 4"/>
          <p:cNvSpPr txBox="1">
            <a:spLocks/>
          </p:cNvSpPr>
          <p:nvPr/>
        </p:nvSpPr>
        <p:spPr>
          <a:xfrm>
            <a:off x="560389" y="1276250"/>
            <a:ext cx="9336689" cy="1148985"/>
          </a:xfrm>
          <a:prstGeom prst="rect">
            <a:avLst/>
          </a:prstGeom>
        </p:spPr>
        <p:txBody>
          <a:bodyPr vert="horz" lIns="91440" tIns="45720" rIns="91440" bIns="45720" rtlCol="0" anchor="ctr">
            <a:normAutofit/>
          </a:bodyPr>
          <a:lstStyle/>
          <a:p>
            <a:pPr defTabSz="457200">
              <a:spcBef>
                <a:spcPct val="0"/>
              </a:spcBef>
              <a:defRPr/>
            </a:pPr>
            <a:r>
              <a:rPr lang="en-US" sz="3700" dirty="0">
                <a:solidFill>
                  <a:srgbClr val="009383"/>
                </a:solidFill>
                <a:latin typeface="Franklin Gothic Medium"/>
                <a:ea typeface="+mj-ea"/>
                <a:cs typeface="Franklin Gothic Medium"/>
              </a:rPr>
              <a:t>What are the three parts of the action list?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a:t>Review</a:t>
            </a:r>
          </a:p>
        </p:txBody>
      </p:sp>
      <p:sp>
        <p:nvSpPr>
          <p:cNvPr id="27" name="Content Placeholder 26"/>
          <p:cNvSpPr>
            <a:spLocks noGrp="1"/>
          </p:cNvSpPr>
          <p:nvPr>
            <p:ph type="body" sz="quarter" idx="13"/>
          </p:nvPr>
        </p:nvSpPr>
        <p:spPr>
          <a:xfrm>
            <a:off x="560389" y="2668357"/>
            <a:ext cx="11426825" cy="4602544"/>
          </a:xfrm>
        </p:spPr>
        <p:txBody>
          <a:bodyPr/>
          <a:lstStyle/>
          <a:p>
            <a:pPr>
              <a:spcAft>
                <a:spcPts val="1200"/>
              </a:spcAft>
            </a:pPr>
            <a:r>
              <a:rPr lang="en-US" dirty="0"/>
              <a:t>Session</a:t>
            </a:r>
          </a:p>
          <a:p>
            <a:pPr>
              <a:spcAft>
                <a:spcPts val="1200"/>
              </a:spcAft>
            </a:pPr>
            <a:r>
              <a:rPr lang="en-US" dirty="0"/>
              <a:t>Facilitator</a:t>
            </a:r>
          </a:p>
          <a:p>
            <a:pPr>
              <a:spcAft>
                <a:spcPts val="1200"/>
              </a:spcAft>
            </a:pPr>
            <a:r>
              <a:rPr lang="en-US" dirty="0"/>
              <a:t>Performance</a:t>
            </a:r>
          </a:p>
          <a:p>
            <a:pPr>
              <a:spcAft>
                <a:spcPts val="1200"/>
              </a:spcAft>
            </a:pPr>
            <a:r>
              <a:rPr lang="en-US" dirty="0"/>
              <a:t>Comments</a:t>
            </a:r>
          </a:p>
        </p:txBody>
      </p:sp>
      <p:sp>
        <p:nvSpPr>
          <p:cNvPr id="5" name="Slide Number Placeholder 4"/>
          <p:cNvSpPr>
            <a:spLocks noGrp="1"/>
          </p:cNvSpPr>
          <p:nvPr>
            <p:ph type="sldNum" sz="quarter" idx="14"/>
          </p:nvPr>
        </p:nvSpPr>
        <p:spPr>
          <a:prstGeom prst="rect">
            <a:avLst/>
          </a:prstGeom>
        </p:spPr>
        <p:txBody>
          <a:bodyPr vert="horz" lIns="91440" tIns="45720" rIns="91440" bIns="45720" rtlCol="0"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54</a:t>
            </a:fld>
            <a:endParaRPr lang="en-US" dirty="0"/>
          </a:p>
        </p:txBody>
      </p:sp>
      <p:sp>
        <p:nvSpPr>
          <p:cNvPr id="23" name="Title 4"/>
          <p:cNvSpPr txBox="1">
            <a:spLocks/>
          </p:cNvSpPr>
          <p:nvPr/>
        </p:nvSpPr>
        <p:spPr>
          <a:xfrm>
            <a:off x="560390" y="1398521"/>
            <a:ext cx="9210932" cy="1148985"/>
          </a:xfrm>
          <a:prstGeom prst="rect">
            <a:avLst/>
          </a:prstGeom>
        </p:spPr>
        <p:txBody>
          <a:bodyPr vert="horz" lIns="91440" tIns="45720" rIns="91440" bIns="45720" rtlCol="0" anchor="ctr">
            <a:normAutofit lnSpcReduction="10000"/>
          </a:bodyPr>
          <a:lstStyle/>
          <a:p>
            <a:pPr defTabSz="457200">
              <a:spcBef>
                <a:spcPct val="0"/>
              </a:spcBef>
              <a:defRPr/>
            </a:pPr>
            <a:r>
              <a:rPr lang="en-US" sz="3700" dirty="0">
                <a:solidFill>
                  <a:srgbClr val="009383"/>
                </a:solidFill>
                <a:latin typeface="Franklin Gothic Medium"/>
                <a:ea typeface="+mj-ea"/>
                <a:cs typeface="Franklin Gothic Medium"/>
              </a:rPr>
              <a:t>What are the items to evaluate for a facilitated session?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lstStyle/>
          <a:p>
            <a:r>
              <a:rPr lang="en-US" dirty="0"/>
              <a:t>Review</a:t>
            </a:r>
          </a:p>
        </p:txBody>
      </p:sp>
      <p:sp>
        <p:nvSpPr>
          <p:cNvPr id="27" name="Content Placeholder 26"/>
          <p:cNvSpPr>
            <a:spLocks noGrp="1"/>
          </p:cNvSpPr>
          <p:nvPr>
            <p:ph type="body" sz="quarter" idx="13"/>
          </p:nvPr>
        </p:nvSpPr>
        <p:spPr>
          <a:xfrm>
            <a:off x="560389" y="2551397"/>
            <a:ext cx="11426825" cy="4602544"/>
          </a:xfrm>
        </p:spPr>
        <p:txBody>
          <a:bodyPr/>
          <a:lstStyle/>
          <a:p>
            <a:pPr>
              <a:spcAft>
                <a:spcPts val="1200"/>
              </a:spcAft>
            </a:pPr>
            <a:r>
              <a:rPr lang="en-US" dirty="0"/>
              <a:t>Thank participants</a:t>
            </a:r>
          </a:p>
          <a:p>
            <a:pPr>
              <a:spcAft>
                <a:spcPts val="1200"/>
              </a:spcAft>
            </a:pPr>
            <a:r>
              <a:rPr lang="en-US" dirty="0"/>
              <a:t>Remind participants of next steps</a:t>
            </a:r>
          </a:p>
          <a:p>
            <a:pPr lvl="1">
              <a:spcAft>
                <a:spcPts val="1200"/>
              </a:spcAft>
              <a:buClr>
                <a:srgbClr val="F26522"/>
              </a:buClr>
            </a:pPr>
            <a:r>
              <a:rPr lang="en-US" dirty="0">
                <a:solidFill>
                  <a:srgbClr val="F26522"/>
                </a:solidFill>
              </a:rPr>
              <a:t>Confirm place, date, time and purpose of any next session</a:t>
            </a:r>
          </a:p>
          <a:p>
            <a:pPr>
              <a:spcAft>
                <a:spcPts val="1200"/>
              </a:spcAft>
            </a:pPr>
            <a:r>
              <a:rPr lang="en-US" dirty="0"/>
              <a:t>Formally end the session</a:t>
            </a:r>
          </a:p>
        </p:txBody>
      </p:sp>
      <p:sp>
        <p:nvSpPr>
          <p:cNvPr id="5" name="Slide Number Placeholder 4"/>
          <p:cNvSpPr>
            <a:spLocks noGrp="1"/>
          </p:cNvSpPr>
          <p:nvPr>
            <p:ph type="sldNum" sz="quarter" idx="14"/>
          </p:nvPr>
        </p:nvSpPr>
        <p:spPr>
          <a:prstGeom prst="rect">
            <a:avLst/>
          </a:prstGeom>
        </p:spPr>
        <p:txBody>
          <a:bodyPr vert="horz" lIns="91440" tIns="45720" rIns="91440" bIns="45720" rtlCol="0"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55</a:t>
            </a:fld>
            <a:endParaRPr lang="en-US" dirty="0"/>
          </a:p>
        </p:txBody>
      </p:sp>
      <p:sp>
        <p:nvSpPr>
          <p:cNvPr id="23" name="Title 4"/>
          <p:cNvSpPr txBox="1">
            <a:spLocks/>
          </p:cNvSpPr>
          <p:nvPr/>
        </p:nvSpPr>
        <p:spPr>
          <a:xfrm>
            <a:off x="560513" y="1402412"/>
            <a:ext cx="10965179" cy="1148985"/>
          </a:xfrm>
          <a:prstGeom prst="rect">
            <a:avLst/>
          </a:prstGeom>
        </p:spPr>
        <p:txBody>
          <a:bodyPr vert="horz" lIns="91440" tIns="45720" rIns="91440" bIns="45720" rtlCol="0" anchor="ctr">
            <a:normAutofit/>
          </a:bodyPr>
          <a:lstStyle/>
          <a:p>
            <a:pPr defTabSz="457200">
              <a:spcBef>
                <a:spcPct val="0"/>
              </a:spcBef>
              <a:defRPr/>
            </a:pPr>
            <a:r>
              <a:rPr lang="en-US" sz="3700" dirty="0">
                <a:solidFill>
                  <a:srgbClr val="009383"/>
                </a:solidFill>
                <a:latin typeface="Franklin Gothic Medium"/>
                <a:ea typeface="+mj-ea"/>
                <a:cs typeface="Franklin Gothic Medium"/>
              </a:rPr>
              <a:t>What are the steps to close a facilitated session?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Effect transition="in" filter="fade">
                                      <p:cBhvr>
                                        <p:cTn id="15" dur="500"/>
                                        <p:tgtEl>
                                          <p:spTgt spid="2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xEl>
                                              <p:pRg st="3" end="3"/>
                                            </p:txEl>
                                          </p:spTgt>
                                        </p:tgtEl>
                                        <p:attrNameLst>
                                          <p:attrName>style.visibility</p:attrName>
                                        </p:attrNameLst>
                                      </p:cBhvr>
                                      <p:to>
                                        <p:strVal val="visible"/>
                                      </p:to>
                                    </p:set>
                                    <p:animEffect transition="in" filter="fade">
                                      <p:cBhvr>
                                        <p:cTn id="20"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5"/>
          <p:cNvSpPr>
            <a:spLocks noGrp="1"/>
          </p:cNvSpPr>
          <p:nvPr>
            <p:ph type="body" idx="1"/>
          </p:nvPr>
        </p:nvSpPr>
        <p:spPr>
          <a:xfrm>
            <a:off x="1143000" y="1679552"/>
            <a:ext cx="9144000" cy="4410099"/>
          </a:xfrm>
        </p:spPr>
        <p:txBody>
          <a:bodyPr>
            <a:normAutofit/>
          </a:bodyPr>
          <a:lstStyle/>
          <a:p>
            <a:pPr marL="0" indent="0">
              <a:buNone/>
            </a:pPr>
            <a:r>
              <a:rPr lang="en-US" altLang="en-US" b="0" dirty="0">
                <a:solidFill>
                  <a:srgbClr val="009383"/>
                </a:solidFill>
              </a:rPr>
              <a:t>F1.  </a:t>
            </a:r>
            <a:r>
              <a:rPr lang="en-US" altLang="en-US" b="0" dirty="0">
                <a:solidFill>
                  <a:schemeClr val="tx1"/>
                </a:solidFill>
              </a:rPr>
              <a:t>Confirming Knowledge Transfer</a:t>
            </a:r>
          </a:p>
          <a:p>
            <a:pPr marL="0" indent="0">
              <a:buNone/>
            </a:pPr>
            <a:r>
              <a:rPr lang="en-US" altLang="en-US" b="0" dirty="0">
                <a:solidFill>
                  <a:srgbClr val="009383"/>
                </a:solidFill>
              </a:rPr>
              <a:t>F2.  </a:t>
            </a:r>
            <a:r>
              <a:rPr lang="en-US" altLang="en-US" b="0" dirty="0">
                <a:solidFill>
                  <a:schemeClr val="tx1"/>
                </a:solidFill>
              </a:rPr>
              <a:t>Reviewing to Close </a:t>
            </a:r>
          </a:p>
          <a:p>
            <a:pPr marL="0" indent="0">
              <a:buNone/>
            </a:pPr>
            <a:r>
              <a:rPr lang="en-US" altLang="en-US" b="0" dirty="0">
                <a:solidFill>
                  <a:srgbClr val="009383"/>
                </a:solidFill>
              </a:rPr>
              <a:t>F3.  </a:t>
            </a:r>
            <a:r>
              <a:rPr lang="en-US" altLang="en-US" b="0" dirty="0">
                <a:solidFill>
                  <a:schemeClr val="tx1"/>
                </a:solidFill>
              </a:rPr>
              <a:t>Evaluating</a:t>
            </a:r>
          </a:p>
          <a:p>
            <a:pPr marL="0" indent="0">
              <a:buNone/>
            </a:pPr>
            <a:r>
              <a:rPr lang="en-US" altLang="en-US" b="0" dirty="0">
                <a:solidFill>
                  <a:srgbClr val="009383"/>
                </a:solidFill>
              </a:rPr>
              <a:t>F4.  </a:t>
            </a:r>
            <a:r>
              <a:rPr lang="en-US" altLang="en-US" b="0" dirty="0">
                <a:solidFill>
                  <a:schemeClr val="tx1"/>
                </a:solidFill>
              </a:rPr>
              <a:t>Wrapping-Up </a:t>
            </a:r>
          </a:p>
          <a:p>
            <a:pPr marL="0" indent="0">
              <a:buNone/>
            </a:pPr>
            <a:r>
              <a:rPr lang="en-US" altLang="en-US" b="0" dirty="0">
                <a:solidFill>
                  <a:srgbClr val="009383"/>
                </a:solidFill>
              </a:rPr>
              <a:t>F5.  </a:t>
            </a:r>
            <a:r>
              <a:rPr lang="en-US" altLang="en-US" b="0" dirty="0">
                <a:solidFill>
                  <a:schemeClr val="tx1"/>
                </a:solidFill>
              </a:rPr>
              <a:t>Conducting the Debrief</a:t>
            </a:r>
          </a:p>
          <a:p>
            <a:pPr eaLnBrk="1" hangingPunct="1"/>
            <a:endParaRPr lang="en-US" altLang="en-US" b="0" dirty="0">
              <a:solidFill>
                <a:schemeClr val="tx1"/>
              </a:solidFill>
            </a:endParaRPr>
          </a:p>
          <a:p>
            <a:pPr eaLnBrk="1" hangingPunct="1"/>
            <a:endParaRPr lang="en-US" altLang="en-US" b="0" dirty="0">
              <a:solidFill>
                <a:schemeClr val="tx1"/>
              </a:solidFill>
            </a:endParaRPr>
          </a:p>
        </p:txBody>
      </p:sp>
      <p:sp>
        <p:nvSpPr>
          <p:cNvPr id="16386" name="Title 4"/>
          <p:cNvSpPr>
            <a:spLocks noGrp="1"/>
          </p:cNvSpPr>
          <p:nvPr>
            <p:ph type="title"/>
          </p:nvPr>
        </p:nvSpPr>
        <p:spPr>
          <a:xfrm>
            <a:off x="657224" y="522072"/>
            <a:ext cx="7790089" cy="690564"/>
          </a:xfrm>
        </p:spPr>
        <p:txBody>
          <a:bodyPr>
            <a:normAutofit/>
          </a:bodyPr>
          <a:lstStyle/>
          <a:p>
            <a:pPr eaLnBrk="1" hangingPunct="1"/>
            <a:r>
              <a:rPr lang="en-US" altLang="en-US" sz="3600" dirty="0"/>
              <a:t>F. Confirming Results and Closing</a:t>
            </a:r>
          </a:p>
        </p:txBody>
      </p:sp>
      <p:sp>
        <p:nvSpPr>
          <p:cNvPr id="6" name="Footer Placeholder 5">
            <a:extLst>
              <a:ext uri="{FF2B5EF4-FFF2-40B4-BE49-F238E27FC236}">
                <a16:creationId xmlns:a16="http://schemas.microsoft.com/office/drawing/2014/main" id="{2A670D15-4130-403D-8672-23B2250CB776}"/>
              </a:ext>
            </a:extLst>
          </p:cNvPr>
          <p:cNvSpPr>
            <a:spLocks noGrp="1"/>
          </p:cNvSpPr>
          <p:nvPr>
            <p:ph type="ftr" sz="quarter" idx="11"/>
          </p:nvPr>
        </p:nvSpPr>
        <p:spPr/>
        <p:txBody>
          <a:bodyPr/>
          <a:lstStyle/>
          <a:p>
            <a:pPr>
              <a:defRPr/>
            </a:pPr>
            <a:r>
              <a:rPr lang="en-US">
                <a:solidFill>
                  <a:schemeClr val="bg1">
                    <a:lumMod val="50000"/>
                  </a:schemeClr>
                </a:solidFill>
              </a:rPr>
              <a:t>Copyright 1992-2015, Leadership Strategies, Inc. V15.03</a:t>
            </a:r>
          </a:p>
          <a:p>
            <a:pPr>
              <a:defRPr/>
            </a:pPr>
            <a:endParaRPr lang="en-US">
              <a:solidFill>
                <a:schemeClr val="bg1">
                  <a:lumMod val="50000"/>
                </a:schemeClr>
              </a:solidFill>
            </a:endParaRPr>
          </a:p>
        </p:txBody>
      </p:sp>
      <p:sp>
        <p:nvSpPr>
          <p:cNvPr id="7" name="Slide Number Placeholder 6">
            <a:extLst>
              <a:ext uri="{FF2B5EF4-FFF2-40B4-BE49-F238E27FC236}">
                <a16:creationId xmlns:a16="http://schemas.microsoft.com/office/drawing/2014/main" id="{BED15991-50A8-4AF6-8225-83D384C15DC1}"/>
              </a:ext>
            </a:extLst>
          </p:cNvPr>
          <p:cNvSpPr>
            <a:spLocks noGrp="1"/>
          </p:cNvSpPr>
          <p:nvPr>
            <p:ph type="sldNum" sz="quarter" idx="12"/>
          </p:nvPr>
        </p:nvSpPr>
        <p:spPr/>
        <p:txBody>
          <a:bodyPr/>
          <a:lstStyle/>
          <a:p>
            <a:pPr>
              <a:defRPr/>
            </a:pPr>
            <a:fld id="{C4837650-0E05-4323-A538-1AAEB49E175A}" type="slidenum">
              <a:rPr lang="en-US" smtClean="0">
                <a:solidFill>
                  <a:schemeClr val="bg1">
                    <a:lumMod val="50000"/>
                  </a:schemeClr>
                </a:solidFill>
              </a:rPr>
              <a:pPr>
                <a:defRPr/>
              </a:pPr>
              <a:t>56</a:t>
            </a:fld>
            <a:endParaRPr lang="en-US" dirty="0">
              <a:solidFill>
                <a:schemeClr val="bg1">
                  <a:lumMod val="50000"/>
                </a:schemeClr>
              </a:solidFill>
            </a:endParaRPr>
          </a:p>
        </p:txBody>
      </p:sp>
    </p:spTree>
    <p:extLst>
      <p:ext uri="{BB962C8B-B14F-4D97-AF65-F5344CB8AC3E}">
        <p14:creationId xmlns:p14="http://schemas.microsoft.com/office/powerpoint/2010/main" val="251112009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C5C7-A9DD-4E7B-8B1B-AEE95B2041D6}"/>
              </a:ext>
            </a:extLst>
          </p:cNvPr>
          <p:cNvSpPr>
            <a:spLocks noGrp="1"/>
          </p:cNvSpPr>
          <p:nvPr>
            <p:ph type="title"/>
          </p:nvPr>
        </p:nvSpPr>
        <p:spPr/>
        <p:txBody>
          <a:bodyPr/>
          <a:lstStyle/>
          <a:p>
            <a:r>
              <a:rPr lang="en-US" dirty="0"/>
              <a:t>Introvert Minute Best Practices</a:t>
            </a:r>
          </a:p>
        </p:txBody>
      </p:sp>
      <p:sp>
        <p:nvSpPr>
          <p:cNvPr id="3" name="Text Placeholder 2">
            <a:extLst>
              <a:ext uri="{FF2B5EF4-FFF2-40B4-BE49-F238E27FC236}">
                <a16:creationId xmlns:a16="http://schemas.microsoft.com/office/drawing/2014/main" id="{81D88DDB-B7C8-4E10-AC9B-45AD5B4EDD6C}"/>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A660D139-26D8-4609-BD62-0C0CC1841829}"/>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D1F0A-61D8-4143-8167-D0E368EA036B}" type="slidenum">
              <a:rPr kumimoji="0" lang="en-US" altLang="en-US" sz="1200" b="0" i="0" u="none" strike="noStrike" kern="1200" cap="none" spc="0" normalizeH="0" baseline="0" noProof="0" smtClean="0">
                <a:ln>
                  <a:noFill/>
                </a:ln>
                <a:solidFill>
                  <a:srgbClr val="009383"/>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dirty="0">
              <a:ln>
                <a:noFill/>
              </a:ln>
              <a:solidFill>
                <a:srgbClr val="009383"/>
              </a:solidFill>
              <a:effectLst/>
              <a:uLnTx/>
              <a:uFillTx/>
              <a:latin typeface="Arial" panose="020B0604020202020204" pitchFamily="34" charset="0"/>
              <a:ea typeface="+mn-ea"/>
              <a:cs typeface="Arial" panose="020B0604020202020204" pitchFamily="34" charset="0"/>
            </a:endParaRPr>
          </a:p>
        </p:txBody>
      </p:sp>
      <p:pic>
        <p:nvPicPr>
          <p:cNvPr id="6" name="Picture 5" descr="A person with the hand on the chin&#10;&#10;Description automatically generated with low confidence">
            <a:extLst>
              <a:ext uri="{FF2B5EF4-FFF2-40B4-BE49-F238E27FC236}">
                <a16:creationId xmlns:a16="http://schemas.microsoft.com/office/drawing/2014/main" id="{306B4797-65C0-4368-B977-73EF8AEA5C7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17340" y="1524000"/>
            <a:ext cx="3757319" cy="5334000"/>
          </a:xfrm>
          <a:prstGeom prst="rect">
            <a:avLst/>
          </a:prstGeom>
        </p:spPr>
      </p:pic>
    </p:spTree>
    <p:extLst>
      <p:ext uri="{BB962C8B-B14F-4D97-AF65-F5344CB8AC3E}">
        <p14:creationId xmlns:p14="http://schemas.microsoft.com/office/powerpoint/2010/main" val="15840352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846E-6D0F-2344-8D43-A9EA24F545D1}"/>
              </a:ext>
            </a:extLst>
          </p:cNvPr>
          <p:cNvSpPr>
            <a:spLocks noGrp="1"/>
          </p:cNvSpPr>
          <p:nvPr>
            <p:ph type="ctrTitle"/>
          </p:nvPr>
        </p:nvSpPr>
        <p:spPr>
          <a:xfrm>
            <a:off x="669983" y="476534"/>
            <a:ext cx="6487562" cy="1920526"/>
          </a:xfrm>
        </p:spPr>
        <p:txBody>
          <a:bodyPr/>
          <a:lstStyle/>
          <a:p>
            <a:r>
              <a:rPr lang="en-US" dirty="0"/>
              <a:t>The Engaging Trainer Virtual Edition</a:t>
            </a:r>
          </a:p>
        </p:txBody>
      </p:sp>
      <p:sp>
        <p:nvSpPr>
          <p:cNvPr id="3" name="Slide Number Placeholder 2">
            <a:extLst>
              <a:ext uri="{FF2B5EF4-FFF2-40B4-BE49-F238E27FC236}">
                <a16:creationId xmlns:a16="http://schemas.microsoft.com/office/drawing/2014/main" id="{16AF9DCD-9510-4B5F-AF2D-076CCE487B8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C506D0-69AF-6B41-B7B9-6D41D924DC2F}"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2C1F6716-D098-4359-9E4E-10FBCCAD57D0}"/>
              </a:ext>
            </a:extLst>
          </p:cNvPr>
          <p:cNvSpPr txBox="1"/>
          <p:nvPr/>
        </p:nvSpPr>
        <p:spPr>
          <a:xfrm>
            <a:off x="9885888" y="6415800"/>
            <a:ext cx="2127505"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Duplication prohibited without consent</a:t>
            </a:r>
          </a:p>
        </p:txBody>
      </p:sp>
      <p:sp>
        <p:nvSpPr>
          <p:cNvPr id="5" name="TextBox 4">
            <a:extLst>
              <a:ext uri="{FF2B5EF4-FFF2-40B4-BE49-F238E27FC236}">
                <a16:creationId xmlns:a16="http://schemas.microsoft.com/office/drawing/2014/main" id="{56A61A4F-40AE-4233-8314-E30A81ED6ABB}"/>
              </a:ext>
            </a:extLst>
          </p:cNvPr>
          <p:cNvSpPr txBox="1"/>
          <p:nvPr/>
        </p:nvSpPr>
        <p:spPr>
          <a:xfrm>
            <a:off x="4548140" y="6415801"/>
            <a:ext cx="3095719" cy="2308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Copyright 1992-2015, Leadership Strategies, Inc. V15.03</a:t>
            </a:r>
          </a:p>
        </p:txBody>
      </p:sp>
    </p:spTree>
    <p:extLst>
      <p:ext uri="{BB962C8B-B14F-4D97-AF65-F5344CB8AC3E}">
        <p14:creationId xmlns:p14="http://schemas.microsoft.com/office/powerpoint/2010/main" val="1960967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F31E5-1A63-478D-99DA-8319F4DBBA92}"/>
              </a:ext>
            </a:extLst>
          </p:cNvPr>
          <p:cNvSpPr>
            <a:spLocks noGrp="1"/>
          </p:cNvSpPr>
          <p:nvPr>
            <p:ph type="title"/>
          </p:nvPr>
        </p:nvSpPr>
        <p:spPr/>
        <p:txBody>
          <a:bodyPr>
            <a:normAutofit/>
          </a:bodyPr>
          <a:lstStyle/>
          <a:p>
            <a:r>
              <a:rPr lang="en-US" dirty="0">
                <a:ea typeface="ＭＳ Ｐゴシック" pitchFamily="34" charset="-128"/>
              </a:rPr>
              <a:t>Reconsidering Engagement Methods </a:t>
            </a:r>
            <a:endParaRPr lang="en-US" dirty="0"/>
          </a:p>
        </p:txBody>
      </p:sp>
      <p:sp>
        <p:nvSpPr>
          <p:cNvPr id="7" name="Content Placeholder 6">
            <a:extLst>
              <a:ext uri="{FF2B5EF4-FFF2-40B4-BE49-F238E27FC236}">
                <a16:creationId xmlns:a16="http://schemas.microsoft.com/office/drawing/2014/main" id="{AF0E0DCE-5DD2-4389-9F29-E6A3A19E6211}"/>
              </a:ext>
            </a:extLst>
          </p:cNvPr>
          <p:cNvSpPr>
            <a:spLocks noGrp="1"/>
          </p:cNvSpPr>
          <p:nvPr>
            <p:ph type="body" sz="quarter" idx="13"/>
          </p:nvPr>
        </p:nvSpPr>
        <p:spPr>
          <a:xfrm>
            <a:off x="560389" y="1594465"/>
            <a:ext cx="11426825" cy="4602544"/>
          </a:xfrm>
        </p:spPr>
        <p:txBody>
          <a:bodyPr>
            <a:noAutofit/>
          </a:bodyPr>
          <a:lstStyle/>
          <a:p>
            <a:pPr>
              <a:buFont typeface="Arial" pitchFamily="34" charset="0"/>
              <a:buChar char="•"/>
            </a:pPr>
            <a:r>
              <a:rPr lang="en-US" sz="2000" dirty="0">
                <a:ea typeface="ＭＳ Ｐゴシック" pitchFamily="34" charset="-128"/>
              </a:rPr>
              <a:t>The purpose of this activity is to share your experiences and insights and learn</a:t>
            </a:r>
            <a:br>
              <a:rPr lang="en-US" sz="2000" dirty="0">
                <a:ea typeface="ＭＳ Ｐゴシック" pitchFamily="34" charset="-128"/>
              </a:rPr>
            </a:br>
            <a:r>
              <a:rPr lang="en-US" sz="2000" dirty="0">
                <a:ea typeface="ＭＳ Ｐゴシック" pitchFamily="34" charset="-128"/>
              </a:rPr>
              <a:t>from each other. </a:t>
            </a:r>
          </a:p>
          <a:p>
            <a:pPr>
              <a:buFont typeface="Arial" pitchFamily="34" charset="0"/>
              <a:buChar char="•"/>
            </a:pPr>
            <a:r>
              <a:rPr lang="en-US" sz="2000" dirty="0">
                <a:ea typeface="ＭＳ Ｐゴシック" pitchFamily="34" charset="-128"/>
              </a:rPr>
              <a:t>Old team leader selects new team leader.</a:t>
            </a:r>
          </a:p>
          <a:p>
            <a:pPr>
              <a:buFont typeface="Arial" pitchFamily="34" charset="0"/>
              <a:buChar char="•"/>
            </a:pPr>
            <a:r>
              <a:rPr lang="en-US" sz="2000" dirty="0">
                <a:ea typeface="ＭＳ Ｐゴシック" pitchFamily="34" charset="-128"/>
              </a:rPr>
              <a:t>Team leaders, record on a Word or other document your team's answers to the following questions:</a:t>
            </a:r>
          </a:p>
          <a:p>
            <a:pPr lvl="0" eaLnBrk="1" hangingPunct="1"/>
            <a:r>
              <a:rPr lang="en-US" altLang="en-US" sz="2000" dirty="0">
                <a:solidFill>
                  <a:srgbClr val="009383"/>
                </a:solidFill>
                <a:latin typeface="Franklin Gothic Book" panose="020B0503020102020204" pitchFamily="34" charset="0"/>
              </a:rPr>
              <a:t>1. What are the tools we are using today for confirming results?</a:t>
            </a:r>
          </a:p>
          <a:p>
            <a:pPr lvl="1" eaLnBrk="1" hangingPunct="1">
              <a:buClr>
                <a:srgbClr val="AFBD22"/>
              </a:buClr>
              <a:buSzPct val="85000"/>
              <a:buFont typeface="Arial" panose="020B0604020202020204" pitchFamily="34" charset="0"/>
              <a:buChar char="•"/>
            </a:pPr>
            <a:r>
              <a:rPr lang="en-US" altLang="en-US" sz="2000" b="1" dirty="0">
                <a:latin typeface="Franklin Gothic Book" panose="020B0503020102020204" pitchFamily="34" charset="0"/>
              </a:rPr>
              <a:t>Are there others that would “help us help them” to learn? To engage? To stimulate curiosity?</a:t>
            </a:r>
          </a:p>
          <a:p>
            <a:pPr lvl="0" eaLnBrk="1" hangingPunct="1">
              <a:buClr>
                <a:srgbClr val="AFBD22"/>
              </a:buClr>
            </a:pPr>
            <a:r>
              <a:rPr lang="en-US" altLang="en-US" sz="2000" dirty="0">
                <a:solidFill>
                  <a:srgbClr val="009383"/>
                </a:solidFill>
                <a:latin typeface="Franklin Gothic Book" panose="020B0503020102020204" pitchFamily="34" charset="0"/>
              </a:rPr>
              <a:t>2. Which tools that we are using today are least effective?</a:t>
            </a:r>
          </a:p>
          <a:p>
            <a:pPr lvl="1" eaLnBrk="1" hangingPunct="1">
              <a:buClr>
                <a:srgbClr val="AFBD22"/>
              </a:buClr>
              <a:buSzPct val="75000"/>
              <a:buFont typeface="Arial" panose="020B0604020202020204" pitchFamily="34" charset="0"/>
              <a:buChar char="•"/>
            </a:pPr>
            <a:r>
              <a:rPr lang="en-US" altLang="en-US" sz="2000" b="1" dirty="0">
                <a:latin typeface="Franklin Gothic Book" panose="020B0503020102020204" pitchFamily="34" charset="0"/>
              </a:rPr>
              <a:t> Why?</a:t>
            </a:r>
          </a:p>
          <a:p>
            <a:pPr lvl="1" eaLnBrk="1" hangingPunct="1">
              <a:buClr>
                <a:srgbClr val="AFBD22"/>
              </a:buClr>
              <a:buSzPct val="75000"/>
              <a:buFont typeface="Arial" panose="020B0604020202020204" pitchFamily="34" charset="0"/>
              <a:buChar char="•"/>
            </a:pPr>
            <a:r>
              <a:rPr lang="en-US" altLang="en-US" sz="2000" b="1" dirty="0">
                <a:latin typeface="Franklin Gothic Book" panose="020B0503020102020204" pitchFamily="34" charset="0"/>
              </a:rPr>
              <a:t> What can we consider to improve them?</a:t>
            </a:r>
          </a:p>
          <a:p>
            <a:r>
              <a:rPr lang="en-US" sz="2000" dirty="0">
                <a:ea typeface="ＭＳ Ｐゴシック" pitchFamily="34" charset="-128"/>
              </a:rPr>
              <a:t>When we return to the main group, team leaders will report out.</a:t>
            </a:r>
          </a:p>
          <a:p>
            <a:r>
              <a:rPr lang="en-US" sz="2000" dirty="0">
                <a:ea typeface="ＭＳ Ｐゴシック" pitchFamily="34" charset="-128"/>
              </a:rPr>
              <a:t>Questions?</a:t>
            </a:r>
          </a:p>
        </p:txBody>
      </p:sp>
      <p:sp>
        <p:nvSpPr>
          <p:cNvPr id="4" name="Slide Number Placeholder 3">
            <a:extLst>
              <a:ext uri="{FF2B5EF4-FFF2-40B4-BE49-F238E27FC236}">
                <a16:creationId xmlns:a16="http://schemas.microsoft.com/office/drawing/2014/main" id="{324CE3E1-3606-4C07-90D7-C02D70973C50}"/>
              </a:ext>
            </a:extLst>
          </p:cNvPr>
          <p:cNvSpPr>
            <a:spLocks noGrp="1"/>
          </p:cNvSpPr>
          <p:nvPr>
            <p:ph type="sldNum" sz="quarter" idx="14"/>
          </p:nvPr>
        </p:nvSpPr>
        <p:spPr>
          <a:prstGeom prst="rect">
            <a:avLst/>
          </a:prstGeom>
        </p:spPr>
        <p:txBody>
          <a:bodyPr vert="horz" lIns="91440" tIns="45720" rIns="91440" bIns="45720" rtlCol="0" anchor="b"/>
          <a:lstStyle>
            <a:defPPr>
              <a:defRPr lang="en-US"/>
            </a:defPPr>
            <a:lvl1pPr marL="0" algn="ct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9FD61F-2294-5D42-A9D7-9928D42B3773}" type="slidenum">
              <a:rPr lang="en-US" smtClean="0"/>
              <a:pPr/>
              <a:t>6</a:t>
            </a:fld>
            <a:endParaRPr lang="en-US" dirty="0"/>
          </a:p>
        </p:txBody>
      </p:sp>
      <p:sp>
        <p:nvSpPr>
          <p:cNvPr id="6" name="TextBox 5">
            <a:extLst>
              <a:ext uri="{FF2B5EF4-FFF2-40B4-BE49-F238E27FC236}">
                <a16:creationId xmlns:a16="http://schemas.microsoft.com/office/drawing/2014/main" id="{2F137578-9F47-489D-9DCD-F2C83F20C37A}"/>
              </a:ext>
            </a:extLst>
          </p:cNvPr>
          <p:cNvSpPr txBox="1"/>
          <p:nvPr/>
        </p:nvSpPr>
        <p:spPr>
          <a:xfrm>
            <a:off x="10614250" y="1086685"/>
            <a:ext cx="1262656" cy="646331"/>
          </a:xfrm>
          <a:prstGeom prst="rect">
            <a:avLst/>
          </a:prstGeom>
          <a:solidFill>
            <a:schemeClr val="accent2"/>
          </a:solid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Breakouts</a:t>
            </a:r>
          </a:p>
          <a:p>
            <a:r>
              <a:rPr lang="en-US" b="1" dirty="0">
                <a:solidFill>
                  <a:schemeClr val="bg1"/>
                </a:solidFill>
                <a:effectLst>
                  <a:outerShdw blurRad="38100" dist="38100" dir="2700000" algn="tl">
                    <a:srgbClr val="000000">
                      <a:alpha val="43137"/>
                    </a:srgbClr>
                  </a:outerShdw>
                </a:effectLst>
              </a:rPr>
              <a:t>8</a:t>
            </a:r>
            <a:r>
              <a:rPr lang="en-US" dirty="0">
                <a:solidFill>
                  <a:schemeClr val="bg1"/>
                </a:solidFill>
                <a:effectLst>
                  <a:outerShdw blurRad="38100" dist="38100" dir="2700000" algn="tl">
                    <a:srgbClr val="000000">
                      <a:alpha val="43137"/>
                    </a:srgbClr>
                  </a:outerShdw>
                </a:effectLst>
              </a:rPr>
              <a:t> minutes</a:t>
            </a:r>
          </a:p>
        </p:txBody>
      </p:sp>
    </p:spTree>
    <p:extLst>
      <p:ext uri="{BB962C8B-B14F-4D97-AF65-F5344CB8AC3E}">
        <p14:creationId xmlns:p14="http://schemas.microsoft.com/office/powerpoint/2010/main" val="1916594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EBDF848-473B-4900-8362-002A42487D72}"/>
              </a:ext>
            </a:extLst>
          </p:cNvPr>
          <p:cNvSpPr>
            <a:spLocks noGrp="1"/>
          </p:cNvSpPr>
          <p:nvPr>
            <p:ph type="title"/>
          </p:nvPr>
        </p:nvSpPr>
        <p:spPr/>
        <p:txBody>
          <a:bodyPr/>
          <a:lstStyle/>
          <a:p>
            <a:endParaRPr lang="en-US"/>
          </a:p>
        </p:txBody>
      </p:sp>
      <p:sp>
        <p:nvSpPr>
          <p:cNvPr id="8" name="Title 1"/>
          <p:cNvSpPr txBox="1">
            <a:spLocks/>
          </p:cNvSpPr>
          <p:nvPr/>
        </p:nvSpPr>
        <p:spPr>
          <a:xfrm>
            <a:off x="197069" y="4717597"/>
            <a:ext cx="12192000" cy="1843087"/>
          </a:xfrm>
          <a:prstGeom prst="rect">
            <a:avLst/>
          </a:prstGeom>
        </p:spPr>
        <p:txBody>
          <a:bodyPr anchor="ctr"/>
          <a:lstStyle/>
          <a:p>
            <a:pPr algn="ctr">
              <a:lnSpc>
                <a:spcPts val="6060"/>
              </a:lnSpc>
              <a:defRPr/>
            </a:pPr>
            <a:r>
              <a:rPr lang="en-US" altLang="en-US" sz="5000" dirty="0">
                <a:solidFill>
                  <a:schemeClr val="bg1"/>
                </a:solidFill>
                <a:latin typeface="Arial" panose="020B0604020202020204" pitchFamily="34" charset="0"/>
                <a:cs typeface="Arial" panose="020B0604020202020204" pitchFamily="34" charset="0"/>
              </a:rPr>
              <a:t>F1. CONFIRMING KNOWLEDGE TRANSFER</a:t>
            </a:r>
            <a:endParaRPr lang="en-US" sz="5000" dirty="0">
              <a:solidFill>
                <a:schemeClr val="bg1"/>
              </a:solidFill>
              <a:latin typeface="Arial" panose="020B0604020202020204" pitchFamily="34" charset="0"/>
              <a:ea typeface="+mj-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930418"/>
            <a:ext cx="12191999" cy="5648015"/>
          </a:xfrm>
          <a:prstGeom prst="rect">
            <a:avLst/>
          </a:prstGeom>
        </p:spPr>
      </p:pic>
      <p:sp>
        <p:nvSpPr>
          <p:cNvPr id="3" name="Footer Placeholder 2">
            <a:extLst>
              <a:ext uri="{FF2B5EF4-FFF2-40B4-BE49-F238E27FC236}">
                <a16:creationId xmlns:a16="http://schemas.microsoft.com/office/drawing/2014/main" id="{EC834462-8D3D-4437-BB87-C8C9F3E14395}"/>
              </a:ext>
            </a:extLst>
          </p:cNvPr>
          <p:cNvSpPr>
            <a:spLocks noGrp="1"/>
          </p:cNvSpPr>
          <p:nvPr>
            <p:ph type="ftr" sz="quarter" idx="11"/>
          </p:nvPr>
        </p:nvSpPr>
        <p:spPr/>
        <p:txBody>
          <a:bodyPr/>
          <a:lstStyle/>
          <a:p>
            <a:r>
              <a:rPr lang="en-US" sz="900" dirty="0"/>
              <a:t>Copyright 1992-2015, Leadership Strategies, Inc. V15.03 </a:t>
            </a:r>
          </a:p>
        </p:txBody>
      </p:sp>
      <p:sp>
        <p:nvSpPr>
          <p:cNvPr id="4" name="Slide Number Placeholder 3">
            <a:extLst>
              <a:ext uri="{FF2B5EF4-FFF2-40B4-BE49-F238E27FC236}">
                <a16:creationId xmlns:a16="http://schemas.microsoft.com/office/drawing/2014/main" id="{3F9C178A-2696-436C-81B5-245FECC127D8}"/>
              </a:ext>
            </a:extLst>
          </p:cNvPr>
          <p:cNvSpPr>
            <a:spLocks noGrp="1"/>
          </p:cNvSpPr>
          <p:nvPr>
            <p:ph type="sldNum" sz="quarter" idx="12"/>
          </p:nvPr>
        </p:nvSpPr>
        <p:spPr/>
        <p:txBody>
          <a:bodyPr/>
          <a:lstStyle/>
          <a:p>
            <a:fld id="{FB18ED99-006D-46A3-9306-FF6381D259D1}" type="slidenum">
              <a:rPr lang="en-US" sz="900" smtClean="0"/>
              <a:t>7</a:t>
            </a:fld>
            <a:endParaRPr lang="en-US" sz="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5"/>
          <p:cNvSpPr>
            <a:spLocks noGrp="1"/>
          </p:cNvSpPr>
          <p:nvPr>
            <p:ph type="body" idx="1"/>
          </p:nvPr>
        </p:nvSpPr>
        <p:spPr/>
        <p:txBody>
          <a:bodyPr>
            <a:normAutofit/>
          </a:bodyPr>
          <a:lstStyle/>
          <a:p>
            <a:pPr marL="0" indent="0">
              <a:buNone/>
            </a:pPr>
            <a:r>
              <a:rPr lang="en-US" altLang="en-US" sz="2600" b="1" dirty="0">
                <a:solidFill>
                  <a:srgbClr val="009383"/>
                </a:solidFill>
              </a:rPr>
              <a:t>Reviewing for Knowledge Transfer</a:t>
            </a:r>
          </a:p>
          <a:p>
            <a:pPr marL="342900" indent="-342900" eaLnBrk="1" hangingPunct="1">
              <a:lnSpc>
                <a:spcPct val="90000"/>
              </a:lnSpc>
              <a:buClr>
                <a:srgbClr val="009383"/>
              </a:buClr>
              <a:buFont typeface="Arial" panose="020B0604020202020204" pitchFamily="34" charset="0"/>
              <a:buChar char="•"/>
            </a:pPr>
            <a:r>
              <a:rPr lang="en-US" altLang="en-US" dirty="0">
                <a:solidFill>
                  <a:schemeClr val="tx1"/>
                </a:solidFill>
              </a:rPr>
              <a:t>Testing and Quizzing</a:t>
            </a:r>
          </a:p>
          <a:p>
            <a:pPr marL="342900" indent="-342900" eaLnBrk="1" hangingPunct="1">
              <a:lnSpc>
                <a:spcPct val="90000"/>
              </a:lnSpc>
              <a:buClr>
                <a:srgbClr val="009383"/>
              </a:buClr>
              <a:buFont typeface="Arial" panose="020B0604020202020204" pitchFamily="34" charset="0"/>
              <a:buChar char="•"/>
            </a:pPr>
            <a:r>
              <a:rPr lang="en-US" altLang="en-US" dirty="0">
                <a:solidFill>
                  <a:schemeClr val="tx1"/>
                </a:solidFill>
              </a:rPr>
              <a:t>Dots</a:t>
            </a:r>
          </a:p>
          <a:p>
            <a:pPr marL="342900" indent="-342900" eaLnBrk="1" hangingPunct="1">
              <a:lnSpc>
                <a:spcPct val="90000"/>
              </a:lnSpc>
              <a:buClr>
                <a:srgbClr val="009383"/>
              </a:buClr>
              <a:buFont typeface="Arial" panose="020B0604020202020204" pitchFamily="34" charset="0"/>
              <a:buChar char="•"/>
            </a:pPr>
            <a:r>
              <a:rPr lang="en-US" altLang="en-US" dirty="0">
                <a:solidFill>
                  <a:schemeClr val="tx1"/>
                </a:solidFill>
              </a:rPr>
              <a:t>Jewels</a:t>
            </a:r>
          </a:p>
          <a:p>
            <a:pPr marL="342900" indent="-342900" eaLnBrk="1" hangingPunct="1">
              <a:lnSpc>
                <a:spcPct val="90000"/>
              </a:lnSpc>
              <a:buClr>
                <a:srgbClr val="009383"/>
              </a:buClr>
              <a:buFont typeface="Arial" panose="020B0604020202020204" pitchFamily="34" charset="0"/>
              <a:buChar char="•"/>
            </a:pPr>
            <a:r>
              <a:rPr lang="en-US" altLang="en-US" dirty="0">
                <a:solidFill>
                  <a:schemeClr val="tx1"/>
                </a:solidFill>
              </a:rPr>
              <a:t>Backward Build-up</a:t>
            </a:r>
          </a:p>
          <a:p>
            <a:pPr marL="342900" indent="-342900" eaLnBrk="1" hangingPunct="1">
              <a:lnSpc>
                <a:spcPct val="90000"/>
              </a:lnSpc>
              <a:buClr>
                <a:srgbClr val="009383"/>
              </a:buClr>
              <a:buFont typeface="Arial" panose="020B0604020202020204" pitchFamily="34" charset="0"/>
              <a:buChar char="•"/>
            </a:pPr>
            <a:r>
              <a:rPr lang="en-US" altLang="en-US" dirty="0">
                <a:solidFill>
                  <a:schemeClr val="tx1"/>
                </a:solidFill>
              </a:rPr>
              <a:t>Course Action Planning</a:t>
            </a:r>
          </a:p>
          <a:p>
            <a:pPr marL="342900" indent="-342900" eaLnBrk="1" hangingPunct="1">
              <a:lnSpc>
                <a:spcPct val="90000"/>
              </a:lnSpc>
              <a:buClr>
                <a:srgbClr val="009383"/>
              </a:buClr>
              <a:buFont typeface="Arial" panose="020B0604020202020204" pitchFamily="34" charset="0"/>
              <a:buChar char="•"/>
            </a:pPr>
            <a:r>
              <a:rPr lang="en-US" altLang="en-US" dirty="0">
                <a:solidFill>
                  <a:schemeClr val="tx1"/>
                </a:solidFill>
              </a:rPr>
              <a:t>Climate Checks</a:t>
            </a:r>
          </a:p>
          <a:p>
            <a:pPr marL="342900" indent="-342900" eaLnBrk="1" hangingPunct="1">
              <a:lnSpc>
                <a:spcPct val="90000"/>
              </a:lnSpc>
              <a:buClr>
                <a:srgbClr val="009383"/>
              </a:buClr>
              <a:buFont typeface="Arial" panose="020B0604020202020204" pitchFamily="34" charset="0"/>
              <a:buChar char="•"/>
            </a:pPr>
            <a:r>
              <a:rPr lang="en-US" altLang="en-US" dirty="0">
                <a:solidFill>
                  <a:schemeClr val="tx1"/>
                </a:solidFill>
              </a:rPr>
              <a:t>Support Groups</a:t>
            </a:r>
          </a:p>
          <a:p>
            <a:pPr eaLnBrk="1" hangingPunct="1">
              <a:lnSpc>
                <a:spcPct val="90000"/>
              </a:lnSpc>
            </a:pPr>
            <a:endParaRPr lang="en-US" altLang="en-US" dirty="0"/>
          </a:p>
        </p:txBody>
      </p:sp>
      <p:sp>
        <p:nvSpPr>
          <p:cNvPr id="22534" name="Title 4"/>
          <p:cNvSpPr>
            <a:spLocks noGrp="1"/>
          </p:cNvSpPr>
          <p:nvPr>
            <p:ph type="title"/>
          </p:nvPr>
        </p:nvSpPr>
        <p:spPr>
          <a:xfrm>
            <a:off x="657224" y="522072"/>
            <a:ext cx="8065861" cy="690564"/>
          </a:xfrm>
        </p:spPr>
        <p:txBody>
          <a:bodyPr>
            <a:noAutofit/>
          </a:bodyPr>
          <a:lstStyle/>
          <a:p>
            <a:pPr eaLnBrk="1" hangingPunct="1"/>
            <a:r>
              <a:rPr lang="en-US" altLang="en-US" sz="3600" dirty="0"/>
              <a:t>F1. Confirming Knowledge Transfer</a:t>
            </a:r>
          </a:p>
        </p:txBody>
      </p:sp>
      <p:sp>
        <p:nvSpPr>
          <p:cNvPr id="22532" name="AutoShape 5"/>
          <p:cNvSpPr>
            <a:spLocks/>
          </p:cNvSpPr>
          <p:nvPr/>
        </p:nvSpPr>
        <p:spPr bwMode="auto">
          <a:xfrm>
            <a:off x="4783045" y="3222648"/>
            <a:ext cx="457200" cy="1955800"/>
          </a:xfrm>
          <a:prstGeom prst="leftBrace">
            <a:avLst>
              <a:gd name="adj1" fmla="val 38896"/>
              <a:gd name="adj2" fmla="val 50074"/>
            </a:avLst>
          </a:prstGeom>
          <a:noFill/>
          <a:ln w="38100">
            <a:solidFill>
              <a:srgbClr val="00938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3800" b="1">
              <a:solidFill>
                <a:srgbClr val="104A73"/>
              </a:solidFill>
            </a:endParaRPr>
          </a:p>
        </p:txBody>
      </p:sp>
      <p:sp>
        <p:nvSpPr>
          <p:cNvPr id="22533" name="Text Box 6"/>
          <p:cNvSpPr txBox="1">
            <a:spLocks noChangeArrowheads="1"/>
          </p:cNvSpPr>
          <p:nvPr/>
        </p:nvSpPr>
        <p:spPr bwMode="auto">
          <a:xfrm>
            <a:off x="5240245" y="3222648"/>
            <a:ext cx="330108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marL="288925" indent="-288925">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spcBef>
                <a:spcPct val="0"/>
              </a:spcBef>
              <a:buClr>
                <a:srgbClr val="009383"/>
              </a:buClr>
            </a:pPr>
            <a:r>
              <a:rPr lang="en-US" altLang="en-US" sz="2400" dirty="0">
                <a:solidFill>
                  <a:schemeClr val="tx1"/>
                </a:solidFill>
              </a:rPr>
              <a:t>Course Action Plan</a:t>
            </a:r>
          </a:p>
          <a:p>
            <a:pPr eaLnBrk="1" hangingPunct="1">
              <a:spcBef>
                <a:spcPct val="0"/>
              </a:spcBef>
              <a:buClr>
                <a:srgbClr val="009383"/>
              </a:buClr>
            </a:pPr>
            <a:r>
              <a:rPr lang="en-US" altLang="en-US" sz="2400" dirty="0">
                <a:solidFill>
                  <a:schemeClr val="tx1"/>
                </a:solidFill>
              </a:rPr>
              <a:t>Simplified Course Action Plan</a:t>
            </a:r>
          </a:p>
          <a:p>
            <a:pPr eaLnBrk="1" hangingPunct="1">
              <a:spcBef>
                <a:spcPct val="0"/>
              </a:spcBef>
              <a:buClr>
                <a:srgbClr val="009383"/>
              </a:buClr>
            </a:pPr>
            <a:r>
              <a:rPr lang="en-US" altLang="en-US" sz="2400" dirty="0">
                <a:solidFill>
                  <a:schemeClr val="tx1"/>
                </a:solidFill>
              </a:rPr>
              <a:t>Contracting with Yourself</a:t>
            </a:r>
            <a:endParaRPr lang="en-US" altLang="en-US" sz="2400" b="1" dirty="0">
              <a:solidFill>
                <a:schemeClr val="tx1"/>
              </a:solidFill>
            </a:endParaRPr>
          </a:p>
        </p:txBody>
      </p:sp>
      <p:sp>
        <p:nvSpPr>
          <p:cNvPr id="7" name="TextBox 6"/>
          <p:cNvSpPr txBox="1"/>
          <p:nvPr/>
        </p:nvSpPr>
        <p:spPr>
          <a:xfrm>
            <a:off x="10831507" y="5853430"/>
            <a:ext cx="893725"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b="1" dirty="0">
                <a:solidFill>
                  <a:schemeClr val="bg1"/>
                </a:solidFill>
                <a:latin typeface="Arial" panose="020B0604020202020204" pitchFamily="34" charset="0"/>
                <a:cs typeface="Arial" panose="020B0604020202020204" pitchFamily="34" charset="0"/>
              </a:rPr>
              <a:t>Manual</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108-109</a:t>
            </a:r>
          </a:p>
        </p:txBody>
      </p:sp>
      <p:sp>
        <p:nvSpPr>
          <p:cNvPr id="8" name="TextBox 5"/>
          <p:cNvSpPr txBox="1"/>
          <p:nvPr/>
        </p:nvSpPr>
        <p:spPr>
          <a:xfrm>
            <a:off x="11144925" y="4829602"/>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6" name="Footer Placeholder 5">
            <a:extLst>
              <a:ext uri="{FF2B5EF4-FFF2-40B4-BE49-F238E27FC236}">
                <a16:creationId xmlns:a16="http://schemas.microsoft.com/office/drawing/2014/main" id="{095B098D-6FBC-4FE0-A8CE-DC1F038A1D92}"/>
              </a:ext>
            </a:extLst>
          </p:cNvPr>
          <p:cNvSpPr>
            <a:spLocks noGrp="1"/>
          </p:cNvSpPr>
          <p:nvPr>
            <p:ph type="ftr" sz="quarter" idx="11"/>
          </p:nvPr>
        </p:nvSpPr>
        <p:spPr/>
        <p:txBody>
          <a:bodyPr/>
          <a:lstStyle/>
          <a:p>
            <a:pPr>
              <a:defRPr/>
            </a:pPr>
            <a:r>
              <a:rPr lang="en-US" dirty="0"/>
              <a:t>Copyright 1992-2015, Leadership Strategies, Inc. V15.03</a:t>
            </a:r>
          </a:p>
          <a:p>
            <a:pPr>
              <a:defRPr/>
            </a:pPr>
            <a:endParaRPr lang="en-US" dirty="0">
              <a:solidFill>
                <a:schemeClr val="tx1">
                  <a:tint val="75000"/>
                </a:schemeClr>
              </a:solidFill>
            </a:endParaRPr>
          </a:p>
        </p:txBody>
      </p:sp>
      <p:sp>
        <p:nvSpPr>
          <p:cNvPr id="9" name="Slide Number Placeholder 8">
            <a:extLst>
              <a:ext uri="{FF2B5EF4-FFF2-40B4-BE49-F238E27FC236}">
                <a16:creationId xmlns:a16="http://schemas.microsoft.com/office/drawing/2014/main" id="{A1463186-ABDF-48E4-9DFE-FFEEF47026C5}"/>
              </a:ext>
            </a:extLst>
          </p:cNvPr>
          <p:cNvSpPr>
            <a:spLocks noGrp="1"/>
          </p:cNvSpPr>
          <p:nvPr>
            <p:ph type="sldNum" sz="quarter" idx="12"/>
          </p:nvPr>
        </p:nvSpPr>
        <p:spPr/>
        <p:txBody>
          <a:bodyPr/>
          <a:lstStyle/>
          <a:p>
            <a:pPr>
              <a:defRPr/>
            </a:pPr>
            <a:fld id="{C4837650-0E05-4323-A538-1AAEB49E175A}" type="slidenum">
              <a:rPr lang="en-US" smtClean="0">
                <a:solidFill>
                  <a:schemeClr val="bg1">
                    <a:lumMod val="50000"/>
                  </a:schemeClr>
                </a:solidFill>
              </a:rPr>
              <a:pPr>
                <a:defRPr/>
              </a:pPr>
              <a:t>8</a:t>
            </a:fld>
            <a:endParaRPr lang="en-US" dirty="0">
              <a:solidFill>
                <a:schemeClr val="bg1">
                  <a:lumMod val="5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xEl>
                                              <p:pRg st="1" end="1"/>
                                            </p:txEl>
                                          </p:spTgt>
                                        </p:tgtEl>
                                        <p:attrNameLst>
                                          <p:attrName>style.visibility</p:attrName>
                                        </p:attrNameLst>
                                      </p:cBhvr>
                                      <p:to>
                                        <p:strVal val="visible"/>
                                      </p:to>
                                    </p:set>
                                    <p:animEffect transition="in" filter="fade">
                                      <p:cBhvr>
                                        <p:cTn id="7" dur="500"/>
                                        <p:tgtEl>
                                          <p:spTgt spid="225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0">
                                            <p:txEl>
                                              <p:pRg st="2" end="2"/>
                                            </p:txEl>
                                          </p:spTgt>
                                        </p:tgtEl>
                                        <p:attrNameLst>
                                          <p:attrName>style.visibility</p:attrName>
                                        </p:attrNameLst>
                                      </p:cBhvr>
                                      <p:to>
                                        <p:strVal val="visible"/>
                                      </p:to>
                                    </p:set>
                                    <p:animEffect transition="in" filter="fade">
                                      <p:cBhvr>
                                        <p:cTn id="12" dur="500"/>
                                        <p:tgtEl>
                                          <p:spTgt spid="225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0">
                                            <p:txEl>
                                              <p:pRg st="3" end="3"/>
                                            </p:txEl>
                                          </p:spTgt>
                                        </p:tgtEl>
                                        <p:attrNameLst>
                                          <p:attrName>style.visibility</p:attrName>
                                        </p:attrNameLst>
                                      </p:cBhvr>
                                      <p:to>
                                        <p:strVal val="visible"/>
                                      </p:to>
                                    </p:set>
                                    <p:animEffect transition="in" filter="fade">
                                      <p:cBhvr>
                                        <p:cTn id="17" dur="500"/>
                                        <p:tgtEl>
                                          <p:spTgt spid="2253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0">
                                            <p:txEl>
                                              <p:pRg st="4" end="4"/>
                                            </p:txEl>
                                          </p:spTgt>
                                        </p:tgtEl>
                                        <p:attrNameLst>
                                          <p:attrName>style.visibility</p:attrName>
                                        </p:attrNameLst>
                                      </p:cBhvr>
                                      <p:to>
                                        <p:strVal val="visible"/>
                                      </p:to>
                                    </p:set>
                                    <p:animEffect transition="in" filter="fade">
                                      <p:cBhvr>
                                        <p:cTn id="22" dur="500"/>
                                        <p:tgtEl>
                                          <p:spTgt spid="2253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30">
                                            <p:txEl>
                                              <p:pRg st="5" end="5"/>
                                            </p:txEl>
                                          </p:spTgt>
                                        </p:tgtEl>
                                        <p:attrNameLst>
                                          <p:attrName>style.visibility</p:attrName>
                                        </p:attrNameLst>
                                      </p:cBhvr>
                                      <p:to>
                                        <p:strVal val="visible"/>
                                      </p:to>
                                    </p:set>
                                    <p:animEffect transition="in" filter="fade">
                                      <p:cBhvr>
                                        <p:cTn id="27" dur="500"/>
                                        <p:tgtEl>
                                          <p:spTgt spid="22530">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532"/>
                                        </p:tgtEl>
                                        <p:attrNameLst>
                                          <p:attrName>style.visibility</p:attrName>
                                        </p:attrNameLst>
                                      </p:cBhvr>
                                      <p:to>
                                        <p:strVal val="visible"/>
                                      </p:to>
                                    </p:set>
                                    <p:animEffect transition="in" filter="fade">
                                      <p:cBhvr>
                                        <p:cTn id="30" dur="500"/>
                                        <p:tgtEl>
                                          <p:spTgt spid="225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533"/>
                                        </p:tgtEl>
                                        <p:attrNameLst>
                                          <p:attrName>style.visibility</p:attrName>
                                        </p:attrNameLst>
                                      </p:cBhvr>
                                      <p:to>
                                        <p:strVal val="visible"/>
                                      </p:to>
                                    </p:set>
                                    <p:animEffect transition="in" filter="fade">
                                      <p:cBhvr>
                                        <p:cTn id="35" dur="500"/>
                                        <p:tgtEl>
                                          <p:spTgt spid="225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530">
                                            <p:txEl>
                                              <p:pRg st="6" end="6"/>
                                            </p:txEl>
                                          </p:spTgt>
                                        </p:tgtEl>
                                        <p:attrNameLst>
                                          <p:attrName>style.visibility</p:attrName>
                                        </p:attrNameLst>
                                      </p:cBhvr>
                                      <p:to>
                                        <p:strVal val="visible"/>
                                      </p:to>
                                    </p:set>
                                    <p:animEffect transition="in" filter="fade">
                                      <p:cBhvr>
                                        <p:cTn id="40" dur="500"/>
                                        <p:tgtEl>
                                          <p:spTgt spid="22530">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530">
                                            <p:txEl>
                                              <p:pRg st="7" end="7"/>
                                            </p:txEl>
                                          </p:spTgt>
                                        </p:tgtEl>
                                        <p:attrNameLst>
                                          <p:attrName>style.visibility</p:attrName>
                                        </p:attrNameLst>
                                      </p:cBhvr>
                                      <p:to>
                                        <p:strVal val="visible"/>
                                      </p:to>
                                    </p:set>
                                    <p:animEffect transition="in" filter="fade">
                                      <p:cBhvr>
                                        <p:cTn id="45" dur="500"/>
                                        <p:tgtEl>
                                          <p:spTgt spid="2253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P spid="225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5F50-28D0-42BB-82FE-F53D3CE83651}"/>
              </a:ext>
            </a:extLst>
          </p:cNvPr>
          <p:cNvSpPr>
            <a:spLocks noGrp="1"/>
          </p:cNvSpPr>
          <p:nvPr>
            <p:ph type="title"/>
          </p:nvPr>
        </p:nvSpPr>
        <p:spPr>
          <a:xfrm>
            <a:off x="657226" y="522072"/>
            <a:ext cx="8324214" cy="690564"/>
          </a:xfrm>
        </p:spPr>
        <p:txBody>
          <a:bodyPr>
            <a:noAutofit/>
          </a:bodyPr>
          <a:lstStyle/>
          <a:p>
            <a:r>
              <a:rPr lang="en-US" altLang="en-US" sz="3600" dirty="0"/>
              <a:t>Reviewing for Knowledge Transfer</a:t>
            </a:r>
            <a:endParaRPr lang="en-US" sz="3600" dirty="0"/>
          </a:p>
        </p:txBody>
      </p:sp>
      <p:sp>
        <p:nvSpPr>
          <p:cNvPr id="24583" name="Content Placeholder 5"/>
          <p:cNvSpPr>
            <a:spLocks noGrp="1"/>
          </p:cNvSpPr>
          <p:nvPr>
            <p:ph idx="4294967295"/>
          </p:nvPr>
        </p:nvSpPr>
        <p:spPr>
          <a:xfrm>
            <a:off x="1493203" y="4112999"/>
            <a:ext cx="7326313" cy="1481138"/>
          </a:xfrm>
        </p:spPr>
        <p:txBody>
          <a:bodyPr>
            <a:normAutofit/>
          </a:bodyPr>
          <a:lstStyle/>
          <a:p>
            <a:pPr marL="342900" indent="-342900" eaLnBrk="1" hangingPunct="1">
              <a:lnSpc>
                <a:spcPct val="90000"/>
              </a:lnSpc>
              <a:buClr>
                <a:srgbClr val="009383"/>
              </a:buClr>
              <a:buFont typeface="Arial" panose="020B0604020202020204" pitchFamily="34" charset="0"/>
              <a:buChar char="•"/>
            </a:pPr>
            <a:r>
              <a:rPr lang="en-US" altLang="en-US" sz="2400" b="0" dirty="0">
                <a:solidFill>
                  <a:schemeClr val="tx1"/>
                </a:solidFill>
              </a:rPr>
              <a:t>End-of-module/program review</a:t>
            </a:r>
          </a:p>
          <a:p>
            <a:pPr marL="342900" indent="-342900" eaLnBrk="1" hangingPunct="1">
              <a:lnSpc>
                <a:spcPct val="90000"/>
              </a:lnSpc>
              <a:buClr>
                <a:srgbClr val="009383"/>
              </a:buClr>
              <a:buFont typeface="Arial" panose="020B0604020202020204" pitchFamily="34" charset="0"/>
              <a:buChar char="•"/>
            </a:pPr>
            <a:r>
              <a:rPr lang="en-US" altLang="en-US" sz="2400" b="0" dirty="0">
                <a:solidFill>
                  <a:schemeClr val="tx1"/>
                </a:solidFill>
              </a:rPr>
              <a:t>Competition using dots</a:t>
            </a:r>
          </a:p>
          <a:p>
            <a:pPr marL="342900" indent="-342900" eaLnBrk="1" hangingPunct="1">
              <a:lnSpc>
                <a:spcPct val="90000"/>
              </a:lnSpc>
              <a:buClr>
                <a:srgbClr val="009383"/>
              </a:buClr>
              <a:buFont typeface="Arial" panose="020B0604020202020204" pitchFamily="34" charset="0"/>
              <a:buChar char="•"/>
            </a:pPr>
            <a:r>
              <a:rPr lang="en-US" altLang="en-US" sz="2400" b="0" dirty="0">
                <a:solidFill>
                  <a:schemeClr val="tx1"/>
                </a:solidFill>
              </a:rPr>
              <a:t>Competition using games</a:t>
            </a:r>
          </a:p>
        </p:txBody>
      </p:sp>
      <p:sp>
        <p:nvSpPr>
          <p:cNvPr id="24581" name="Content Placeholder 5"/>
          <p:cNvSpPr>
            <a:spLocks noGrp="1"/>
          </p:cNvSpPr>
          <p:nvPr>
            <p:ph idx="4294967295"/>
          </p:nvPr>
        </p:nvSpPr>
        <p:spPr>
          <a:xfrm>
            <a:off x="6758940" y="2005226"/>
            <a:ext cx="4445000" cy="1479550"/>
          </a:xfrm>
        </p:spPr>
        <p:txBody>
          <a:bodyPr>
            <a:normAutofit/>
          </a:bodyPr>
          <a:lstStyle/>
          <a:p>
            <a:pPr marL="342900" indent="-342900" eaLnBrk="1" hangingPunct="1">
              <a:lnSpc>
                <a:spcPct val="90000"/>
              </a:lnSpc>
              <a:buClr>
                <a:srgbClr val="009383"/>
              </a:buClr>
              <a:buFont typeface="Arial" panose="020B0604020202020204" pitchFamily="34" charset="0"/>
              <a:buChar char="•"/>
            </a:pPr>
            <a:r>
              <a:rPr lang="en-US" altLang="en-US" sz="2400" b="0" dirty="0">
                <a:solidFill>
                  <a:schemeClr val="tx1"/>
                </a:solidFill>
              </a:rPr>
              <a:t>Use a visual </a:t>
            </a:r>
          </a:p>
          <a:p>
            <a:pPr marL="342900" indent="-342900" eaLnBrk="1" hangingPunct="1">
              <a:lnSpc>
                <a:spcPct val="90000"/>
              </a:lnSpc>
              <a:buClr>
                <a:srgbClr val="009383"/>
              </a:buClr>
              <a:buFont typeface="Arial" panose="020B0604020202020204" pitchFamily="34" charset="0"/>
              <a:buChar char="•"/>
            </a:pPr>
            <a:r>
              <a:rPr lang="en-US" altLang="en-US" sz="2400" b="0" dirty="0">
                <a:solidFill>
                  <a:schemeClr val="tx1"/>
                </a:solidFill>
              </a:rPr>
              <a:t>Cover during review</a:t>
            </a:r>
          </a:p>
          <a:p>
            <a:pPr marL="342900" indent="-342900" eaLnBrk="1" hangingPunct="1">
              <a:lnSpc>
                <a:spcPct val="90000"/>
              </a:lnSpc>
              <a:buClr>
                <a:srgbClr val="009383"/>
              </a:buClr>
              <a:buFont typeface="Arial" panose="020B0604020202020204" pitchFamily="34" charset="0"/>
              <a:buChar char="•"/>
            </a:pPr>
            <a:r>
              <a:rPr lang="en-US" altLang="en-US" sz="2400" b="0" dirty="0">
                <a:solidFill>
                  <a:schemeClr val="tx1"/>
                </a:solidFill>
              </a:rPr>
              <a:t>Create a video clip</a:t>
            </a:r>
          </a:p>
        </p:txBody>
      </p:sp>
      <p:sp>
        <p:nvSpPr>
          <p:cNvPr id="6" name="Content Placeholder 5"/>
          <p:cNvSpPr>
            <a:spLocks noGrp="1"/>
          </p:cNvSpPr>
          <p:nvPr>
            <p:ph idx="4294967295"/>
          </p:nvPr>
        </p:nvSpPr>
        <p:spPr>
          <a:xfrm>
            <a:off x="1386681" y="1595010"/>
            <a:ext cx="4552950" cy="2066925"/>
          </a:xfrm>
        </p:spPr>
        <p:txBody>
          <a:bodyPr rtlCol="0">
            <a:noAutofit/>
          </a:bodyPr>
          <a:lstStyle/>
          <a:p>
            <a:pPr marL="342900" indent="-342900">
              <a:buClr>
                <a:srgbClr val="009383"/>
              </a:buClr>
              <a:buFont typeface="Arial" panose="020B0604020202020204" pitchFamily="34" charset="0"/>
              <a:buChar char="•"/>
              <a:defRPr/>
            </a:pPr>
            <a:r>
              <a:rPr lang="en-US" altLang="en-US" sz="2400" b="0" dirty="0">
                <a:solidFill>
                  <a:schemeClr val="tx1"/>
                </a:solidFill>
              </a:rPr>
              <a:t>Repetition must be varied:</a:t>
            </a:r>
          </a:p>
          <a:p>
            <a:pPr marL="342900" indent="-342900">
              <a:buClr>
                <a:srgbClr val="009383"/>
              </a:buClr>
              <a:buFont typeface="Arial" panose="020B0604020202020204" pitchFamily="34" charset="0"/>
              <a:buChar char="•"/>
              <a:defRPr/>
            </a:pPr>
            <a:r>
              <a:rPr lang="en-US" altLang="en-US" sz="2400" b="0" dirty="0">
                <a:solidFill>
                  <a:schemeClr val="tx1"/>
                </a:solidFill>
              </a:rPr>
              <a:t>Tell                                    </a:t>
            </a:r>
          </a:p>
          <a:p>
            <a:pPr marL="342900" indent="-342900">
              <a:buClr>
                <a:srgbClr val="009383"/>
              </a:buClr>
              <a:buFont typeface="Arial" panose="020B0604020202020204" pitchFamily="34" charset="0"/>
              <a:buChar char="•"/>
              <a:defRPr/>
            </a:pPr>
            <a:r>
              <a:rPr lang="en-US" altLang="en-US" sz="2400" b="0" dirty="0">
                <a:solidFill>
                  <a:schemeClr val="tx1"/>
                </a:solidFill>
              </a:rPr>
              <a:t>Show a slide</a:t>
            </a:r>
          </a:p>
          <a:p>
            <a:pPr marL="342900" indent="-342900">
              <a:buClr>
                <a:srgbClr val="009383"/>
              </a:buClr>
              <a:buFont typeface="Arial" panose="020B0604020202020204" pitchFamily="34" charset="0"/>
              <a:buChar char="•"/>
              <a:defRPr/>
            </a:pPr>
            <a:r>
              <a:rPr lang="en-US" altLang="en-US" sz="2400" b="0" dirty="0">
                <a:solidFill>
                  <a:schemeClr val="tx1"/>
                </a:solidFill>
              </a:rPr>
              <a:t>Give an example</a:t>
            </a:r>
          </a:p>
        </p:txBody>
      </p:sp>
      <p:sp>
        <p:nvSpPr>
          <p:cNvPr id="24582" name="Text Box 5"/>
          <p:cNvSpPr txBox="1">
            <a:spLocks noChangeArrowheads="1"/>
          </p:cNvSpPr>
          <p:nvPr/>
        </p:nvSpPr>
        <p:spPr bwMode="auto">
          <a:xfrm>
            <a:off x="1386681" y="3565525"/>
            <a:ext cx="4267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rgbClr val="00467F"/>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467F"/>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467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00467F"/>
                </a:solidFill>
                <a:latin typeface="Arial" panose="020B0604020202020204" pitchFamily="34" charset="0"/>
                <a:cs typeface="Arial" panose="020B0604020202020204" pitchFamily="34" charset="0"/>
              </a:defRPr>
            </a:lvl9pPr>
          </a:lstStyle>
          <a:p>
            <a:pPr eaLnBrk="1" hangingPunct="1">
              <a:spcBef>
                <a:spcPct val="50000"/>
              </a:spcBef>
              <a:buClr>
                <a:srgbClr val="99CC00"/>
              </a:buClr>
              <a:buSzPct val="75000"/>
              <a:buFont typeface="Wingdings" panose="05000000000000000000" pitchFamily="2" charset="2"/>
              <a:buNone/>
            </a:pPr>
            <a:r>
              <a:rPr lang="en-US" altLang="en-US" sz="2600" b="1" dirty="0">
                <a:solidFill>
                  <a:srgbClr val="009383"/>
                </a:solidFill>
              </a:rPr>
              <a:t>Types of Review</a:t>
            </a:r>
          </a:p>
        </p:txBody>
      </p:sp>
      <p:pic>
        <p:nvPicPr>
          <p:cNvPr id="4" name="Picture 3"/>
          <p:cNvPicPr>
            <a:picLocks noChangeAspect="1"/>
          </p:cNvPicPr>
          <p:nvPr/>
        </p:nvPicPr>
        <p:blipFill>
          <a:blip r:embed="rId3"/>
          <a:stretch>
            <a:fillRect/>
          </a:stretch>
        </p:blipFill>
        <p:spPr>
          <a:xfrm>
            <a:off x="6903403" y="3526265"/>
            <a:ext cx="1916113" cy="2217737"/>
          </a:xfrm>
          <a:prstGeom prst="rect">
            <a:avLst/>
          </a:prstGeom>
          <a:effectLst>
            <a:outerShdw blurRad="50800" dist="38100" dir="2700000" algn="tl" rotWithShape="0">
              <a:prstClr val="black">
                <a:alpha val="17000"/>
              </a:prstClr>
            </a:outerShdw>
          </a:effectLst>
        </p:spPr>
      </p:pic>
      <p:sp>
        <p:nvSpPr>
          <p:cNvPr id="9" name="TextBox 8"/>
          <p:cNvSpPr txBox="1"/>
          <p:nvPr/>
        </p:nvSpPr>
        <p:spPr>
          <a:xfrm>
            <a:off x="10767268" y="5853430"/>
            <a:ext cx="873344" cy="502920"/>
          </a:xfrm>
          <a:prstGeom prst="roundRect">
            <a:avLst>
              <a:gd name="adj" fmla="val 50000"/>
            </a:avLst>
          </a:prstGeom>
          <a:solidFill>
            <a:srgbClr val="009383"/>
          </a:solidFill>
          <a:ln>
            <a:solidFill>
              <a:schemeClr val="tx1"/>
            </a:solidFill>
          </a:ln>
        </p:spPr>
        <p:txBody>
          <a:bodyPr wrap="none" rtlCol="0" anchor="ctr" anchorCtr="0">
            <a:noAutofit/>
          </a:bodyPr>
          <a:lstStyle/>
          <a:p>
            <a:pPr algn="ctr"/>
            <a:r>
              <a:rPr lang="en-US" sz="1000" b="1" dirty="0">
                <a:solidFill>
                  <a:schemeClr val="bg1"/>
                </a:solidFill>
                <a:latin typeface="Arial" panose="020B0604020202020204" pitchFamily="34" charset="0"/>
                <a:cs typeface="Arial" panose="020B0604020202020204" pitchFamily="34" charset="0"/>
              </a:rPr>
              <a:t>Manual</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108-109</a:t>
            </a:r>
          </a:p>
        </p:txBody>
      </p:sp>
      <p:sp>
        <p:nvSpPr>
          <p:cNvPr id="10" name="TextBox 5"/>
          <p:cNvSpPr txBox="1"/>
          <p:nvPr/>
        </p:nvSpPr>
        <p:spPr>
          <a:xfrm>
            <a:off x="10278150" y="4913005"/>
            <a:ext cx="389850" cy="83099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800" b="1" dirty="0">
                <a:solidFill>
                  <a:prstClr val="white">
                    <a:lumMod val="95000"/>
                  </a:prstClr>
                </a:solidFill>
                <a:latin typeface="Arial" panose="020B0604020202020204" pitchFamily="34" charset="0"/>
                <a:cs typeface="Arial" panose="020B0604020202020204" pitchFamily="34" charset="0"/>
              </a:rPr>
              <a:t>-</a:t>
            </a:r>
          </a:p>
        </p:txBody>
      </p:sp>
      <p:sp>
        <p:nvSpPr>
          <p:cNvPr id="3" name="Footer Placeholder 2">
            <a:extLst>
              <a:ext uri="{FF2B5EF4-FFF2-40B4-BE49-F238E27FC236}">
                <a16:creationId xmlns:a16="http://schemas.microsoft.com/office/drawing/2014/main" id="{C0BDFAFE-9C0B-4611-8B23-489ECF629226}"/>
              </a:ext>
            </a:extLst>
          </p:cNvPr>
          <p:cNvSpPr>
            <a:spLocks noGrp="1"/>
          </p:cNvSpPr>
          <p:nvPr>
            <p:ph type="ftr" sz="quarter" idx="11"/>
          </p:nvPr>
        </p:nvSpPr>
        <p:spPr>
          <a:xfrm>
            <a:off x="3006040" y="6392838"/>
            <a:ext cx="6179919" cy="365125"/>
          </a:xfrm>
        </p:spPr>
        <p:txBody>
          <a:bodyPr/>
          <a:lstStyle/>
          <a:p>
            <a:pPr>
              <a:defRPr/>
            </a:pPr>
            <a:r>
              <a:rPr lang="en-US" dirty="0"/>
              <a:t>Copyright 1992-2015, Leadership Strategies, Inc. V15.03</a:t>
            </a:r>
          </a:p>
          <a:p>
            <a:pPr>
              <a:defRPr/>
            </a:pPr>
            <a:endParaRPr lang="en-US" dirty="0"/>
          </a:p>
        </p:txBody>
      </p:sp>
      <p:sp>
        <p:nvSpPr>
          <p:cNvPr id="5" name="Slide Number Placeholder 4">
            <a:extLst>
              <a:ext uri="{FF2B5EF4-FFF2-40B4-BE49-F238E27FC236}">
                <a16:creationId xmlns:a16="http://schemas.microsoft.com/office/drawing/2014/main" id="{DE8B21B6-F380-4E6B-AD42-A9B71C73343B}"/>
              </a:ext>
            </a:extLst>
          </p:cNvPr>
          <p:cNvSpPr>
            <a:spLocks noGrp="1"/>
          </p:cNvSpPr>
          <p:nvPr>
            <p:ph type="sldNum" sz="quarter" idx="12"/>
          </p:nvPr>
        </p:nvSpPr>
        <p:spPr/>
        <p:txBody>
          <a:bodyPr/>
          <a:lstStyle/>
          <a:p>
            <a:pPr>
              <a:defRPr/>
            </a:pPr>
            <a:fld id="{C4837650-0E05-4323-A538-1AAEB49E175A}" type="slidenum">
              <a:rPr lang="en-US" smtClean="0"/>
              <a:pPr>
                <a:defRPr/>
              </a:pPr>
              <a:t>9</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81">
                                            <p:txEl>
                                              <p:pRg st="0" end="0"/>
                                            </p:txEl>
                                          </p:spTgt>
                                        </p:tgtEl>
                                        <p:attrNameLst>
                                          <p:attrName>style.visibility</p:attrName>
                                        </p:attrNameLst>
                                      </p:cBhvr>
                                      <p:to>
                                        <p:strVal val="visible"/>
                                      </p:to>
                                    </p:set>
                                    <p:animEffect transition="in" filter="fade">
                                      <p:cBhvr>
                                        <p:cTn id="22" dur="500"/>
                                        <p:tgtEl>
                                          <p:spTgt spid="2458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81">
                                            <p:txEl>
                                              <p:pRg st="1" end="1"/>
                                            </p:txEl>
                                          </p:spTgt>
                                        </p:tgtEl>
                                        <p:attrNameLst>
                                          <p:attrName>style.visibility</p:attrName>
                                        </p:attrNameLst>
                                      </p:cBhvr>
                                      <p:to>
                                        <p:strVal val="visible"/>
                                      </p:to>
                                    </p:set>
                                    <p:animEffect transition="in" filter="fade">
                                      <p:cBhvr>
                                        <p:cTn id="27" dur="500"/>
                                        <p:tgtEl>
                                          <p:spTgt spid="2458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581">
                                            <p:txEl>
                                              <p:pRg st="2" end="2"/>
                                            </p:txEl>
                                          </p:spTgt>
                                        </p:tgtEl>
                                        <p:attrNameLst>
                                          <p:attrName>style.visibility</p:attrName>
                                        </p:attrNameLst>
                                      </p:cBhvr>
                                      <p:to>
                                        <p:strVal val="visible"/>
                                      </p:to>
                                    </p:set>
                                    <p:animEffect transition="in" filter="fade">
                                      <p:cBhvr>
                                        <p:cTn id="32" dur="500"/>
                                        <p:tgtEl>
                                          <p:spTgt spid="2458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582"/>
                                        </p:tgtEl>
                                        <p:attrNameLst>
                                          <p:attrName>style.visibility</p:attrName>
                                        </p:attrNameLst>
                                      </p:cBhvr>
                                      <p:to>
                                        <p:strVal val="visible"/>
                                      </p:to>
                                    </p:set>
                                    <p:animEffect transition="in" filter="fade">
                                      <p:cBhvr>
                                        <p:cTn id="37" dur="500"/>
                                        <p:tgtEl>
                                          <p:spTgt spid="2458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583">
                                            <p:txEl>
                                              <p:pRg st="0" end="0"/>
                                            </p:txEl>
                                          </p:spTgt>
                                        </p:tgtEl>
                                        <p:attrNameLst>
                                          <p:attrName>style.visibility</p:attrName>
                                        </p:attrNameLst>
                                      </p:cBhvr>
                                      <p:to>
                                        <p:strVal val="visible"/>
                                      </p:to>
                                    </p:set>
                                    <p:animEffect transition="in" filter="fade">
                                      <p:cBhvr>
                                        <p:cTn id="42" dur="500"/>
                                        <p:tgtEl>
                                          <p:spTgt spid="2458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583">
                                            <p:txEl>
                                              <p:pRg st="1" end="1"/>
                                            </p:txEl>
                                          </p:spTgt>
                                        </p:tgtEl>
                                        <p:attrNameLst>
                                          <p:attrName>style.visibility</p:attrName>
                                        </p:attrNameLst>
                                      </p:cBhvr>
                                      <p:to>
                                        <p:strVal val="visible"/>
                                      </p:to>
                                    </p:set>
                                    <p:animEffect transition="in" filter="fade">
                                      <p:cBhvr>
                                        <p:cTn id="47" dur="500"/>
                                        <p:tgtEl>
                                          <p:spTgt spid="2458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583">
                                            <p:txEl>
                                              <p:pRg st="2" end="2"/>
                                            </p:txEl>
                                          </p:spTgt>
                                        </p:tgtEl>
                                        <p:attrNameLst>
                                          <p:attrName>style.visibility</p:attrName>
                                        </p:attrNameLst>
                                      </p:cBhvr>
                                      <p:to>
                                        <p:strVal val="visible"/>
                                      </p:to>
                                    </p:set>
                                    <p:animEffect transition="in" filter="fade">
                                      <p:cBhvr>
                                        <p:cTn id="52" dur="500"/>
                                        <p:tgtEl>
                                          <p:spTgt spid="245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Lst>
  </p:timing>
</p:sld>
</file>

<file path=ppt/theme/theme1.xml><?xml version="1.0" encoding="utf-8"?>
<a:theme xmlns:a="http://schemas.openxmlformats.org/drawingml/2006/main" name="Level U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 Up" id="{D5D7889E-8E87-4F36-AE0B-C94035630E77}" vid="{453A6C8F-903A-407F-A54E-B7BF28328BE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adStrat Level Up Theme_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dStrat Level Up Theme_2" id="{5A28FFB6-5FC9-4F12-A4FC-AD55133BEED1}" vid="{7D43FA55-079A-4C6F-B857-04488445BBC2}"/>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Leadership Strategies Powerpoint Template FIN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1C9D070-85E5-0044-AAAA-2D4CB8C6757D}" vid="{E8EAC243-10E3-D84A-9CF2-1376BB144D7C}"/>
    </a:ext>
  </a:extLst>
</a:theme>
</file>

<file path=ppt/theme/theme6.xml><?xml version="1.0" encoding="utf-8"?>
<a:theme xmlns:a="http://schemas.openxmlformats.org/drawingml/2006/main" name="1_LeadStrat Level Up Theme_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1800" b="0" dirty="0" smtClean="0">
            <a:solidFill>
              <a:schemeClr val="bg1">
                <a:lumMod val="65000"/>
              </a:schemeClr>
            </a:solidFill>
          </a:defRPr>
        </a:defPPr>
      </a:lstStyle>
    </a:txDef>
  </a:objectDefaults>
  <a:extraClrSchemeLst/>
  <a:extLst>
    <a:ext uri="{05A4C25C-085E-4340-85A3-A5531E510DB2}">
      <thm15:themeFamily xmlns:thm15="http://schemas.microsoft.com/office/thememl/2012/main" name="LeadStrat Level Up Theme_2" id="{5A28FFB6-5FC9-4F12-A4FC-AD55133BEED1}" vid="{7D43FA55-079A-4C6F-B857-04488445BBC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LeadStrat Level Up Theme</Template>
  <TotalTime>30201</TotalTime>
  <Words>5695</Words>
  <Application>Microsoft Office PowerPoint</Application>
  <PresentationFormat>Widescreen</PresentationFormat>
  <Paragraphs>654</Paragraphs>
  <Slides>58</Slides>
  <Notes>49</Notes>
  <HiddenSlides>3</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58</vt:i4>
      </vt:variant>
    </vt:vector>
  </HeadingPairs>
  <TitlesOfParts>
    <vt:vector size="75" baseType="lpstr">
      <vt:lpstr>Arial</vt:lpstr>
      <vt:lpstr>Arial </vt:lpstr>
      <vt:lpstr>Arial Black</vt:lpstr>
      <vt:lpstr>Calibri</vt:lpstr>
      <vt:lpstr>Calibri Light</vt:lpstr>
      <vt:lpstr>Franklin Gothic Book</vt:lpstr>
      <vt:lpstr>Franklin Gothic Medium</vt:lpstr>
      <vt:lpstr>Source Sans Pro</vt:lpstr>
      <vt:lpstr>Tahoma</vt:lpstr>
      <vt:lpstr>Times New Roman</vt:lpstr>
      <vt:lpstr>Wingdings</vt:lpstr>
      <vt:lpstr>Level Up</vt:lpstr>
      <vt:lpstr>Custom Design</vt:lpstr>
      <vt:lpstr>LeadStrat Level Up Theme_2</vt:lpstr>
      <vt:lpstr>1_Custom Design</vt:lpstr>
      <vt:lpstr>1_Leadership Strategies Powerpoint Template FINAL</vt:lpstr>
      <vt:lpstr>1_LeadStrat Level Up Theme_2</vt:lpstr>
      <vt:lpstr>The Engaging Trainer Virtual Edition</vt:lpstr>
      <vt:lpstr>A4. Agenda</vt:lpstr>
      <vt:lpstr>PowerPoint Presentation</vt:lpstr>
      <vt:lpstr>F. Confirming Results and Closing</vt:lpstr>
      <vt:lpstr>F. Confirming Results and Closing</vt:lpstr>
      <vt:lpstr>Reconsidering Engagement Methods </vt:lpstr>
      <vt:lpstr>PowerPoint Presentation</vt:lpstr>
      <vt:lpstr>F1. Confirming Knowledge Transfer</vt:lpstr>
      <vt:lpstr>Reviewing for Knowledge Transfer</vt:lpstr>
      <vt:lpstr>Testing and Quizzing</vt:lpstr>
      <vt:lpstr>Dots</vt:lpstr>
      <vt:lpstr>Jewels</vt:lpstr>
      <vt:lpstr>Backward Build-up</vt:lpstr>
      <vt:lpstr>Backward Build-up Example - Opening</vt:lpstr>
      <vt:lpstr>Backward Build-up Example - Closing</vt:lpstr>
      <vt:lpstr>Course Action Planning</vt:lpstr>
      <vt:lpstr>Sample Course Action Plan</vt:lpstr>
      <vt:lpstr>Sample Simplified Course Action Plan</vt:lpstr>
      <vt:lpstr>Sample Contract</vt:lpstr>
      <vt:lpstr>Climate Checks</vt:lpstr>
      <vt:lpstr>Support Groups</vt:lpstr>
      <vt:lpstr>Review</vt:lpstr>
      <vt:lpstr>Review</vt:lpstr>
      <vt:lpstr>Review</vt:lpstr>
      <vt:lpstr>F2. REVIEWING TO CLOSE</vt:lpstr>
      <vt:lpstr>PowerPoint Presentation</vt:lpstr>
      <vt:lpstr>Closing a Session</vt:lpstr>
      <vt:lpstr>Closing a Session</vt:lpstr>
      <vt:lpstr>Closing a Session</vt:lpstr>
      <vt:lpstr>F2. Reviewing To Close</vt:lpstr>
      <vt:lpstr>Review Course Content</vt:lpstr>
      <vt:lpstr>Review Session Purpose</vt:lpstr>
      <vt:lpstr>Review Personal Objectives</vt:lpstr>
      <vt:lpstr>Virtual Tip: Review Participants’ Key Topics</vt:lpstr>
      <vt:lpstr>Review Parking Boards</vt:lpstr>
      <vt:lpstr>Review Parking Boards</vt:lpstr>
      <vt:lpstr>Review Parking Boards</vt:lpstr>
      <vt:lpstr>Virtual Tip: Review Parking Boards</vt:lpstr>
      <vt:lpstr>PowerPoint Presentation</vt:lpstr>
      <vt:lpstr>F3. Evaluating</vt:lpstr>
      <vt:lpstr>Virtual Tip: Ask Participants to Evaluate</vt:lpstr>
      <vt:lpstr>Virtual Tip: Feedback Slide</vt:lpstr>
      <vt:lpstr>Virtual Tip: Feedback Slide</vt:lpstr>
      <vt:lpstr>PowerPoint Presentation</vt:lpstr>
      <vt:lpstr>F4. Wrapping Up Close and Set the Stage</vt:lpstr>
      <vt:lpstr>F4. Wrapping Up Partial Close</vt:lpstr>
      <vt:lpstr>PowerPoint Presentation</vt:lpstr>
      <vt:lpstr>F5. Conducting the Debrief</vt:lpstr>
      <vt:lpstr>Virtual Tip: Conducting the Debrief</vt:lpstr>
      <vt:lpstr>REVIEW</vt:lpstr>
      <vt:lpstr>Review</vt:lpstr>
      <vt:lpstr>Review</vt:lpstr>
      <vt:lpstr>Review</vt:lpstr>
      <vt:lpstr>Review</vt:lpstr>
      <vt:lpstr>Review</vt:lpstr>
      <vt:lpstr>F. Confirming Results and Closing</vt:lpstr>
      <vt:lpstr>Introvert Minute Best Practices</vt:lpstr>
      <vt:lpstr>The Engaging Trainer Virtual Edition</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Tajh Stegall</cp:lastModifiedBy>
  <cp:revision>463</cp:revision>
  <cp:lastPrinted>2019-10-22T15:23:15Z</cp:lastPrinted>
  <dcterms:created xsi:type="dcterms:W3CDTF">2013-02-24T22:19:15Z</dcterms:created>
  <dcterms:modified xsi:type="dcterms:W3CDTF">2021-10-29T15:06:04Z</dcterms:modified>
</cp:coreProperties>
</file>