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3.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4.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5.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6.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comment7.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omments/comment8.xml" ContentType="application/vnd.openxmlformats-officedocument.presentationml.comments+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comments/comment9.xml" ContentType="application/vnd.openxmlformats-officedocument.presentationml.comments+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71" r:id="rId1"/>
    <p:sldMasterId id="2147484272" r:id="rId2"/>
    <p:sldMasterId id="2147484351" r:id="rId3"/>
    <p:sldMasterId id="2147484365" r:id="rId4"/>
    <p:sldMasterId id="2147484377" r:id="rId5"/>
    <p:sldMasterId id="2147484386" r:id="rId6"/>
    <p:sldMasterId id="2147484400" r:id="rId7"/>
    <p:sldMasterId id="2147484416" r:id="rId8"/>
    <p:sldMasterId id="2147484425" r:id="rId9"/>
    <p:sldMasterId id="2147484439" r:id="rId10"/>
  </p:sldMasterIdLst>
  <p:notesMasterIdLst>
    <p:notesMasterId r:id="rId183"/>
  </p:notesMasterIdLst>
  <p:handoutMasterIdLst>
    <p:handoutMasterId r:id="rId184"/>
  </p:handoutMasterIdLst>
  <p:sldIdLst>
    <p:sldId id="1011" r:id="rId11"/>
    <p:sldId id="1012" r:id="rId12"/>
    <p:sldId id="1013" r:id="rId13"/>
    <p:sldId id="1014" r:id="rId14"/>
    <p:sldId id="1015" r:id="rId15"/>
    <p:sldId id="1016" r:id="rId16"/>
    <p:sldId id="1017" r:id="rId17"/>
    <p:sldId id="1018" r:id="rId18"/>
    <p:sldId id="1019" r:id="rId19"/>
    <p:sldId id="1020" r:id="rId20"/>
    <p:sldId id="1021" r:id="rId21"/>
    <p:sldId id="1022" r:id="rId22"/>
    <p:sldId id="1023" r:id="rId23"/>
    <p:sldId id="1024" r:id="rId24"/>
    <p:sldId id="1025" r:id="rId25"/>
    <p:sldId id="1026" r:id="rId26"/>
    <p:sldId id="1027" r:id="rId27"/>
    <p:sldId id="1028" r:id="rId28"/>
    <p:sldId id="1029" r:id="rId29"/>
    <p:sldId id="1030" r:id="rId30"/>
    <p:sldId id="1031" r:id="rId31"/>
    <p:sldId id="1032" r:id="rId32"/>
    <p:sldId id="1033" r:id="rId33"/>
    <p:sldId id="1034" r:id="rId34"/>
    <p:sldId id="1035" r:id="rId35"/>
    <p:sldId id="1036" r:id="rId36"/>
    <p:sldId id="1037" r:id="rId37"/>
    <p:sldId id="1038" r:id="rId38"/>
    <p:sldId id="1039" r:id="rId39"/>
    <p:sldId id="1040" r:id="rId40"/>
    <p:sldId id="1041" r:id="rId41"/>
    <p:sldId id="1042" r:id="rId42"/>
    <p:sldId id="936" r:id="rId43"/>
    <p:sldId id="1043" r:id="rId44"/>
    <p:sldId id="1044" r:id="rId45"/>
    <p:sldId id="1045" r:id="rId46"/>
    <p:sldId id="1046" r:id="rId47"/>
    <p:sldId id="1047" r:id="rId48"/>
    <p:sldId id="1048" r:id="rId49"/>
    <p:sldId id="1049" r:id="rId50"/>
    <p:sldId id="1050" r:id="rId51"/>
    <p:sldId id="1051" r:id="rId52"/>
    <p:sldId id="1052" r:id="rId53"/>
    <p:sldId id="1053" r:id="rId54"/>
    <p:sldId id="1054" r:id="rId55"/>
    <p:sldId id="1055" r:id="rId56"/>
    <p:sldId id="1056" r:id="rId57"/>
    <p:sldId id="1057" r:id="rId58"/>
    <p:sldId id="1058" r:id="rId59"/>
    <p:sldId id="1059" r:id="rId60"/>
    <p:sldId id="1060" r:id="rId61"/>
    <p:sldId id="1061" r:id="rId62"/>
    <p:sldId id="1062" r:id="rId63"/>
    <p:sldId id="1063" r:id="rId64"/>
    <p:sldId id="937" r:id="rId65"/>
    <p:sldId id="1064" r:id="rId66"/>
    <p:sldId id="1065" r:id="rId67"/>
    <p:sldId id="1066" r:id="rId68"/>
    <p:sldId id="1067" r:id="rId69"/>
    <p:sldId id="1068" r:id="rId70"/>
    <p:sldId id="1069" r:id="rId71"/>
    <p:sldId id="1070" r:id="rId72"/>
    <p:sldId id="1071" r:id="rId73"/>
    <p:sldId id="940" r:id="rId74"/>
    <p:sldId id="1072" r:id="rId75"/>
    <p:sldId id="941" r:id="rId76"/>
    <p:sldId id="1073" r:id="rId77"/>
    <p:sldId id="942" r:id="rId78"/>
    <p:sldId id="789" r:id="rId79"/>
    <p:sldId id="1074" r:id="rId80"/>
    <p:sldId id="1075" r:id="rId81"/>
    <p:sldId id="1076" r:id="rId82"/>
    <p:sldId id="943" r:id="rId83"/>
    <p:sldId id="944" r:id="rId84"/>
    <p:sldId id="945" r:id="rId85"/>
    <p:sldId id="946" r:id="rId86"/>
    <p:sldId id="1077" r:id="rId87"/>
    <p:sldId id="1078" r:id="rId88"/>
    <p:sldId id="1079" r:id="rId89"/>
    <p:sldId id="1080" r:id="rId90"/>
    <p:sldId id="947" r:id="rId91"/>
    <p:sldId id="1081" r:id="rId92"/>
    <p:sldId id="1082" r:id="rId93"/>
    <p:sldId id="1083" r:id="rId94"/>
    <p:sldId id="1084" r:id="rId95"/>
    <p:sldId id="738" r:id="rId96"/>
    <p:sldId id="1085" r:id="rId97"/>
    <p:sldId id="1086" r:id="rId98"/>
    <p:sldId id="1087" r:id="rId99"/>
    <p:sldId id="1088" r:id="rId100"/>
    <p:sldId id="1089" r:id="rId101"/>
    <p:sldId id="1090" r:id="rId102"/>
    <p:sldId id="1091" r:id="rId103"/>
    <p:sldId id="1092" r:id="rId104"/>
    <p:sldId id="1093" r:id="rId105"/>
    <p:sldId id="1094" r:id="rId106"/>
    <p:sldId id="1095" r:id="rId107"/>
    <p:sldId id="1096" r:id="rId108"/>
    <p:sldId id="1097" r:id="rId109"/>
    <p:sldId id="1098" r:id="rId110"/>
    <p:sldId id="1099" r:id="rId111"/>
    <p:sldId id="1100" r:id="rId112"/>
    <p:sldId id="1101" r:id="rId113"/>
    <p:sldId id="1102" r:id="rId114"/>
    <p:sldId id="1103" r:id="rId115"/>
    <p:sldId id="1104" r:id="rId116"/>
    <p:sldId id="1105" r:id="rId117"/>
    <p:sldId id="1106" r:id="rId118"/>
    <p:sldId id="1107" r:id="rId119"/>
    <p:sldId id="1108" r:id="rId120"/>
    <p:sldId id="1109" r:id="rId121"/>
    <p:sldId id="1110" r:id="rId122"/>
    <p:sldId id="1111" r:id="rId123"/>
    <p:sldId id="1112" r:id="rId124"/>
    <p:sldId id="1113" r:id="rId125"/>
    <p:sldId id="1114" r:id="rId126"/>
    <p:sldId id="1115" r:id="rId127"/>
    <p:sldId id="1116" r:id="rId128"/>
    <p:sldId id="1117" r:id="rId129"/>
    <p:sldId id="1118" r:id="rId130"/>
    <p:sldId id="1119" r:id="rId131"/>
    <p:sldId id="1122" r:id="rId132"/>
    <p:sldId id="1121" r:id="rId133"/>
    <p:sldId id="872" r:id="rId134"/>
    <p:sldId id="275" r:id="rId135"/>
    <p:sldId id="458" r:id="rId136"/>
    <p:sldId id="889" r:id="rId137"/>
    <p:sldId id="950" r:id="rId138"/>
    <p:sldId id="891" r:id="rId139"/>
    <p:sldId id="951" r:id="rId140"/>
    <p:sldId id="538" r:id="rId141"/>
    <p:sldId id="893" r:id="rId142"/>
    <p:sldId id="952" r:id="rId143"/>
    <p:sldId id="833" r:id="rId144"/>
    <p:sldId id="834" r:id="rId145"/>
    <p:sldId id="895" r:id="rId146"/>
    <p:sldId id="953" r:id="rId147"/>
    <p:sldId id="731" r:id="rId148"/>
    <p:sldId id="1123" r:id="rId149"/>
    <p:sldId id="873" r:id="rId150"/>
    <p:sldId id="880" r:id="rId151"/>
    <p:sldId id="444" r:id="rId152"/>
    <p:sldId id="899" r:id="rId153"/>
    <p:sldId id="744" r:id="rId154"/>
    <p:sldId id="900" r:id="rId155"/>
    <p:sldId id="901" r:id="rId156"/>
    <p:sldId id="902" r:id="rId157"/>
    <p:sldId id="903" r:id="rId158"/>
    <p:sldId id="904" r:id="rId159"/>
    <p:sldId id="905" r:id="rId160"/>
    <p:sldId id="906" r:id="rId161"/>
    <p:sldId id="908" r:id="rId162"/>
    <p:sldId id="436" r:id="rId163"/>
    <p:sldId id="749" r:id="rId164"/>
    <p:sldId id="910" r:id="rId165"/>
    <p:sldId id="911" r:id="rId166"/>
    <p:sldId id="912" r:id="rId167"/>
    <p:sldId id="750" r:id="rId168"/>
    <p:sldId id="1124" r:id="rId169"/>
    <p:sldId id="878" r:id="rId170"/>
    <p:sldId id="886" r:id="rId171"/>
    <p:sldId id="708" r:id="rId172"/>
    <p:sldId id="759" r:id="rId173"/>
    <p:sldId id="722" r:id="rId174"/>
    <p:sldId id="769" r:id="rId175"/>
    <p:sldId id="768" r:id="rId176"/>
    <p:sldId id="723" r:id="rId177"/>
    <p:sldId id="724" r:id="rId178"/>
    <p:sldId id="935" r:id="rId179"/>
    <p:sldId id="966" r:id="rId180"/>
    <p:sldId id="709" r:id="rId181"/>
    <p:sldId id="967" r:id="rId182"/>
  </p:sldIdLst>
  <p:sldSz cx="12192000" cy="6858000"/>
  <p:notesSz cx="7010400" cy="9296400"/>
  <p:defaultTextStyle>
    <a:defPPr>
      <a:defRPr lang="en-US"/>
    </a:defPPr>
    <a:lvl1pPr algn="l" rtl="0" eaLnBrk="0" fontAlgn="base" hangingPunct="0">
      <a:spcBef>
        <a:spcPct val="0"/>
      </a:spcBef>
      <a:spcAft>
        <a:spcPct val="0"/>
      </a:spcAft>
      <a:defRPr sz="3800" b="1" kern="1200">
        <a:solidFill>
          <a:srgbClr val="104A73"/>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800" b="1" kern="1200">
        <a:solidFill>
          <a:srgbClr val="104A73"/>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800" b="1" kern="1200">
        <a:solidFill>
          <a:srgbClr val="104A73"/>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800" b="1" kern="1200">
        <a:solidFill>
          <a:srgbClr val="104A73"/>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800" b="1" kern="1200">
        <a:solidFill>
          <a:srgbClr val="104A73"/>
        </a:solidFill>
        <a:latin typeface="Arial" panose="020B0604020202020204" pitchFamily="34" charset="0"/>
        <a:ea typeface="+mn-ea"/>
        <a:cs typeface="Arial" panose="020B0604020202020204" pitchFamily="34" charset="0"/>
      </a:defRPr>
    </a:lvl5pPr>
    <a:lvl6pPr marL="2286000" algn="l" defTabSz="914400" rtl="0" eaLnBrk="1" latinLnBrk="0" hangingPunct="1">
      <a:defRPr sz="3800" b="1" kern="1200">
        <a:solidFill>
          <a:srgbClr val="104A73"/>
        </a:solidFill>
        <a:latin typeface="Arial" panose="020B0604020202020204" pitchFamily="34" charset="0"/>
        <a:ea typeface="+mn-ea"/>
        <a:cs typeface="Arial" panose="020B0604020202020204" pitchFamily="34" charset="0"/>
      </a:defRPr>
    </a:lvl6pPr>
    <a:lvl7pPr marL="2743200" algn="l" defTabSz="914400" rtl="0" eaLnBrk="1" latinLnBrk="0" hangingPunct="1">
      <a:defRPr sz="3800" b="1" kern="1200">
        <a:solidFill>
          <a:srgbClr val="104A73"/>
        </a:solidFill>
        <a:latin typeface="Arial" panose="020B0604020202020204" pitchFamily="34" charset="0"/>
        <a:ea typeface="+mn-ea"/>
        <a:cs typeface="Arial" panose="020B0604020202020204" pitchFamily="34" charset="0"/>
      </a:defRPr>
    </a:lvl7pPr>
    <a:lvl8pPr marL="3200400" algn="l" defTabSz="914400" rtl="0" eaLnBrk="1" latinLnBrk="0" hangingPunct="1">
      <a:defRPr sz="3800" b="1" kern="1200">
        <a:solidFill>
          <a:srgbClr val="104A73"/>
        </a:solidFill>
        <a:latin typeface="Arial" panose="020B0604020202020204" pitchFamily="34" charset="0"/>
        <a:ea typeface="+mn-ea"/>
        <a:cs typeface="Arial" panose="020B0604020202020204" pitchFamily="34" charset="0"/>
      </a:defRPr>
    </a:lvl8pPr>
    <a:lvl9pPr marL="3657600" algn="l" defTabSz="914400" rtl="0" eaLnBrk="1" latinLnBrk="0" hangingPunct="1">
      <a:defRPr sz="3800" b="1" kern="1200">
        <a:solidFill>
          <a:srgbClr val="104A73"/>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Smith" initials="RS" lastIdx="14" clrIdx="0"/>
  <p:cmAuthor id="2" name="Dave Adelman" initials="DA" lastIdx="35" clrIdx="1">
    <p:extLst>
      <p:ext uri="{19B8F6BF-5375-455C-9EA6-DF929625EA0E}">
        <p15:presenceInfo xmlns:p15="http://schemas.microsoft.com/office/powerpoint/2012/main" userId="S-1-5-21-4000621018-3842134135-1534255045-4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83"/>
    <a:srgbClr val="AFBD22"/>
    <a:srgbClr val="F26522"/>
    <a:srgbClr val="00467F"/>
    <a:srgbClr val="A0DBE6"/>
    <a:srgbClr val="FFEFFF"/>
    <a:srgbClr val="CCCC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35" autoAdjust="0"/>
    <p:restoredTop sz="93179" autoAdjust="0"/>
  </p:normalViewPr>
  <p:slideViewPr>
    <p:cSldViewPr>
      <p:cViewPr varScale="1">
        <p:scale>
          <a:sx n="115" d="100"/>
          <a:sy n="115" d="100"/>
        </p:scale>
        <p:origin x="162" y="14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Lst>
  </p:outlineViewPr>
  <p:notesTextViewPr>
    <p:cViewPr>
      <p:scale>
        <a:sx n="100" d="100"/>
        <a:sy n="100" d="100"/>
      </p:scale>
      <p:origin x="0" y="0"/>
    </p:cViewPr>
  </p:notesTextViewPr>
  <p:sorterViewPr>
    <p:cViewPr>
      <p:scale>
        <a:sx n="66" d="100"/>
        <a:sy n="66" d="100"/>
      </p:scale>
      <p:origin x="0" y="3102"/>
    </p:cViewPr>
  </p:sorterViewPr>
  <p:notesViewPr>
    <p:cSldViewPr>
      <p:cViewPr varScale="1">
        <p:scale>
          <a:sx n="53" d="100"/>
          <a:sy n="53" d="100"/>
        </p:scale>
        <p:origin x="2820"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54" Type="http://schemas.openxmlformats.org/officeDocument/2006/relationships/slide" Target="slides/slide144.xml"/><Relationship Id="rId159" Type="http://schemas.openxmlformats.org/officeDocument/2006/relationships/slide" Target="slides/slide149.xml"/><Relationship Id="rId175" Type="http://schemas.openxmlformats.org/officeDocument/2006/relationships/slide" Target="slides/slide165.xml"/><Relationship Id="rId170" Type="http://schemas.openxmlformats.org/officeDocument/2006/relationships/slide" Target="slides/slide160.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slide" Target="slides/slide134.xml"/><Relationship Id="rId149" Type="http://schemas.openxmlformats.org/officeDocument/2006/relationships/slide" Target="slides/slide139.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160" Type="http://schemas.openxmlformats.org/officeDocument/2006/relationships/slide" Target="slides/slide150.xml"/><Relationship Id="rId165" Type="http://schemas.openxmlformats.org/officeDocument/2006/relationships/slide" Target="slides/slide155.xml"/><Relationship Id="rId181" Type="http://schemas.openxmlformats.org/officeDocument/2006/relationships/slide" Target="slides/slide171.xml"/><Relationship Id="rId186" Type="http://schemas.openxmlformats.org/officeDocument/2006/relationships/presProps" Target="presProps.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slide" Target="slides/slide140.xml"/><Relationship Id="rId155" Type="http://schemas.openxmlformats.org/officeDocument/2006/relationships/slide" Target="slides/slide145.xml"/><Relationship Id="rId171" Type="http://schemas.openxmlformats.org/officeDocument/2006/relationships/slide" Target="slides/slide161.xml"/><Relationship Id="rId176" Type="http://schemas.openxmlformats.org/officeDocument/2006/relationships/slide" Target="slides/slide166.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slide" Target="slides/slide151.xml"/><Relationship Id="rId166" Type="http://schemas.openxmlformats.org/officeDocument/2006/relationships/slide" Target="slides/slide156.xml"/><Relationship Id="rId182" Type="http://schemas.openxmlformats.org/officeDocument/2006/relationships/slide" Target="slides/slide172.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77" Type="http://schemas.openxmlformats.org/officeDocument/2006/relationships/slide" Target="slides/slide167.xml"/><Relationship Id="rId172" Type="http://schemas.openxmlformats.org/officeDocument/2006/relationships/slide" Target="slides/slide162.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slide" Target="slides/slide163.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184" Type="http://schemas.openxmlformats.org/officeDocument/2006/relationships/handoutMaster" Target="handoutMasters/handoutMaster1.xml"/><Relationship Id="rId189"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slide" Target="slides/slide164.xml"/><Relationship Id="rId179" Type="http://schemas.openxmlformats.org/officeDocument/2006/relationships/slide" Target="slides/slide169.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185"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0.xml"/></Relationships>
</file>

<file path=ppt/_rels/viewProps.xml.rels><?xml version="1.0" encoding="UTF-8" standalone="yes"?>
<Relationships xmlns="http://schemas.openxmlformats.org/package/2006/relationships"><Relationship Id="rId8" Type="http://schemas.openxmlformats.org/officeDocument/2006/relationships/slide" Target="slides/slide13.xml"/><Relationship Id="rId13" Type="http://schemas.openxmlformats.org/officeDocument/2006/relationships/slide" Target="slides/slide46.xml"/><Relationship Id="rId18" Type="http://schemas.openxmlformats.org/officeDocument/2006/relationships/slide" Target="slides/slide68.xml"/><Relationship Id="rId26" Type="http://schemas.openxmlformats.org/officeDocument/2006/relationships/slide" Target="slides/slide115.xml"/><Relationship Id="rId3" Type="http://schemas.openxmlformats.org/officeDocument/2006/relationships/slide" Target="slides/slide6.xml"/><Relationship Id="rId21" Type="http://schemas.openxmlformats.org/officeDocument/2006/relationships/slide" Target="slides/slide99.xml"/><Relationship Id="rId34" Type="http://schemas.openxmlformats.org/officeDocument/2006/relationships/slide" Target="slides/slide139.xml"/><Relationship Id="rId7" Type="http://schemas.openxmlformats.org/officeDocument/2006/relationships/slide" Target="slides/slide12.xml"/><Relationship Id="rId12" Type="http://schemas.openxmlformats.org/officeDocument/2006/relationships/slide" Target="slides/slide36.xml"/><Relationship Id="rId17" Type="http://schemas.openxmlformats.org/officeDocument/2006/relationships/slide" Target="slides/slide66.xml"/><Relationship Id="rId25" Type="http://schemas.openxmlformats.org/officeDocument/2006/relationships/slide" Target="slides/slide114.xml"/><Relationship Id="rId33" Type="http://schemas.openxmlformats.org/officeDocument/2006/relationships/slide" Target="slides/slide131.xml"/><Relationship Id="rId38" Type="http://schemas.openxmlformats.org/officeDocument/2006/relationships/slide" Target="slides/slide159.xml"/><Relationship Id="rId2" Type="http://schemas.openxmlformats.org/officeDocument/2006/relationships/slide" Target="slides/slide5.xml"/><Relationship Id="rId16" Type="http://schemas.openxmlformats.org/officeDocument/2006/relationships/slide" Target="slides/slide49.xml"/><Relationship Id="rId20" Type="http://schemas.openxmlformats.org/officeDocument/2006/relationships/slide" Target="slides/slide70.xml"/><Relationship Id="rId29" Type="http://schemas.openxmlformats.org/officeDocument/2006/relationships/slide" Target="slides/slide122.xml"/><Relationship Id="rId1" Type="http://schemas.openxmlformats.org/officeDocument/2006/relationships/slide" Target="slides/slide4.xml"/><Relationship Id="rId6" Type="http://schemas.openxmlformats.org/officeDocument/2006/relationships/slide" Target="slides/slide9.xml"/><Relationship Id="rId11" Type="http://schemas.openxmlformats.org/officeDocument/2006/relationships/slide" Target="slides/slide35.xml"/><Relationship Id="rId24" Type="http://schemas.openxmlformats.org/officeDocument/2006/relationships/slide" Target="slides/slide112.xml"/><Relationship Id="rId32" Type="http://schemas.openxmlformats.org/officeDocument/2006/relationships/slide" Target="slides/slide126.xml"/><Relationship Id="rId37" Type="http://schemas.openxmlformats.org/officeDocument/2006/relationships/slide" Target="slides/slide158.xml"/><Relationship Id="rId5" Type="http://schemas.openxmlformats.org/officeDocument/2006/relationships/slide" Target="slides/slide8.xml"/><Relationship Id="rId15" Type="http://schemas.openxmlformats.org/officeDocument/2006/relationships/slide" Target="slides/slide48.xml"/><Relationship Id="rId23" Type="http://schemas.openxmlformats.org/officeDocument/2006/relationships/slide" Target="slides/slide108.xml"/><Relationship Id="rId28" Type="http://schemas.openxmlformats.org/officeDocument/2006/relationships/slide" Target="slides/slide120.xml"/><Relationship Id="rId36" Type="http://schemas.openxmlformats.org/officeDocument/2006/relationships/slide" Target="slides/slide154.xml"/><Relationship Id="rId10" Type="http://schemas.openxmlformats.org/officeDocument/2006/relationships/slide" Target="slides/slide33.xml"/><Relationship Id="rId19" Type="http://schemas.openxmlformats.org/officeDocument/2006/relationships/slide" Target="slides/slide69.xml"/><Relationship Id="rId31" Type="http://schemas.openxmlformats.org/officeDocument/2006/relationships/slide" Target="slides/slide125.xml"/><Relationship Id="rId4" Type="http://schemas.openxmlformats.org/officeDocument/2006/relationships/slide" Target="slides/slide7.xml"/><Relationship Id="rId9" Type="http://schemas.openxmlformats.org/officeDocument/2006/relationships/slide" Target="slides/slide15.xml"/><Relationship Id="rId14" Type="http://schemas.openxmlformats.org/officeDocument/2006/relationships/slide" Target="slides/slide47.xml"/><Relationship Id="rId22" Type="http://schemas.openxmlformats.org/officeDocument/2006/relationships/slide" Target="slides/slide105.xml"/><Relationship Id="rId27" Type="http://schemas.openxmlformats.org/officeDocument/2006/relationships/slide" Target="slides/slide118.xml"/><Relationship Id="rId30" Type="http://schemas.openxmlformats.org/officeDocument/2006/relationships/slide" Target="slides/slide123.xml"/><Relationship Id="rId35" Type="http://schemas.openxmlformats.org/officeDocument/2006/relationships/slide" Target="slides/slide144.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1-21T11:41:21.671" idx="31">
    <p:pos x="10" y="10"/>
    <p:text>same commment as the 2-day version regarding inconsistency of the orange lines under the headings.</p:text>
    <p:extLst>
      <p:ext uri="{C676402C-5697-4E1C-873F-D02D1690AC5C}">
        <p15:threadingInfo xmlns:p15="http://schemas.microsoft.com/office/powerpoint/2012/main" timeZoneBias="300"/>
      </p:ext>
    </p:extLst>
  </p:cm>
  <p:cm authorId="2" dt="2020-01-21T11:49:27.911" idx="35">
    <p:pos x="106" y="106"/>
    <p:text>Animation marks missing or in the wrong place on several slides.</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01-08T14:32:00.825" idx="1">
    <p:pos x="7704" y="0"/>
    <p:text>Not a fan of the stretched look. Perhaps there is another image we can use?</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01-08T16:22:09.047" idx="2">
    <p:pos x="10" y="10"/>
    <p:text>Needs an animation mark accross from last bullet</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01-08T16:24:32.554" idx="5">
    <p:pos x="106" y="106"/>
    <p:text>for some reason, this slide won't advance when in slideshow mode</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0-01-21T11:42:57.969" idx="32">
    <p:pos x="10" y="10"/>
    <p:text>slides 24-29 need animation marks</p:text>
    <p:extLst>
      <p:ext uri="{C676402C-5697-4E1C-873F-D02D1690AC5C}">
        <p15:threadingInfo xmlns:p15="http://schemas.microsoft.com/office/powerpoint/2012/main" timeZoneBias="3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20-01-08T16:27:27.929" idx="8">
    <p:pos x="10" y="10"/>
    <p:text>same comment about the stretched image. if you can't make it normal, enlarge it and crop, then suggest a new image</p:text>
    <p:extLst>
      <p:ext uri="{C676402C-5697-4E1C-873F-D02D1690AC5C}">
        <p15:threadingInfo xmlns:p15="http://schemas.microsoft.com/office/powerpoint/2012/main" timeZoneBias="3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20-01-21T11:44:11.322" idx="33">
    <p:pos x="10" y="10"/>
    <p:text>missing animation mark</p:text>
    <p:extLst>
      <p:ext uri="{C676402C-5697-4E1C-873F-D02D1690AC5C}">
        <p15:threadingInfo xmlns:p15="http://schemas.microsoft.com/office/powerpoint/2012/main" timeZoneBias="30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0-01-21T11:46:14.615" idx="34">
    <p:pos x="10" y="10"/>
    <p:text>animation mark on this and next couple of slide should be gray not purple</p:text>
    <p:extLst>
      <p:ext uri="{C676402C-5697-4E1C-873F-D02D1690AC5C}">
        <p15:threadingInfo xmlns:p15="http://schemas.microsoft.com/office/powerpoint/2012/main" timeZoneBias="30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0-01-08T16:53:00.491" idx="27">
    <p:pos x="10" y="10"/>
    <p:text>dont think the first letters need to be a different color since this is not an acronym or mnemonic</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B5B4E5-E1BE-48E6-88B9-77C3BE2533BD}"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n-US"/>
        </a:p>
      </dgm:t>
    </dgm:pt>
    <dgm:pt modelId="{4B32C3BC-54A7-4B6A-9100-F33B1C2C8BF5}">
      <dgm:prSet phldrT="[Text]" custT="1"/>
      <dgm:spPr>
        <a:solidFill>
          <a:srgbClr val="F26522"/>
        </a:solidFill>
      </dgm:spPr>
      <dgm:t>
        <a:bodyPr/>
        <a:lstStyle/>
        <a:p>
          <a:r>
            <a:rPr lang="en-US" sz="2400" dirty="0">
              <a:latin typeface="Franklin Gothic Medium" pitchFamily="34" charset="0"/>
            </a:rPr>
            <a:t>1. Preparation</a:t>
          </a:r>
        </a:p>
      </dgm:t>
    </dgm:pt>
    <dgm:pt modelId="{B8940919-CF22-415B-9C04-C0B4540A597F}" type="parTrans" cxnId="{09EB2AC8-B113-425A-9313-5772F98395C0}">
      <dgm:prSet/>
      <dgm:spPr/>
      <dgm:t>
        <a:bodyPr/>
        <a:lstStyle/>
        <a:p>
          <a:endParaRPr lang="en-US"/>
        </a:p>
      </dgm:t>
    </dgm:pt>
    <dgm:pt modelId="{B39BDB85-006D-42DD-8F67-E7890A1A949C}" type="sibTrans" cxnId="{09EB2AC8-B113-425A-9313-5772F98395C0}">
      <dgm:prSet/>
      <dgm:spPr/>
      <dgm:t>
        <a:bodyPr/>
        <a:lstStyle/>
        <a:p>
          <a:endParaRPr lang="en-US"/>
        </a:p>
      </dgm:t>
    </dgm:pt>
    <dgm:pt modelId="{BD38263D-98D9-4297-8205-5952A1F9F694}">
      <dgm:prSet phldrT="[Text]" custT="1"/>
      <dgm:spPr>
        <a:solidFill>
          <a:srgbClr val="F1B434"/>
        </a:solidFill>
      </dgm:spPr>
      <dgm:t>
        <a:bodyPr/>
        <a:lstStyle/>
        <a:p>
          <a:r>
            <a:rPr lang="en-US" sz="2400" dirty="0">
              <a:solidFill>
                <a:schemeClr val="bg1"/>
              </a:solidFill>
              <a:latin typeface="Franklin Gothic Medium" pitchFamily="34" charset="0"/>
            </a:rPr>
            <a:t>3. Execution</a:t>
          </a:r>
        </a:p>
      </dgm:t>
    </dgm:pt>
    <dgm:pt modelId="{CDE80A3F-268D-46FA-80D5-EB594F2EB346}" type="parTrans" cxnId="{7CBBEE5F-9E6F-492E-AC93-175CC14EFCD7}">
      <dgm:prSet/>
      <dgm:spPr/>
      <dgm:t>
        <a:bodyPr/>
        <a:lstStyle/>
        <a:p>
          <a:endParaRPr lang="en-US"/>
        </a:p>
      </dgm:t>
    </dgm:pt>
    <dgm:pt modelId="{A7AC0FCC-2456-482E-B1AB-861FEF6A1896}" type="sibTrans" cxnId="{7CBBEE5F-9E6F-492E-AC93-175CC14EFCD7}">
      <dgm:prSet/>
      <dgm:spPr/>
      <dgm:t>
        <a:bodyPr/>
        <a:lstStyle/>
        <a:p>
          <a:endParaRPr lang="en-US"/>
        </a:p>
      </dgm:t>
    </dgm:pt>
    <dgm:pt modelId="{838C8F24-0905-441B-8D4F-0C9C70575113}">
      <dgm:prSet phldrT="[Text]" custT="1"/>
      <dgm:spPr>
        <a:solidFill>
          <a:srgbClr val="00467F"/>
        </a:solidFill>
      </dgm:spPr>
      <dgm:t>
        <a:bodyPr/>
        <a:lstStyle/>
        <a:p>
          <a:r>
            <a:rPr lang="en-US" sz="2400" dirty="0">
              <a:latin typeface="Franklin Gothic Medium" pitchFamily="34" charset="0"/>
            </a:rPr>
            <a:t>4. Close</a:t>
          </a:r>
        </a:p>
      </dgm:t>
    </dgm:pt>
    <dgm:pt modelId="{2E396B5C-AD82-4339-81D9-6229F2E60547}" type="parTrans" cxnId="{79FAD095-98F7-4452-832A-71C4943CCF43}">
      <dgm:prSet/>
      <dgm:spPr/>
      <dgm:t>
        <a:bodyPr/>
        <a:lstStyle/>
        <a:p>
          <a:endParaRPr lang="en-US"/>
        </a:p>
      </dgm:t>
    </dgm:pt>
    <dgm:pt modelId="{CDA161E5-6A52-46C8-BDB9-F03D7E03F819}" type="sibTrans" cxnId="{79FAD095-98F7-4452-832A-71C4943CCF43}">
      <dgm:prSet/>
      <dgm:spPr/>
      <dgm:t>
        <a:bodyPr/>
        <a:lstStyle/>
        <a:p>
          <a:endParaRPr lang="en-US"/>
        </a:p>
      </dgm:t>
    </dgm:pt>
    <dgm:pt modelId="{B6975E41-CBFF-4D0F-98FB-672FD5CFD44F}">
      <dgm:prSet phldrT="[Text]" custT="1"/>
      <dgm:spPr>
        <a:solidFill>
          <a:srgbClr val="009383"/>
        </a:solidFill>
      </dgm:spPr>
      <dgm:t>
        <a:bodyPr/>
        <a:lstStyle/>
        <a:p>
          <a:r>
            <a:rPr lang="en-US" sz="2400" dirty="0">
              <a:latin typeface="Franklin Gothic Medium" pitchFamily="34" charset="0"/>
            </a:rPr>
            <a:t>2. Start	</a:t>
          </a:r>
        </a:p>
      </dgm:t>
    </dgm:pt>
    <dgm:pt modelId="{874CD66D-72DD-453A-9187-A847947F29E9}" type="parTrans" cxnId="{9348B936-072B-4CFD-B1D5-5E0DB0FF9A06}">
      <dgm:prSet/>
      <dgm:spPr/>
      <dgm:t>
        <a:bodyPr/>
        <a:lstStyle/>
        <a:p>
          <a:endParaRPr lang="en-US"/>
        </a:p>
      </dgm:t>
    </dgm:pt>
    <dgm:pt modelId="{CA67BA70-E253-418A-A03C-A2E95E4A5BAD}" type="sibTrans" cxnId="{9348B936-072B-4CFD-B1D5-5E0DB0FF9A06}">
      <dgm:prSet/>
      <dgm:spPr/>
      <dgm:t>
        <a:bodyPr/>
        <a:lstStyle/>
        <a:p>
          <a:endParaRPr lang="en-US"/>
        </a:p>
      </dgm:t>
    </dgm:pt>
    <dgm:pt modelId="{3CFB7F6F-0394-4FBF-AEDC-76E8A800979A}" type="pres">
      <dgm:prSet presAssocID="{65B5B4E5-E1BE-48E6-88B9-77C3BE2533BD}" presName="linear" presStyleCnt="0">
        <dgm:presLayoutVars>
          <dgm:dir/>
          <dgm:resizeHandles val="exact"/>
        </dgm:presLayoutVars>
      </dgm:prSet>
      <dgm:spPr/>
    </dgm:pt>
    <dgm:pt modelId="{A04947B0-B8E8-4D1C-824A-31F48659A5DB}" type="pres">
      <dgm:prSet presAssocID="{4B32C3BC-54A7-4B6A-9100-F33B1C2C8BF5}" presName="comp" presStyleCnt="0"/>
      <dgm:spPr/>
    </dgm:pt>
    <dgm:pt modelId="{3AA7EFB6-1C47-4714-A50A-3429D3F987BF}" type="pres">
      <dgm:prSet presAssocID="{4B32C3BC-54A7-4B6A-9100-F33B1C2C8BF5}" presName="box" presStyleLbl="node1" presStyleIdx="0" presStyleCnt="4"/>
      <dgm:spPr/>
    </dgm:pt>
    <dgm:pt modelId="{05383BAE-9869-4C85-9824-F85DF1AA9CAF}" type="pres">
      <dgm:prSet presAssocID="{4B32C3BC-54A7-4B6A-9100-F33B1C2C8BF5}" presName="img" presStyleLbl="fgImgPlace1" presStyleIdx="0" presStyleCnt="4"/>
      <dgm:spPr>
        <a:blipFill rotWithShape="0">
          <a:blip xmlns:r="http://schemas.openxmlformats.org/officeDocument/2006/relationships" r:embed="rId1"/>
          <a:stretch>
            <a:fillRect/>
          </a:stretch>
        </a:blipFill>
      </dgm:spPr>
    </dgm:pt>
    <dgm:pt modelId="{6FC1D84E-F31F-4B45-A46A-5970638934DE}" type="pres">
      <dgm:prSet presAssocID="{4B32C3BC-54A7-4B6A-9100-F33B1C2C8BF5}" presName="text" presStyleLbl="node1" presStyleIdx="0" presStyleCnt="4">
        <dgm:presLayoutVars>
          <dgm:bulletEnabled val="1"/>
        </dgm:presLayoutVars>
      </dgm:prSet>
      <dgm:spPr/>
    </dgm:pt>
    <dgm:pt modelId="{828BCF4C-29C8-4381-8E61-5EF4738DE243}" type="pres">
      <dgm:prSet presAssocID="{B39BDB85-006D-42DD-8F67-E7890A1A949C}" presName="spacer" presStyleCnt="0"/>
      <dgm:spPr/>
    </dgm:pt>
    <dgm:pt modelId="{21729EF6-4E8B-412D-B509-F0AE9177AEF3}" type="pres">
      <dgm:prSet presAssocID="{B6975E41-CBFF-4D0F-98FB-672FD5CFD44F}" presName="comp" presStyleCnt="0"/>
      <dgm:spPr/>
    </dgm:pt>
    <dgm:pt modelId="{F46527F8-4988-42DE-918F-A1706F78023E}" type="pres">
      <dgm:prSet presAssocID="{B6975E41-CBFF-4D0F-98FB-672FD5CFD44F}" presName="box" presStyleLbl="node1" presStyleIdx="1" presStyleCnt="4" custLinFactNeighborY="252"/>
      <dgm:spPr/>
    </dgm:pt>
    <dgm:pt modelId="{7D8F02C0-A455-4867-AFA3-70D6F1D79A96}" type="pres">
      <dgm:prSet presAssocID="{B6975E41-CBFF-4D0F-98FB-672FD5CFD44F}" presName="img" presStyleLbl="fgImgPlace1" presStyleIdx="1" presStyleCnt="4"/>
      <dgm:spPr>
        <a:blipFill rotWithShape="0">
          <a:blip xmlns:r="http://schemas.openxmlformats.org/officeDocument/2006/relationships" r:embed="rId2"/>
          <a:stretch>
            <a:fillRect/>
          </a:stretch>
        </a:blipFill>
      </dgm:spPr>
    </dgm:pt>
    <dgm:pt modelId="{25E7C397-102E-4813-8D23-1ACBA4724255}" type="pres">
      <dgm:prSet presAssocID="{B6975E41-CBFF-4D0F-98FB-672FD5CFD44F}" presName="text" presStyleLbl="node1" presStyleIdx="1" presStyleCnt="4">
        <dgm:presLayoutVars>
          <dgm:bulletEnabled val="1"/>
        </dgm:presLayoutVars>
      </dgm:prSet>
      <dgm:spPr/>
    </dgm:pt>
    <dgm:pt modelId="{1F1A1A38-BA13-4BAB-983E-E24F87C50CC5}" type="pres">
      <dgm:prSet presAssocID="{CA67BA70-E253-418A-A03C-A2E95E4A5BAD}" presName="spacer" presStyleCnt="0"/>
      <dgm:spPr/>
    </dgm:pt>
    <dgm:pt modelId="{502FCC3D-039C-4A2D-9AA5-D782BCA3E227}" type="pres">
      <dgm:prSet presAssocID="{BD38263D-98D9-4297-8205-5952A1F9F694}" presName="comp" presStyleCnt="0"/>
      <dgm:spPr/>
    </dgm:pt>
    <dgm:pt modelId="{CBFE8E88-299E-4A63-A432-D900DD8F215E}" type="pres">
      <dgm:prSet presAssocID="{BD38263D-98D9-4297-8205-5952A1F9F694}" presName="box" presStyleLbl="node1" presStyleIdx="2" presStyleCnt="4"/>
      <dgm:spPr/>
    </dgm:pt>
    <dgm:pt modelId="{C8F7E0C1-87F1-4B4D-99AA-F8CE91420874}" type="pres">
      <dgm:prSet presAssocID="{BD38263D-98D9-4297-8205-5952A1F9F694}" presName="img" presStyleLbl="fgImgPlace1" presStyleIdx="2" presStyleCnt="4"/>
      <dgm:spPr>
        <a:blipFill rotWithShape="0">
          <a:blip xmlns:r="http://schemas.openxmlformats.org/officeDocument/2006/relationships" r:embed="rId3"/>
          <a:stretch>
            <a:fillRect/>
          </a:stretch>
        </a:blipFill>
      </dgm:spPr>
    </dgm:pt>
    <dgm:pt modelId="{ABC64EB1-A7A4-41A2-8755-035FB482CD92}" type="pres">
      <dgm:prSet presAssocID="{BD38263D-98D9-4297-8205-5952A1F9F694}" presName="text" presStyleLbl="node1" presStyleIdx="2" presStyleCnt="4">
        <dgm:presLayoutVars>
          <dgm:bulletEnabled val="1"/>
        </dgm:presLayoutVars>
      </dgm:prSet>
      <dgm:spPr/>
    </dgm:pt>
    <dgm:pt modelId="{E1081B7B-5B44-4449-9AB5-C44CBED172A2}" type="pres">
      <dgm:prSet presAssocID="{A7AC0FCC-2456-482E-B1AB-861FEF6A1896}" presName="spacer" presStyleCnt="0"/>
      <dgm:spPr/>
    </dgm:pt>
    <dgm:pt modelId="{7EC0219F-19A7-4C95-9B96-C0B5226B73ED}" type="pres">
      <dgm:prSet presAssocID="{838C8F24-0905-441B-8D4F-0C9C70575113}" presName="comp" presStyleCnt="0"/>
      <dgm:spPr/>
    </dgm:pt>
    <dgm:pt modelId="{094DD981-2C22-41CE-80E0-0936EB1569AF}" type="pres">
      <dgm:prSet presAssocID="{838C8F24-0905-441B-8D4F-0C9C70575113}" presName="box" presStyleLbl="node1" presStyleIdx="3" presStyleCnt="4"/>
      <dgm:spPr/>
    </dgm:pt>
    <dgm:pt modelId="{19967441-7ADE-4162-91F7-C9186823C445}" type="pres">
      <dgm:prSet presAssocID="{838C8F24-0905-441B-8D4F-0C9C70575113}" presName="img" presStyleLbl="fgImgPlace1" presStyleIdx="3" presStyleCnt="4"/>
      <dgm:spPr>
        <a:blipFill rotWithShape="0">
          <a:blip xmlns:r="http://schemas.openxmlformats.org/officeDocument/2006/relationships" r:embed="rId4"/>
          <a:stretch>
            <a:fillRect/>
          </a:stretch>
        </a:blipFill>
      </dgm:spPr>
    </dgm:pt>
    <dgm:pt modelId="{86A1C612-9A2E-4AED-ADDE-03A54A01EC03}" type="pres">
      <dgm:prSet presAssocID="{838C8F24-0905-441B-8D4F-0C9C70575113}" presName="text" presStyleLbl="node1" presStyleIdx="3" presStyleCnt="4">
        <dgm:presLayoutVars>
          <dgm:bulletEnabled val="1"/>
        </dgm:presLayoutVars>
      </dgm:prSet>
      <dgm:spPr/>
    </dgm:pt>
  </dgm:ptLst>
  <dgm:cxnLst>
    <dgm:cxn modelId="{92D6AD0C-5ED0-4296-BE76-41074E2884A6}" type="presOf" srcId="{B6975E41-CBFF-4D0F-98FB-672FD5CFD44F}" destId="{F46527F8-4988-42DE-918F-A1706F78023E}" srcOrd="0" destOrd="0" presId="urn:microsoft.com/office/officeart/2005/8/layout/vList4#1"/>
    <dgm:cxn modelId="{CF83C019-31F5-45DB-BEF1-54312BE968AC}" type="presOf" srcId="{838C8F24-0905-441B-8D4F-0C9C70575113}" destId="{094DD981-2C22-41CE-80E0-0936EB1569AF}" srcOrd="0" destOrd="0" presId="urn:microsoft.com/office/officeart/2005/8/layout/vList4#1"/>
    <dgm:cxn modelId="{9348B936-072B-4CFD-B1D5-5E0DB0FF9A06}" srcId="{65B5B4E5-E1BE-48E6-88B9-77C3BE2533BD}" destId="{B6975E41-CBFF-4D0F-98FB-672FD5CFD44F}" srcOrd="1" destOrd="0" parTransId="{874CD66D-72DD-453A-9187-A847947F29E9}" sibTransId="{CA67BA70-E253-418A-A03C-A2E95E4A5BAD}"/>
    <dgm:cxn modelId="{7CBBEE5F-9E6F-492E-AC93-175CC14EFCD7}" srcId="{65B5B4E5-E1BE-48E6-88B9-77C3BE2533BD}" destId="{BD38263D-98D9-4297-8205-5952A1F9F694}" srcOrd="2" destOrd="0" parTransId="{CDE80A3F-268D-46FA-80D5-EB594F2EB346}" sibTransId="{A7AC0FCC-2456-482E-B1AB-861FEF6A1896}"/>
    <dgm:cxn modelId="{B9CE166D-86E9-406A-B8D4-CEED1FEDE0F3}" type="presOf" srcId="{BD38263D-98D9-4297-8205-5952A1F9F694}" destId="{CBFE8E88-299E-4A63-A432-D900DD8F215E}" srcOrd="0" destOrd="0" presId="urn:microsoft.com/office/officeart/2005/8/layout/vList4#1"/>
    <dgm:cxn modelId="{79E48D85-09FF-4E96-A646-A1F0CB9884FF}" type="presOf" srcId="{4B32C3BC-54A7-4B6A-9100-F33B1C2C8BF5}" destId="{6FC1D84E-F31F-4B45-A46A-5970638934DE}" srcOrd="1" destOrd="0" presId="urn:microsoft.com/office/officeart/2005/8/layout/vList4#1"/>
    <dgm:cxn modelId="{7661E88D-CD8A-427E-8461-C625A53E3C10}" type="presOf" srcId="{BD38263D-98D9-4297-8205-5952A1F9F694}" destId="{ABC64EB1-A7A4-41A2-8755-035FB482CD92}" srcOrd="1" destOrd="0" presId="urn:microsoft.com/office/officeart/2005/8/layout/vList4#1"/>
    <dgm:cxn modelId="{79FAD095-98F7-4452-832A-71C4943CCF43}" srcId="{65B5B4E5-E1BE-48E6-88B9-77C3BE2533BD}" destId="{838C8F24-0905-441B-8D4F-0C9C70575113}" srcOrd="3" destOrd="0" parTransId="{2E396B5C-AD82-4339-81D9-6229F2E60547}" sibTransId="{CDA161E5-6A52-46C8-BDB9-F03D7E03F819}"/>
    <dgm:cxn modelId="{DFFB57C0-5069-497F-96EF-B3176C061F0A}" type="presOf" srcId="{B6975E41-CBFF-4D0F-98FB-672FD5CFD44F}" destId="{25E7C397-102E-4813-8D23-1ACBA4724255}" srcOrd="1" destOrd="0" presId="urn:microsoft.com/office/officeart/2005/8/layout/vList4#1"/>
    <dgm:cxn modelId="{09EB2AC8-B113-425A-9313-5772F98395C0}" srcId="{65B5B4E5-E1BE-48E6-88B9-77C3BE2533BD}" destId="{4B32C3BC-54A7-4B6A-9100-F33B1C2C8BF5}" srcOrd="0" destOrd="0" parTransId="{B8940919-CF22-415B-9C04-C0B4540A597F}" sibTransId="{B39BDB85-006D-42DD-8F67-E7890A1A949C}"/>
    <dgm:cxn modelId="{4B75CED3-7B4C-40DE-AC32-453DDD384B21}" type="presOf" srcId="{838C8F24-0905-441B-8D4F-0C9C70575113}" destId="{86A1C612-9A2E-4AED-ADDE-03A54A01EC03}" srcOrd="1" destOrd="0" presId="urn:microsoft.com/office/officeart/2005/8/layout/vList4#1"/>
    <dgm:cxn modelId="{2A0B06DF-268D-4D92-862B-6F890DFB62E8}" type="presOf" srcId="{65B5B4E5-E1BE-48E6-88B9-77C3BE2533BD}" destId="{3CFB7F6F-0394-4FBF-AEDC-76E8A800979A}" srcOrd="0" destOrd="0" presId="urn:microsoft.com/office/officeart/2005/8/layout/vList4#1"/>
    <dgm:cxn modelId="{3BE0E5F9-311C-4F6A-8C5B-7FE2C2E14EBC}" type="presOf" srcId="{4B32C3BC-54A7-4B6A-9100-F33B1C2C8BF5}" destId="{3AA7EFB6-1C47-4714-A50A-3429D3F987BF}" srcOrd="0" destOrd="0" presId="urn:microsoft.com/office/officeart/2005/8/layout/vList4#1"/>
    <dgm:cxn modelId="{D6C68A4D-8BAF-4D93-9534-B9A9E8F2DC29}" type="presParOf" srcId="{3CFB7F6F-0394-4FBF-AEDC-76E8A800979A}" destId="{A04947B0-B8E8-4D1C-824A-31F48659A5DB}" srcOrd="0" destOrd="0" presId="urn:microsoft.com/office/officeart/2005/8/layout/vList4#1"/>
    <dgm:cxn modelId="{A99A09D7-2D58-4D1E-B28B-DB5B0AE34449}" type="presParOf" srcId="{A04947B0-B8E8-4D1C-824A-31F48659A5DB}" destId="{3AA7EFB6-1C47-4714-A50A-3429D3F987BF}" srcOrd="0" destOrd="0" presId="urn:microsoft.com/office/officeart/2005/8/layout/vList4#1"/>
    <dgm:cxn modelId="{97CFCAFF-90B8-4267-8652-3E0BD19BC82E}" type="presParOf" srcId="{A04947B0-B8E8-4D1C-824A-31F48659A5DB}" destId="{05383BAE-9869-4C85-9824-F85DF1AA9CAF}" srcOrd="1" destOrd="0" presId="urn:microsoft.com/office/officeart/2005/8/layout/vList4#1"/>
    <dgm:cxn modelId="{3784CF94-8E81-463A-8B65-D2C9FEE78247}" type="presParOf" srcId="{A04947B0-B8E8-4D1C-824A-31F48659A5DB}" destId="{6FC1D84E-F31F-4B45-A46A-5970638934DE}" srcOrd="2" destOrd="0" presId="urn:microsoft.com/office/officeart/2005/8/layout/vList4#1"/>
    <dgm:cxn modelId="{D8DB2617-BB32-45C2-AF31-56A6416E9667}" type="presParOf" srcId="{3CFB7F6F-0394-4FBF-AEDC-76E8A800979A}" destId="{828BCF4C-29C8-4381-8E61-5EF4738DE243}" srcOrd="1" destOrd="0" presId="urn:microsoft.com/office/officeart/2005/8/layout/vList4#1"/>
    <dgm:cxn modelId="{1BE52D27-17A7-42FF-96EC-2F3B7F6B741F}" type="presParOf" srcId="{3CFB7F6F-0394-4FBF-AEDC-76E8A800979A}" destId="{21729EF6-4E8B-412D-B509-F0AE9177AEF3}" srcOrd="2" destOrd="0" presId="urn:microsoft.com/office/officeart/2005/8/layout/vList4#1"/>
    <dgm:cxn modelId="{69F7DD37-DE4C-4A53-8C6F-286C23926A7B}" type="presParOf" srcId="{21729EF6-4E8B-412D-B509-F0AE9177AEF3}" destId="{F46527F8-4988-42DE-918F-A1706F78023E}" srcOrd="0" destOrd="0" presId="urn:microsoft.com/office/officeart/2005/8/layout/vList4#1"/>
    <dgm:cxn modelId="{689D1D4A-5BA9-4FAA-BEC9-D02798D6BF49}" type="presParOf" srcId="{21729EF6-4E8B-412D-B509-F0AE9177AEF3}" destId="{7D8F02C0-A455-4867-AFA3-70D6F1D79A96}" srcOrd="1" destOrd="0" presId="urn:microsoft.com/office/officeart/2005/8/layout/vList4#1"/>
    <dgm:cxn modelId="{6578DC13-3CD6-40FE-985D-A6ABF84B4D41}" type="presParOf" srcId="{21729EF6-4E8B-412D-B509-F0AE9177AEF3}" destId="{25E7C397-102E-4813-8D23-1ACBA4724255}" srcOrd="2" destOrd="0" presId="urn:microsoft.com/office/officeart/2005/8/layout/vList4#1"/>
    <dgm:cxn modelId="{8BAD0CBA-04A4-4469-A723-C28E1B62CB3B}" type="presParOf" srcId="{3CFB7F6F-0394-4FBF-AEDC-76E8A800979A}" destId="{1F1A1A38-BA13-4BAB-983E-E24F87C50CC5}" srcOrd="3" destOrd="0" presId="urn:microsoft.com/office/officeart/2005/8/layout/vList4#1"/>
    <dgm:cxn modelId="{C8C271DF-0E5E-4BE9-BF6D-9E09F8F8B4DF}" type="presParOf" srcId="{3CFB7F6F-0394-4FBF-AEDC-76E8A800979A}" destId="{502FCC3D-039C-4A2D-9AA5-D782BCA3E227}" srcOrd="4" destOrd="0" presId="urn:microsoft.com/office/officeart/2005/8/layout/vList4#1"/>
    <dgm:cxn modelId="{F3A4AE06-B72C-43C2-8C8C-F870483E0FF9}" type="presParOf" srcId="{502FCC3D-039C-4A2D-9AA5-D782BCA3E227}" destId="{CBFE8E88-299E-4A63-A432-D900DD8F215E}" srcOrd="0" destOrd="0" presId="urn:microsoft.com/office/officeart/2005/8/layout/vList4#1"/>
    <dgm:cxn modelId="{67EAD9A4-71E2-4892-95E0-B72E930532E3}" type="presParOf" srcId="{502FCC3D-039C-4A2D-9AA5-D782BCA3E227}" destId="{C8F7E0C1-87F1-4B4D-99AA-F8CE91420874}" srcOrd="1" destOrd="0" presId="urn:microsoft.com/office/officeart/2005/8/layout/vList4#1"/>
    <dgm:cxn modelId="{9C31C2A8-F0BC-4B71-BE24-771CCCCA20B7}" type="presParOf" srcId="{502FCC3D-039C-4A2D-9AA5-D782BCA3E227}" destId="{ABC64EB1-A7A4-41A2-8755-035FB482CD92}" srcOrd="2" destOrd="0" presId="urn:microsoft.com/office/officeart/2005/8/layout/vList4#1"/>
    <dgm:cxn modelId="{692054AE-6061-459A-B277-01A1A4E61663}" type="presParOf" srcId="{3CFB7F6F-0394-4FBF-AEDC-76E8A800979A}" destId="{E1081B7B-5B44-4449-9AB5-C44CBED172A2}" srcOrd="5" destOrd="0" presId="urn:microsoft.com/office/officeart/2005/8/layout/vList4#1"/>
    <dgm:cxn modelId="{4F668D4C-748D-42E1-9DEC-113C55770963}" type="presParOf" srcId="{3CFB7F6F-0394-4FBF-AEDC-76E8A800979A}" destId="{7EC0219F-19A7-4C95-9B96-C0B5226B73ED}" srcOrd="6" destOrd="0" presId="urn:microsoft.com/office/officeart/2005/8/layout/vList4#1"/>
    <dgm:cxn modelId="{3E83F7B1-A13E-427A-8B06-45704685D908}" type="presParOf" srcId="{7EC0219F-19A7-4C95-9B96-C0B5226B73ED}" destId="{094DD981-2C22-41CE-80E0-0936EB1569AF}" srcOrd="0" destOrd="0" presId="urn:microsoft.com/office/officeart/2005/8/layout/vList4#1"/>
    <dgm:cxn modelId="{B323DF6E-1158-4386-A62D-5687635CF116}" type="presParOf" srcId="{7EC0219F-19A7-4C95-9B96-C0B5226B73ED}" destId="{19967441-7ADE-4162-91F7-C9186823C445}" srcOrd="1" destOrd="0" presId="urn:microsoft.com/office/officeart/2005/8/layout/vList4#1"/>
    <dgm:cxn modelId="{DDD1BDC7-0A81-4C74-BA69-AA9D9683C23E}" type="presParOf" srcId="{7EC0219F-19A7-4C95-9B96-C0B5226B73ED}" destId="{86A1C612-9A2E-4AED-ADDE-03A54A01EC03}"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954103-FDE5-4226-A37D-5CAAF136F6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D2DC88F-994E-4C60-9762-469C4D347758}">
      <dgm:prSet phldrT="[Text]"/>
      <dgm:spPr>
        <a:solidFill>
          <a:srgbClr val="F1B434"/>
        </a:solidFill>
      </dgm:spPr>
      <dgm:t>
        <a:bodyPr/>
        <a:lstStyle/>
        <a:p>
          <a:r>
            <a:rPr lang="en-US" dirty="0">
              <a:solidFill>
                <a:schemeClr val="bg1"/>
              </a:solidFill>
              <a:latin typeface="Arial" panose="020B0604020202020204" pitchFamily="34" charset="0"/>
              <a:cs typeface="Arial" panose="020B0604020202020204" pitchFamily="34" charset="0"/>
            </a:rPr>
            <a:t>5</a:t>
          </a:r>
        </a:p>
      </dgm:t>
    </dgm:pt>
    <dgm:pt modelId="{69D5B218-0981-4343-97E5-AFAD49A1329D}" type="parTrans" cxnId="{2996248F-7671-4F34-B7D5-DA3D204688CD}">
      <dgm:prSet/>
      <dgm:spPr/>
      <dgm:t>
        <a:bodyPr/>
        <a:lstStyle/>
        <a:p>
          <a:endParaRPr lang="en-US">
            <a:latin typeface="Arial" panose="020B0604020202020204" pitchFamily="34" charset="0"/>
            <a:cs typeface="Arial" panose="020B0604020202020204" pitchFamily="34" charset="0"/>
          </a:endParaRPr>
        </a:p>
      </dgm:t>
    </dgm:pt>
    <dgm:pt modelId="{6C8865F3-7CF5-4489-AB44-0C0E2E8D936F}" type="sibTrans" cxnId="{2996248F-7671-4F34-B7D5-DA3D204688CD}">
      <dgm:prSet/>
      <dgm:spPr/>
      <dgm:t>
        <a:bodyPr/>
        <a:lstStyle/>
        <a:p>
          <a:endParaRPr lang="en-US">
            <a:latin typeface="Arial" panose="020B0604020202020204" pitchFamily="34" charset="0"/>
            <a:cs typeface="Arial" panose="020B0604020202020204" pitchFamily="34" charset="0"/>
          </a:endParaRPr>
        </a:p>
      </dgm:t>
    </dgm:pt>
    <dgm:pt modelId="{CFA81226-D7DE-425A-984E-7ADCBC1AF54C}">
      <dgm:prSet phldrT="[Text]" custT="1"/>
      <dgm:spPr>
        <a:solidFill>
          <a:srgbClr val="009383"/>
        </a:solidFill>
        <a:ln>
          <a:noFill/>
        </a:ln>
      </dgm:spPr>
      <dgm:t>
        <a:bodyPr/>
        <a:lstStyle/>
        <a:p>
          <a:r>
            <a:rPr lang="en-US" sz="1800" b="0" u="sng" dirty="0">
              <a:solidFill>
                <a:schemeClr val="bg1"/>
              </a:solidFill>
              <a:latin typeface="Arial" panose="020B0604020202020204" pitchFamily="34" charset="0"/>
              <a:cs typeface="Arial" panose="020B0604020202020204" pitchFamily="34" charset="0"/>
            </a:rPr>
            <a:t>Nearly all</a:t>
          </a:r>
          <a:r>
            <a:rPr lang="en-US" sz="1800" b="0" u="none" dirty="0">
              <a:solidFill>
                <a:schemeClr val="bg1"/>
              </a:solidFill>
              <a:latin typeface="Arial" panose="020B0604020202020204" pitchFamily="34" charset="0"/>
              <a:cs typeface="Arial" panose="020B0604020202020204" pitchFamily="34" charset="0"/>
            </a:rPr>
            <a:t> of the meetings I attend achieve </a:t>
          </a:r>
          <a:r>
            <a:rPr lang="en-US" sz="1800" b="0" u="sng" dirty="0">
              <a:solidFill>
                <a:schemeClr val="bg1"/>
              </a:solidFill>
              <a:latin typeface="Arial" panose="020B0604020202020204" pitchFamily="34" charset="0"/>
              <a:cs typeface="Arial" panose="020B0604020202020204" pitchFamily="34" charset="0"/>
            </a:rPr>
            <a:t>nearly all</a:t>
          </a:r>
          <a:r>
            <a:rPr lang="en-US" sz="1800" b="0" u="none" dirty="0">
              <a:solidFill>
                <a:schemeClr val="bg1"/>
              </a:solidFill>
              <a:latin typeface="Arial" panose="020B0604020202020204" pitchFamily="34" charset="0"/>
              <a:cs typeface="Arial" panose="020B0604020202020204" pitchFamily="34" charset="0"/>
            </a:rPr>
            <a:t> of these characteristics.</a:t>
          </a:r>
          <a:endParaRPr lang="en-US" sz="1800" b="0" dirty="0">
            <a:solidFill>
              <a:schemeClr val="bg1"/>
            </a:solidFill>
            <a:latin typeface="Arial" panose="020B0604020202020204" pitchFamily="34" charset="0"/>
            <a:cs typeface="Arial" panose="020B0604020202020204" pitchFamily="34" charset="0"/>
          </a:endParaRPr>
        </a:p>
      </dgm:t>
    </dgm:pt>
    <dgm:pt modelId="{BACAA899-E342-4A5C-AE8B-6182617EA806}" type="parTrans" cxnId="{34273569-31F9-4A1E-9106-567B9BA4A5F4}">
      <dgm:prSet/>
      <dgm:spPr/>
      <dgm:t>
        <a:bodyPr/>
        <a:lstStyle/>
        <a:p>
          <a:endParaRPr lang="en-US">
            <a:latin typeface="Arial" panose="020B0604020202020204" pitchFamily="34" charset="0"/>
            <a:cs typeface="Arial" panose="020B0604020202020204" pitchFamily="34" charset="0"/>
          </a:endParaRPr>
        </a:p>
      </dgm:t>
    </dgm:pt>
    <dgm:pt modelId="{2BFAFE0E-A79E-4E52-9DF2-2FAE17E08C2F}" type="sibTrans" cxnId="{34273569-31F9-4A1E-9106-567B9BA4A5F4}">
      <dgm:prSet/>
      <dgm:spPr/>
      <dgm:t>
        <a:bodyPr/>
        <a:lstStyle/>
        <a:p>
          <a:endParaRPr lang="en-US">
            <a:latin typeface="Arial" panose="020B0604020202020204" pitchFamily="34" charset="0"/>
            <a:cs typeface="Arial" panose="020B0604020202020204" pitchFamily="34" charset="0"/>
          </a:endParaRPr>
        </a:p>
      </dgm:t>
    </dgm:pt>
    <dgm:pt modelId="{45B99B8B-0CFC-482C-BC21-0AED2B6AB5A1}">
      <dgm:prSet phldrT="[Text]" custT="1"/>
      <dgm:spPr>
        <a:solidFill>
          <a:srgbClr val="F1B434"/>
        </a:solidFill>
        <a:ln w="12700" cap="flat" cmpd="sng" algn="ctr">
          <a:solidFill>
            <a:prstClr val="white">
              <a:hueOff val="0"/>
              <a:satOff val="0"/>
              <a:lumOff val="0"/>
              <a:alphaOff val="0"/>
            </a:prstClr>
          </a:solidFill>
          <a:prstDash val="solid"/>
          <a:miter lim="800000"/>
        </a:ln>
        <a:effectLst/>
      </dgm:spPr>
      <dgm:t>
        <a:bodyPr spcFirstLastPara="0" vert="horz" wrap="square" lIns="156210" tIns="78105" rIns="156210" bIns="78105" numCol="1" spcCol="1270" anchor="ctr" anchorCtr="0"/>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4</a:t>
          </a:r>
        </a:p>
      </dgm:t>
    </dgm:pt>
    <dgm:pt modelId="{2E98AEB4-5D5E-453A-B4E2-46A2A8D6CE6C}" type="parTrans" cxnId="{49CA8AFE-FA45-4679-825B-2925C6B68677}">
      <dgm:prSet/>
      <dgm:spPr/>
      <dgm:t>
        <a:bodyPr/>
        <a:lstStyle/>
        <a:p>
          <a:endParaRPr lang="en-US">
            <a:latin typeface="Arial" panose="020B0604020202020204" pitchFamily="34" charset="0"/>
            <a:cs typeface="Arial" panose="020B0604020202020204" pitchFamily="34" charset="0"/>
          </a:endParaRPr>
        </a:p>
      </dgm:t>
    </dgm:pt>
    <dgm:pt modelId="{8836F1A4-7048-48F1-B64A-284129E78281}" type="sibTrans" cxnId="{49CA8AFE-FA45-4679-825B-2925C6B68677}">
      <dgm:prSet/>
      <dgm:spPr/>
      <dgm:t>
        <a:bodyPr/>
        <a:lstStyle/>
        <a:p>
          <a:endParaRPr lang="en-US">
            <a:latin typeface="Arial" panose="020B0604020202020204" pitchFamily="34" charset="0"/>
            <a:cs typeface="Arial" panose="020B0604020202020204" pitchFamily="34" charset="0"/>
          </a:endParaRPr>
        </a:p>
      </dgm:t>
    </dgm:pt>
    <dgm:pt modelId="{9526E7CC-810F-4A4E-9CD4-1E66CBD8D412}">
      <dgm:prSet phldrT="[Text]" custT="1"/>
      <dgm:spPr>
        <a:solidFill>
          <a:srgbClr val="009383"/>
        </a:solidFill>
        <a:ln>
          <a:noFill/>
        </a:ln>
      </dgm:spPr>
      <dgm:t>
        <a:bodyPr/>
        <a:lstStyle/>
        <a:p>
          <a:r>
            <a:rPr lang="en-US" sz="1800" b="0" u="sng" dirty="0">
              <a:solidFill>
                <a:schemeClr val="bg1"/>
              </a:solidFill>
              <a:latin typeface="Arial" panose="020B0604020202020204" pitchFamily="34" charset="0"/>
              <a:cs typeface="Arial" panose="020B0604020202020204" pitchFamily="34" charset="0"/>
            </a:rPr>
            <a:t>At least half</a:t>
          </a:r>
          <a:r>
            <a:rPr lang="en-US" sz="1800" b="0" u="none" dirty="0">
              <a:solidFill>
                <a:schemeClr val="bg1"/>
              </a:solidFill>
              <a:latin typeface="Arial" panose="020B0604020202020204" pitchFamily="34" charset="0"/>
              <a:cs typeface="Arial" panose="020B0604020202020204" pitchFamily="34" charset="0"/>
            </a:rPr>
            <a:t> of the meetings I attend achieve </a:t>
          </a:r>
          <a:r>
            <a:rPr lang="en-US" sz="1800" b="0" u="sng" dirty="0">
              <a:solidFill>
                <a:schemeClr val="bg1"/>
              </a:solidFill>
              <a:latin typeface="Arial" panose="020B0604020202020204" pitchFamily="34" charset="0"/>
              <a:cs typeface="Arial" panose="020B0604020202020204" pitchFamily="34" charset="0"/>
            </a:rPr>
            <a:t>nearly all</a:t>
          </a:r>
          <a:r>
            <a:rPr lang="en-US" sz="1800" b="0" u="none" dirty="0">
              <a:solidFill>
                <a:schemeClr val="bg1"/>
              </a:solidFill>
              <a:latin typeface="Arial" panose="020B0604020202020204" pitchFamily="34" charset="0"/>
              <a:cs typeface="Arial" panose="020B0604020202020204" pitchFamily="34" charset="0"/>
            </a:rPr>
            <a:t> of these characteristics.</a:t>
          </a:r>
          <a:endParaRPr lang="en-US" sz="1800" b="0" u="sng" dirty="0">
            <a:solidFill>
              <a:schemeClr val="bg1"/>
            </a:solidFill>
            <a:latin typeface="Arial" panose="020B0604020202020204" pitchFamily="34" charset="0"/>
            <a:cs typeface="Arial" panose="020B0604020202020204" pitchFamily="34" charset="0"/>
          </a:endParaRPr>
        </a:p>
      </dgm:t>
    </dgm:pt>
    <dgm:pt modelId="{EE54356F-9648-41C9-89BF-79C76B37C821}" type="parTrans" cxnId="{71143F44-33AD-4192-996A-8D89C4B2D34E}">
      <dgm:prSet/>
      <dgm:spPr/>
      <dgm:t>
        <a:bodyPr/>
        <a:lstStyle/>
        <a:p>
          <a:endParaRPr lang="en-US">
            <a:latin typeface="Arial" panose="020B0604020202020204" pitchFamily="34" charset="0"/>
            <a:cs typeface="Arial" panose="020B0604020202020204" pitchFamily="34" charset="0"/>
          </a:endParaRPr>
        </a:p>
      </dgm:t>
    </dgm:pt>
    <dgm:pt modelId="{408E812C-286B-4630-991E-812A7C19977E}" type="sibTrans" cxnId="{71143F44-33AD-4192-996A-8D89C4B2D34E}">
      <dgm:prSet/>
      <dgm:spPr/>
      <dgm:t>
        <a:bodyPr/>
        <a:lstStyle/>
        <a:p>
          <a:endParaRPr lang="en-US">
            <a:latin typeface="Arial" panose="020B0604020202020204" pitchFamily="34" charset="0"/>
            <a:cs typeface="Arial" panose="020B0604020202020204" pitchFamily="34" charset="0"/>
          </a:endParaRPr>
        </a:p>
      </dgm:t>
    </dgm:pt>
    <dgm:pt modelId="{2858ACB8-F601-4E84-A41B-10A587A39D70}">
      <dgm:prSet phldrT="[Text]" custT="1"/>
      <dgm:spPr>
        <a:solidFill>
          <a:srgbClr val="F1B434"/>
        </a:solidFill>
        <a:ln w="12700" cap="flat" cmpd="sng" algn="ctr">
          <a:solidFill>
            <a:prstClr val="white">
              <a:hueOff val="0"/>
              <a:satOff val="0"/>
              <a:lumOff val="0"/>
              <a:alphaOff val="0"/>
            </a:prstClr>
          </a:solidFill>
          <a:prstDash val="solid"/>
          <a:miter lim="800000"/>
        </a:ln>
        <a:effectLst/>
      </dgm:spPr>
      <dgm:t>
        <a:bodyPr spcFirstLastPara="0" vert="horz" wrap="square" lIns="156210" tIns="78105" rIns="156210" bIns="78105" numCol="1" spcCol="1270" anchor="ctr" anchorCtr="0"/>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3</a:t>
          </a:r>
        </a:p>
      </dgm:t>
    </dgm:pt>
    <dgm:pt modelId="{62EB04D8-DB77-4F93-921C-AE963CB567D6}" type="parTrans" cxnId="{7E04BF08-DC2F-49A8-B7A2-1E446C4A5898}">
      <dgm:prSet/>
      <dgm:spPr/>
      <dgm:t>
        <a:bodyPr/>
        <a:lstStyle/>
        <a:p>
          <a:endParaRPr lang="en-US">
            <a:latin typeface="Arial" panose="020B0604020202020204" pitchFamily="34" charset="0"/>
            <a:cs typeface="Arial" panose="020B0604020202020204" pitchFamily="34" charset="0"/>
          </a:endParaRPr>
        </a:p>
      </dgm:t>
    </dgm:pt>
    <dgm:pt modelId="{041D4DC4-66A0-4C7C-A171-EC4E7C0EC913}" type="sibTrans" cxnId="{7E04BF08-DC2F-49A8-B7A2-1E446C4A5898}">
      <dgm:prSet/>
      <dgm:spPr/>
      <dgm:t>
        <a:bodyPr/>
        <a:lstStyle/>
        <a:p>
          <a:endParaRPr lang="en-US">
            <a:latin typeface="Arial" panose="020B0604020202020204" pitchFamily="34" charset="0"/>
            <a:cs typeface="Arial" panose="020B0604020202020204" pitchFamily="34" charset="0"/>
          </a:endParaRPr>
        </a:p>
      </dgm:t>
    </dgm:pt>
    <dgm:pt modelId="{4EC7FF5A-583E-4C93-9DA2-E42EEF588C98}">
      <dgm:prSet phldrT="[Text]" custT="1"/>
      <dgm:spPr>
        <a:solidFill>
          <a:srgbClr val="009383"/>
        </a:solidFill>
        <a:ln>
          <a:noFill/>
        </a:ln>
      </dgm:spPr>
      <dgm:t>
        <a:bodyPr/>
        <a:lstStyle/>
        <a:p>
          <a:r>
            <a:rPr lang="en-US" sz="1800" u="sng" dirty="0">
              <a:solidFill>
                <a:schemeClr val="bg1"/>
              </a:solidFill>
              <a:latin typeface="Arial" panose="020B0604020202020204" pitchFamily="34" charset="0"/>
              <a:cs typeface="Arial" panose="020B0604020202020204" pitchFamily="34" charset="0"/>
            </a:rPr>
            <a:t>Nearly all</a:t>
          </a:r>
          <a:r>
            <a:rPr lang="en-US" sz="1800" u="none" dirty="0">
              <a:solidFill>
                <a:schemeClr val="bg1"/>
              </a:solidFill>
              <a:latin typeface="Arial" panose="020B0604020202020204" pitchFamily="34" charset="0"/>
              <a:cs typeface="Arial" panose="020B0604020202020204" pitchFamily="34" charset="0"/>
            </a:rPr>
            <a:t> of the meetings I attend achieve </a:t>
          </a:r>
          <a:r>
            <a:rPr lang="en-US" sz="1800" u="sng" dirty="0">
              <a:solidFill>
                <a:schemeClr val="bg1"/>
              </a:solidFill>
              <a:latin typeface="Arial" panose="020B0604020202020204" pitchFamily="34" charset="0"/>
              <a:cs typeface="Arial" panose="020B0604020202020204" pitchFamily="34" charset="0"/>
            </a:rPr>
            <a:t>at least half</a:t>
          </a:r>
          <a:r>
            <a:rPr lang="en-US" sz="1800" u="none" dirty="0">
              <a:solidFill>
                <a:schemeClr val="bg1"/>
              </a:solidFill>
              <a:latin typeface="Arial" panose="020B0604020202020204" pitchFamily="34" charset="0"/>
              <a:cs typeface="Arial" panose="020B0604020202020204" pitchFamily="34" charset="0"/>
            </a:rPr>
            <a:t> of these characteristics.</a:t>
          </a:r>
          <a:endParaRPr lang="en-US" sz="1800" u="sng" dirty="0">
            <a:solidFill>
              <a:schemeClr val="bg1"/>
            </a:solidFill>
            <a:latin typeface="Arial" panose="020B0604020202020204" pitchFamily="34" charset="0"/>
            <a:cs typeface="Arial" panose="020B0604020202020204" pitchFamily="34" charset="0"/>
          </a:endParaRPr>
        </a:p>
      </dgm:t>
    </dgm:pt>
    <dgm:pt modelId="{D1D0BBE2-BAE4-411E-9DC7-9E9C7B0AD25B}" type="parTrans" cxnId="{BA2EAE87-23B5-4CEE-8C8A-78B44343D86A}">
      <dgm:prSet/>
      <dgm:spPr/>
      <dgm:t>
        <a:bodyPr/>
        <a:lstStyle/>
        <a:p>
          <a:endParaRPr lang="en-US">
            <a:latin typeface="Arial" panose="020B0604020202020204" pitchFamily="34" charset="0"/>
            <a:cs typeface="Arial" panose="020B0604020202020204" pitchFamily="34" charset="0"/>
          </a:endParaRPr>
        </a:p>
      </dgm:t>
    </dgm:pt>
    <dgm:pt modelId="{1CA3E917-A8E0-4400-AD23-DC2E2F53DE7B}" type="sibTrans" cxnId="{BA2EAE87-23B5-4CEE-8C8A-78B44343D86A}">
      <dgm:prSet/>
      <dgm:spPr/>
      <dgm:t>
        <a:bodyPr/>
        <a:lstStyle/>
        <a:p>
          <a:endParaRPr lang="en-US">
            <a:latin typeface="Arial" panose="020B0604020202020204" pitchFamily="34" charset="0"/>
            <a:cs typeface="Arial" panose="020B0604020202020204" pitchFamily="34" charset="0"/>
          </a:endParaRPr>
        </a:p>
      </dgm:t>
    </dgm:pt>
    <dgm:pt modelId="{986ED72B-29A2-4685-B7E0-FF0BC5AFDF46}">
      <dgm:prSet custT="1"/>
      <dgm:spPr>
        <a:solidFill>
          <a:srgbClr val="F1B434"/>
        </a:solidFill>
        <a:ln w="12700" cap="flat" cmpd="sng" algn="ctr">
          <a:solidFill>
            <a:prstClr val="white">
              <a:hueOff val="0"/>
              <a:satOff val="0"/>
              <a:lumOff val="0"/>
              <a:alphaOff val="0"/>
            </a:prstClr>
          </a:solidFill>
          <a:prstDash val="solid"/>
          <a:miter lim="800000"/>
        </a:ln>
        <a:effectLst/>
      </dgm:spPr>
      <dgm:t>
        <a:bodyPr spcFirstLastPara="0" vert="horz" wrap="square" lIns="156210" tIns="78105" rIns="156210" bIns="78105" numCol="1" spcCol="1270" anchor="ctr" anchorCtr="0"/>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2</a:t>
          </a:r>
        </a:p>
      </dgm:t>
    </dgm:pt>
    <dgm:pt modelId="{D6A5D18F-4711-41CD-B8C7-6B021B4E086E}" type="parTrans" cxnId="{02671C2C-8773-4BDB-8F67-6DB13BC46E35}">
      <dgm:prSet/>
      <dgm:spPr/>
      <dgm:t>
        <a:bodyPr/>
        <a:lstStyle/>
        <a:p>
          <a:endParaRPr lang="en-US">
            <a:latin typeface="Arial" panose="020B0604020202020204" pitchFamily="34" charset="0"/>
            <a:cs typeface="Arial" panose="020B0604020202020204" pitchFamily="34" charset="0"/>
          </a:endParaRPr>
        </a:p>
      </dgm:t>
    </dgm:pt>
    <dgm:pt modelId="{6257E933-F5F6-4C24-96DF-B28F3FC74339}" type="sibTrans" cxnId="{02671C2C-8773-4BDB-8F67-6DB13BC46E35}">
      <dgm:prSet/>
      <dgm:spPr/>
      <dgm:t>
        <a:bodyPr/>
        <a:lstStyle/>
        <a:p>
          <a:endParaRPr lang="en-US">
            <a:latin typeface="Arial" panose="020B0604020202020204" pitchFamily="34" charset="0"/>
            <a:cs typeface="Arial" panose="020B0604020202020204" pitchFamily="34" charset="0"/>
          </a:endParaRPr>
        </a:p>
      </dgm:t>
    </dgm:pt>
    <dgm:pt modelId="{34F3818A-B100-4E49-9A63-EA38643F4B44}">
      <dgm:prSet custT="1"/>
      <dgm:spPr>
        <a:solidFill>
          <a:srgbClr val="F1B434"/>
        </a:solidFill>
        <a:ln w="12700" cap="flat" cmpd="sng" algn="ctr">
          <a:solidFill>
            <a:prstClr val="white">
              <a:hueOff val="0"/>
              <a:satOff val="0"/>
              <a:lumOff val="0"/>
              <a:alphaOff val="0"/>
            </a:prstClr>
          </a:solidFill>
          <a:prstDash val="solid"/>
          <a:miter lim="800000"/>
        </a:ln>
        <a:effectLst/>
      </dgm:spPr>
      <dgm:t>
        <a:bodyPr spcFirstLastPara="0" vert="horz" wrap="square" lIns="156210" tIns="78105" rIns="156210" bIns="78105" numCol="1" spcCol="1270" anchor="ctr" anchorCtr="0"/>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1</a:t>
          </a:r>
        </a:p>
      </dgm:t>
    </dgm:pt>
    <dgm:pt modelId="{8128EDB3-1002-4FA1-BF77-9B99E4375479}" type="parTrans" cxnId="{B6D695EE-1702-4ACC-8F78-F8BD5DBF474A}">
      <dgm:prSet/>
      <dgm:spPr/>
      <dgm:t>
        <a:bodyPr/>
        <a:lstStyle/>
        <a:p>
          <a:endParaRPr lang="en-US">
            <a:latin typeface="Arial" panose="020B0604020202020204" pitchFamily="34" charset="0"/>
            <a:cs typeface="Arial" panose="020B0604020202020204" pitchFamily="34" charset="0"/>
          </a:endParaRPr>
        </a:p>
      </dgm:t>
    </dgm:pt>
    <dgm:pt modelId="{E4FE545E-3632-45C0-A69E-D2410F80FFBA}" type="sibTrans" cxnId="{B6D695EE-1702-4ACC-8F78-F8BD5DBF474A}">
      <dgm:prSet/>
      <dgm:spPr/>
      <dgm:t>
        <a:bodyPr/>
        <a:lstStyle/>
        <a:p>
          <a:endParaRPr lang="en-US">
            <a:latin typeface="Arial" panose="020B0604020202020204" pitchFamily="34" charset="0"/>
            <a:cs typeface="Arial" panose="020B0604020202020204" pitchFamily="34" charset="0"/>
          </a:endParaRPr>
        </a:p>
      </dgm:t>
    </dgm:pt>
    <dgm:pt modelId="{1BEB1A1B-A77A-4F9D-B2DB-A053E411FE69}">
      <dgm:prSet custT="1"/>
      <dgm:spPr>
        <a:solidFill>
          <a:srgbClr val="009383"/>
        </a:solidFill>
        <a:ln>
          <a:noFill/>
        </a:ln>
      </dgm:spPr>
      <dgm:t>
        <a:bodyPr/>
        <a:lstStyle/>
        <a:p>
          <a:r>
            <a:rPr lang="en-US" sz="1800" u="sng" dirty="0">
              <a:solidFill>
                <a:schemeClr val="bg1"/>
              </a:solidFill>
              <a:latin typeface="Arial" panose="020B0604020202020204" pitchFamily="34" charset="0"/>
              <a:cs typeface="Arial" panose="020B0604020202020204" pitchFamily="34" charset="0"/>
            </a:rPr>
            <a:t>At least half</a:t>
          </a:r>
          <a:r>
            <a:rPr lang="en-US" sz="1800" u="none" dirty="0">
              <a:solidFill>
                <a:schemeClr val="bg1"/>
              </a:solidFill>
              <a:latin typeface="Arial" panose="020B0604020202020204" pitchFamily="34" charset="0"/>
              <a:cs typeface="Arial" panose="020B0604020202020204" pitchFamily="34" charset="0"/>
            </a:rPr>
            <a:t> of the meetings I attend achieve </a:t>
          </a:r>
          <a:r>
            <a:rPr lang="en-US" sz="1800" u="sng" dirty="0">
              <a:solidFill>
                <a:schemeClr val="bg1"/>
              </a:solidFill>
              <a:latin typeface="Arial" panose="020B0604020202020204" pitchFamily="34" charset="0"/>
              <a:cs typeface="Arial" panose="020B0604020202020204" pitchFamily="34" charset="0"/>
            </a:rPr>
            <a:t>at least half</a:t>
          </a:r>
          <a:r>
            <a:rPr lang="en-US" sz="1800" u="none" dirty="0">
              <a:solidFill>
                <a:schemeClr val="bg1"/>
              </a:solidFill>
              <a:latin typeface="Arial" panose="020B0604020202020204" pitchFamily="34" charset="0"/>
              <a:cs typeface="Arial" panose="020B0604020202020204" pitchFamily="34" charset="0"/>
            </a:rPr>
            <a:t> of these characteristics.</a:t>
          </a:r>
          <a:endParaRPr lang="en-US" sz="1800" u="sng" dirty="0">
            <a:solidFill>
              <a:schemeClr val="bg1"/>
            </a:solidFill>
            <a:latin typeface="Arial" panose="020B0604020202020204" pitchFamily="34" charset="0"/>
            <a:cs typeface="Arial" panose="020B0604020202020204" pitchFamily="34" charset="0"/>
          </a:endParaRPr>
        </a:p>
      </dgm:t>
    </dgm:pt>
    <dgm:pt modelId="{3C671376-955E-44F2-94B9-710EF0C04AB7}" type="parTrans" cxnId="{495698B9-2E88-4F35-8564-56F963B989F1}">
      <dgm:prSet/>
      <dgm:spPr/>
      <dgm:t>
        <a:bodyPr/>
        <a:lstStyle/>
        <a:p>
          <a:endParaRPr lang="en-US">
            <a:latin typeface="Arial" panose="020B0604020202020204" pitchFamily="34" charset="0"/>
            <a:cs typeface="Arial" panose="020B0604020202020204" pitchFamily="34" charset="0"/>
          </a:endParaRPr>
        </a:p>
      </dgm:t>
    </dgm:pt>
    <dgm:pt modelId="{D117F0D1-01F1-441E-887A-BFFF1D0F636D}" type="sibTrans" cxnId="{495698B9-2E88-4F35-8564-56F963B989F1}">
      <dgm:prSet/>
      <dgm:spPr/>
      <dgm:t>
        <a:bodyPr/>
        <a:lstStyle/>
        <a:p>
          <a:endParaRPr lang="en-US">
            <a:latin typeface="Arial" panose="020B0604020202020204" pitchFamily="34" charset="0"/>
            <a:cs typeface="Arial" panose="020B0604020202020204" pitchFamily="34" charset="0"/>
          </a:endParaRPr>
        </a:p>
      </dgm:t>
    </dgm:pt>
    <dgm:pt modelId="{EBD87B0D-604A-4621-B856-499FACA77B1A}">
      <dgm:prSet custT="1"/>
      <dgm:spPr>
        <a:solidFill>
          <a:srgbClr val="009383"/>
        </a:solidFill>
        <a:ln>
          <a:noFill/>
        </a:ln>
      </dgm:spPr>
      <dgm:t>
        <a:bodyPr/>
        <a:lstStyle/>
        <a:p>
          <a:r>
            <a:rPr lang="en-US" sz="1800" u="sng" dirty="0">
              <a:solidFill>
                <a:schemeClr val="bg1"/>
              </a:solidFill>
              <a:latin typeface="Arial" panose="020B0604020202020204" pitchFamily="34" charset="0"/>
              <a:cs typeface="Arial" panose="020B0604020202020204" pitchFamily="34" charset="0"/>
            </a:rPr>
            <a:t>Less than half</a:t>
          </a:r>
          <a:r>
            <a:rPr lang="en-US" sz="1800" u="none" dirty="0">
              <a:solidFill>
                <a:schemeClr val="bg1"/>
              </a:solidFill>
              <a:latin typeface="Arial" panose="020B0604020202020204" pitchFamily="34" charset="0"/>
              <a:cs typeface="Arial" panose="020B0604020202020204" pitchFamily="34" charset="0"/>
            </a:rPr>
            <a:t> of the meetings I attend achieve </a:t>
          </a:r>
          <a:r>
            <a:rPr lang="en-US" sz="1800" u="sng" dirty="0">
              <a:solidFill>
                <a:schemeClr val="bg1"/>
              </a:solidFill>
              <a:latin typeface="Arial" panose="020B0604020202020204" pitchFamily="34" charset="0"/>
              <a:cs typeface="Arial" panose="020B0604020202020204" pitchFamily="34" charset="0"/>
            </a:rPr>
            <a:t>at least half </a:t>
          </a:r>
          <a:r>
            <a:rPr lang="en-US" sz="1800" u="none" dirty="0">
              <a:solidFill>
                <a:schemeClr val="bg1"/>
              </a:solidFill>
              <a:latin typeface="Arial" panose="020B0604020202020204" pitchFamily="34" charset="0"/>
              <a:cs typeface="Arial" panose="020B0604020202020204" pitchFamily="34" charset="0"/>
            </a:rPr>
            <a:t>of these characteristics.</a:t>
          </a:r>
          <a:endParaRPr lang="en-US" sz="1800" u="sng" dirty="0">
            <a:solidFill>
              <a:schemeClr val="bg1"/>
            </a:solidFill>
            <a:latin typeface="Arial" panose="020B0604020202020204" pitchFamily="34" charset="0"/>
            <a:cs typeface="Arial" panose="020B0604020202020204" pitchFamily="34" charset="0"/>
          </a:endParaRPr>
        </a:p>
      </dgm:t>
    </dgm:pt>
    <dgm:pt modelId="{4048DE80-3A22-46FE-8932-D166FCB6663B}" type="parTrans" cxnId="{0C2BADD8-177A-4D98-A0E0-B07B71EEFA0F}">
      <dgm:prSet/>
      <dgm:spPr/>
      <dgm:t>
        <a:bodyPr/>
        <a:lstStyle/>
        <a:p>
          <a:endParaRPr lang="en-US">
            <a:latin typeface="Arial" panose="020B0604020202020204" pitchFamily="34" charset="0"/>
            <a:cs typeface="Arial" panose="020B0604020202020204" pitchFamily="34" charset="0"/>
          </a:endParaRPr>
        </a:p>
      </dgm:t>
    </dgm:pt>
    <dgm:pt modelId="{9A119AEF-0D62-4DE9-B480-91E74790AD61}" type="sibTrans" cxnId="{0C2BADD8-177A-4D98-A0E0-B07B71EEFA0F}">
      <dgm:prSet/>
      <dgm:spPr/>
      <dgm:t>
        <a:bodyPr/>
        <a:lstStyle/>
        <a:p>
          <a:endParaRPr lang="en-US">
            <a:latin typeface="Arial" panose="020B0604020202020204" pitchFamily="34" charset="0"/>
            <a:cs typeface="Arial" panose="020B0604020202020204" pitchFamily="34" charset="0"/>
          </a:endParaRPr>
        </a:p>
      </dgm:t>
    </dgm:pt>
    <dgm:pt modelId="{A47292DD-4F8C-4E05-B587-CCFDEE09EEFC}" type="pres">
      <dgm:prSet presAssocID="{51954103-FDE5-4226-A37D-5CAAF136F64D}" presName="Name0" presStyleCnt="0">
        <dgm:presLayoutVars>
          <dgm:dir/>
          <dgm:animLvl val="lvl"/>
          <dgm:resizeHandles val="exact"/>
        </dgm:presLayoutVars>
      </dgm:prSet>
      <dgm:spPr/>
    </dgm:pt>
    <dgm:pt modelId="{7D0F9ECE-F6F7-42FB-9355-C40179A9F5FD}" type="pres">
      <dgm:prSet presAssocID="{7D2DC88F-994E-4C60-9762-469C4D347758}" presName="linNode" presStyleCnt="0"/>
      <dgm:spPr/>
    </dgm:pt>
    <dgm:pt modelId="{939AE617-7BB3-4FE8-B853-5A87A7589B53}" type="pres">
      <dgm:prSet presAssocID="{7D2DC88F-994E-4C60-9762-469C4D347758}" presName="parentText" presStyleLbl="node1" presStyleIdx="0" presStyleCnt="5" custScaleX="55556">
        <dgm:presLayoutVars>
          <dgm:chMax val="1"/>
          <dgm:bulletEnabled val="1"/>
        </dgm:presLayoutVars>
      </dgm:prSet>
      <dgm:spPr/>
    </dgm:pt>
    <dgm:pt modelId="{6056BF5A-A542-414E-8431-68BA9D227995}" type="pres">
      <dgm:prSet presAssocID="{7D2DC88F-994E-4C60-9762-469C4D347758}" presName="descendantText" presStyleLbl="alignAccFollowNode1" presStyleIdx="0" presStyleCnt="5" custScaleX="112500">
        <dgm:presLayoutVars>
          <dgm:bulletEnabled val="1"/>
        </dgm:presLayoutVars>
      </dgm:prSet>
      <dgm:spPr/>
    </dgm:pt>
    <dgm:pt modelId="{45CB6307-5449-4350-A363-5BD38D68ED71}" type="pres">
      <dgm:prSet presAssocID="{6C8865F3-7CF5-4489-AB44-0C0E2E8D936F}" presName="sp" presStyleCnt="0"/>
      <dgm:spPr/>
    </dgm:pt>
    <dgm:pt modelId="{7A63F315-93E0-48CC-98EB-BF0DC06A8E18}" type="pres">
      <dgm:prSet presAssocID="{45B99B8B-0CFC-482C-BC21-0AED2B6AB5A1}" presName="linNode" presStyleCnt="0"/>
      <dgm:spPr/>
    </dgm:pt>
    <dgm:pt modelId="{9175B6C5-F81D-4DBF-BE5C-F3825E3A927E}" type="pres">
      <dgm:prSet presAssocID="{45B99B8B-0CFC-482C-BC21-0AED2B6AB5A1}" presName="parentText" presStyleLbl="node1" presStyleIdx="1" presStyleCnt="5" custScaleX="55556">
        <dgm:presLayoutVars>
          <dgm:chMax val="1"/>
          <dgm:bulletEnabled val="1"/>
        </dgm:presLayoutVars>
      </dgm:prSet>
      <dgm:spPr>
        <a:xfrm>
          <a:off x="335273" y="821680"/>
          <a:ext cx="1676413" cy="780851"/>
        </a:xfrm>
        <a:prstGeom prst="roundRect">
          <a:avLst/>
        </a:prstGeom>
      </dgm:spPr>
    </dgm:pt>
    <dgm:pt modelId="{30CCC346-D0E2-4EF5-B4E5-84709E9268C1}" type="pres">
      <dgm:prSet presAssocID="{45B99B8B-0CFC-482C-BC21-0AED2B6AB5A1}" presName="descendantText" presStyleLbl="alignAccFollowNode1" presStyleIdx="1" presStyleCnt="5" custScaleX="112500">
        <dgm:presLayoutVars>
          <dgm:bulletEnabled val="1"/>
        </dgm:presLayoutVars>
      </dgm:prSet>
      <dgm:spPr/>
    </dgm:pt>
    <dgm:pt modelId="{6D38D297-268D-4CD8-BEAF-C340733FEBA0}" type="pres">
      <dgm:prSet presAssocID="{8836F1A4-7048-48F1-B64A-284129E78281}" presName="sp" presStyleCnt="0"/>
      <dgm:spPr/>
    </dgm:pt>
    <dgm:pt modelId="{57AB8E61-E86D-4FBA-9A9B-DE6405422CD7}" type="pres">
      <dgm:prSet presAssocID="{2858ACB8-F601-4E84-A41B-10A587A39D70}" presName="linNode" presStyleCnt="0"/>
      <dgm:spPr/>
    </dgm:pt>
    <dgm:pt modelId="{FCA57778-933F-4FE3-89F4-BF8EFFFA8747}" type="pres">
      <dgm:prSet presAssocID="{2858ACB8-F601-4E84-A41B-10A587A39D70}" presName="parentText" presStyleLbl="node1" presStyleIdx="2" presStyleCnt="5" custScaleX="55556">
        <dgm:presLayoutVars>
          <dgm:chMax val="1"/>
          <dgm:bulletEnabled val="1"/>
        </dgm:presLayoutVars>
      </dgm:prSet>
      <dgm:spPr>
        <a:xfrm>
          <a:off x="335273" y="1641574"/>
          <a:ext cx="1676413" cy="780851"/>
        </a:xfrm>
        <a:prstGeom prst="roundRect">
          <a:avLst/>
        </a:prstGeom>
      </dgm:spPr>
    </dgm:pt>
    <dgm:pt modelId="{7EBF30C9-62B2-4AD2-9C15-1EDEDAD00688}" type="pres">
      <dgm:prSet presAssocID="{2858ACB8-F601-4E84-A41B-10A587A39D70}" presName="descendantText" presStyleLbl="alignAccFollowNode1" presStyleIdx="2" presStyleCnt="5" custScaleX="112500">
        <dgm:presLayoutVars>
          <dgm:bulletEnabled val="1"/>
        </dgm:presLayoutVars>
      </dgm:prSet>
      <dgm:spPr/>
    </dgm:pt>
    <dgm:pt modelId="{2546794C-0A20-4B27-B5AE-2ECD7F70DF2F}" type="pres">
      <dgm:prSet presAssocID="{041D4DC4-66A0-4C7C-A171-EC4E7C0EC913}" presName="sp" presStyleCnt="0"/>
      <dgm:spPr/>
    </dgm:pt>
    <dgm:pt modelId="{008E10E8-8F31-4F73-B81B-955173897E0F}" type="pres">
      <dgm:prSet presAssocID="{986ED72B-29A2-4685-B7E0-FF0BC5AFDF46}" presName="linNode" presStyleCnt="0"/>
      <dgm:spPr/>
    </dgm:pt>
    <dgm:pt modelId="{17072737-1427-47E7-A2A8-6B8558CB2A59}" type="pres">
      <dgm:prSet presAssocID="{986ED72B-29A2-4685-B7E0-FF0BC5AFDF46}" presName="parentText" presStyleLbl="node1" presStyleIdx="3" presStyleCnt="5" custScaleX="55556">
        <dgm:presLayoutVars>
          <dgm:chMax val="1"/>
          <dgm:bulletEnabled val="1"/>
        </dgm:presLayoutVars>
      </dgm:prSet>
      <dgm:spPr>
        <a:xfrm>
          <a:off x="335273" y="2461468"/>
          <a:ext cx="1676413" cy="780851"/>
        </a:xfrm>
        <a:prstGeom prst="roundRect">
          <a:avLst/>
        </a:prstGeom>
      </dgm:spPr>
    </dgm:pt>
    <dgm:pt modelId="{CD61C782-C0EA-4799-BCFF-9FA37422C604}" type="pres">
      <dgm:prSet presAssocID="{986ED72B-29A2-4685-B7E0-FF0BC5AFDF46}" presName="descendantText" presStyleLbl="alignAccFollowNode1" presStyleIdx="3" presStyleCnt="5" custScaleX="112500">
        <dgm:presLayoutVars>
          <dgm:bulletEnabled val="1"/>
        </dgm:presLayoutVars>
      </dgm:prSet>
      <dgm:spPr/>
    </dgm:pt>
    <dgm:pt modelId="{F0C8B71A-4102-4866-BBCF-10A6A6545BC9}" type="pres">
      <dgm:prSet presAssocID="{6257E933-F5F6-4C24-96DF-B28F3FC74339}" presName="sp" presStyleCnt="0"/>
      <dgm:spPr/>
    </dgm:pt>
    <dgm:pt modelId="{62995207-C411-4E5E-A24E-F8846F74643E}" type="pres">
      <dgm:prSet presAssocID="{34F3818A-B100-4E49-9A63-EA38643F4B44}" presName="linNode" presStyleCnt="0"/>
      <dgm:spPr/>
    </dgm:pt>
    <dgm:pt modelId="{71F52020-18D3-445E-916C-324586811CC1}" type="pres">
      <dgm:prSet presAssocID="{34F3818A-B100-4E49-9A63-EA38643F4B44}" presName="parentText" presStyleLbl="node1" presStyleIdx="4" presStyleCnt="5" custScaleX="55556">
        <dgm:presLayoutVars>
          <dgm:chMax val="1"/>
          <dgm:bulletEnabled val="1"/>
        </dgm:presLayoutVars>
      </dgm:prSet>
      <dgm:spPr>
        <a:xfrm>
          <a:off x="335273" y="3281362"/>
          <a:ext cx="1676413" cy="780851"/>
        </a:xfrm>
        <a:prstGeom prst="roundRect">
          <a:avLst/>
        </a:prstGeom>
      </dgm:spPr>
    </dgm:pt>
    <dgm:pt modelId="{977F2F53-1D34-42A2-B0B5-82982C98CB8A}" type="pres">
      <dgm:prSet presAssocID="{34F3818A-B100-4E49-9A63-EA38643F4B44}" presName="descendantText" presStyleLbl="alignAccFollowNode1" presStyleIdx="4" presStyleCnt="5" custScaleX="112500">
        <dgm:presLayoutVars>
          <dgm:bulletEnabled val="1"/>
        </dgm:presLayoutVars>
      </dgm:prSet>
      <dgm:spPr/>
    </dgm:pt>
  </dgm:ptLst>
  <dgm:cxnLst>
    <dgm:cxn modelId="{7E04BF08-DC2F-49A8-B7A2-1E446C4A5898}" srcId="{51954103-FDE5-4226-A37D-5CAAF136F64D}" destId="{2858ACB8-F601-4E84-A41B-10A587A39D70}" srcOrd="2" destOrd="0" parTransId="{62EB04D8-DB77-4F93-921C-AE963CB567D6}" sibTransId="{041D4DC4-66A0-4C7C-A171-EC4E7C0EC913}"/>
    <dgm:cxn modelId="{B935260E-1259-458E-B968-2E9E58D2A0A9}" type="presOf" srcId="{34F3818A-B100-4E49-9A63-EA38643F4B44}" destId="{71F52020-18D3-445E-916C-324586811CC1}" srcOrd="0" destOrd="0" presId="urn:microsoft.com/office/officeart/2005/8/layout/vList5"/>
    <dgm:cxn modelId="{75C0E312-F73C-487D-880C-22FBB04CD820}" type="presOf" srcId="{2858ACB8-F601-4E84-A41B-10A587A39D70}" destId="{FCA57778-933F-4FE3-89F4-BF8EFFFA8747}" srcOrd="0" destOrd="0" presId="urn:microsoft.com/office/officeart/2005/8/layout/vList5"/>
    <dgm:cxn modelId="{0870071B-0425-4B3D-82CE-E55A6CABC67F}" type="presOf" srcId="{9526E7CC-810F-4A4E-9CD4-1E66CBD8D412}" destId="{30CCC346-D0E2-4EF5-B4E5-84709E9268C1}" srcOrd="0" destOrd="0" presId="urn:microsoft.com/office/officeart/2005/8/layout/vList5"/>
    <dgm:cxn modelId="{02671C2C-8773-4BDB-8F67-6DB13BC46E35}" srcId="{51954103-FDE5-4226-A37D-5CAAF136F64D}" destId="{986ED72B-29A2-4685-B7E0-FF0BC5AFDF46}" srcOrd="3" destOrd="0" parTransId="{D6A5D18F-4711-41CD-B8C7-6B021B4E086E}" sibTransId="{6257E933-F5F6-4C24-96DF-B28F3FC74339}"/>
    <dgm:cxn modelId="{FA5C212E-6614-4CD1-9955-A03A53DBB7B0}" type="presOf" srcId="{45B99B8B-0CFC-482C-BC21-0AED2B6AB5A1}" destId="{9175B6C5-F81D-4DBF-BE5C-F3825E3A927E}" srcOrd="0" destOrd="0" presId="urn:microsoft.com/office/officeart/2005/8/layout/vList5"/>
    <dgm:cxn modelId="{FDFA345C-4AEB-4471-ACB7-057330C51B1A}" type="presOf" srcId="{986ED72B-29A2-4685-B7E0-FF0BC5AFDF46}" destId="{17072737-1427-47E7-A2A8-6B8558CB2A59}" srcOrd="0" destOrd="0" presId="urn:microsoft.com/office/officeart/2005/8/layout/vList5"/>
    <dgm:cxn modelId="{5B573560-EA99-4C59-A074-6941482291FA}" type="presOf" srcId="{EBD87B0D-604A-4621-B856-499FACA77B1A}" destId="{977F2F53-1D34-42A2-B0B5-82982C98CB8A}" srcOrd="0" destOrd="0" presId="urn:microsoft.com/office/officeart/2005/8/layout/vList5"/>
    <dgm:cxn modelId="{71143F44-33AD-4192-996A-8D89C4B2D34E}" srcId="{45B99B8B-0CFC-482C-BC21-0AED2B6AB5A1}" destId="{9526E7CC-810F-4A4E-9CD4-1E66CBD8D412}" srcOrd="0" destOrd="0" parTransId="{EE54356F-9648-41C9-89BF-79C76B37C821}" sibTransId="{408E812C-286B-4630-991E-812A7C19977E}"/>
    <dgm:cxn modelId="{34273569-31F9-4A1E-9106-567B9BA4A5F4}" srcId="{7D2DC88F-994E-4C60-9762-469C4D347758}" destId="{CFA81226-D7DE-425A-984E-7ADCBC1AF54C}" srcOrd="0" destOrd="0" parTransId="{BACAA899-E342-4A5C-AE8B-6182617EA806}" sibTransId="{2BFAFE0E-A79E-4E52-9DF2-2FAE17E08C2F}"/>
    <dgm:cxn modelId="{5B63E881-152B-4FF7-817B-2E0454D8AE41}" type="presOf" srcId="{7D2DC88F-994E-4C60-9762-469C4D347758}" destId="{939AE617-7BB3-4FE8-B853-5A87A7589B53}" srcOrd="0" destOrd="0" presId="urn:microsoft.com/office/officeart/2005/8/layout/vList5"/>
    <dgm:cxn modelId="{BA2EAE87-23B5-4CEE-8C8A-78B44343D86A}" srcId="{2858ACB8-F601-4E84-A41B-10A587A39D70}" destId="{4EC7FF5A-583E-4C93-9DA2-E42EEF588C98}" srcOrd="0" destOrd="0" parTransId="{D1D0BBE2-BAE4-411E-9DC7-9E9C7B0AD25B}" sibTransId="{1CA3E917-A8E0-4400-AD23-DC2E2F53DE7B}"/>
    <dgm:cxn modelId="{9A96B08E-0A89-4772-A8AC-6872150EF40F}" type="presOf" srcId="{1BEB1A1B-A77A-4F9D-B2DB-A053E411FE69}" destId="{CD61C782-C0EA-4799-BCFF-9FA37422C604}" srcOrd="0" destOrd="0" presId="urn:microsoft.com/office/officeart/2005/8/layout/vList5"/>
    <dgm:cxn modelId="{2996248F-7671-4F34-B7D5-DA3D204688CD}" srcId="{51954103-FDE5-4226-A37D-5CAAF136F64D}" destId="{7D2DC88F-994E-4C60-9762-469C4D347758}" srcOrd="0" destOrd="0" parTransId="{69D5B218-0981-4343-97E5-AFAD49A1329D}" sibTransId="{6C8865F3-7CF5-4489-AB44-0C0E2E8D936F}"/>
    <dgm:cxn modelId="{9A9D4FA0-E573-401B-BA94-8AFF260166ED}" type="presOf" srcId="{51954103-FDE5-4226-A37D-5CAAF136F64D}" destId="{A47292DD-4F8C-4E05-B587-CCFDEE09EEFC}" srcOrd="0" destOrd="0" presId="urn:microsoft.com/office/officeart/2005/8/layout/vList5"/>
    <dgm:cxn modelId="{3A936CB9-6665-425F-BCFC-A6AEC5FF9837}" type="presOf" srcId="{4EC7FF5A-583E-4C93-9DA2-E42EEF588C98}" destId="{7EBF30C9-62B2-4AD2-9C15-1EDEDAD00688}" srcOrd="0" destOrd="0" presId="urn:microsoft.com/office/officeart/2005/8/layout/vList5"/>
    <dgm:cxn modelId="{495698B9-2E88-4F35-8564-56F963B989F1}" srcId="{986ED72B-29A2-4685-B7E0-FF0BC5AFDF46}" destId="{1BEB1A1B-A77A-4F9D-B2DB-A053E411FE69}" srcOrd="0" destOrd="0" parTransId="{3C671376-955E-44F2-94B9-710EF0C04AB7}" sibTransId="{D117F0D1-01F1-441E-887A-BFFF1D0F636D}"/>
    <dgm:cxn modelId="{0C2BADD8-177A-4D98-A0E0-B07B71EEFA0F}" srcId="{34F3818A-B100-4E49-9A63-EA38643F4B44}" destId="{EBD87B0D-604A-4621-B856-499FACA77B1A}" srcOrd="0" destOrd="0" parTransId="{4048DE80-3A22-46FE-8932-D166FCB6663B}" sibTransId="{9A119AEF-0D62-4DE9-B480-91E74790AD61}"/>
    <dgm:cxn modelId="{43551DEC-8F41-42D2-BFFE-F99087154AA5}" type="presOf" srcId="{CFA81226-D7DE-425A-984E-7ADCBC1AF54C}" destId="{6056BF5A-A542-414E-8431-68BA9D227995}" srcOrd="0" destOrd="0" presId="urn:microsoft.com/office/officeart/2005/8/layout/vList5"/>
    <dgm:cxn modelId="{B6D695EE-1702-4ACC-8F78-F8BD5DBF474A}" srcId="{51954103-FDE5-4226-A37D-5CAAF136F64D}" destId="{34F3818A-B100-4E49-9A63-EA38643F4B44}" srcOrd="4" destOrd="0" parTransId="{8128EDB3-1002-4FA1-BF77-9B99E4375479}" sibTransId="{E4FE545E-3632-45C0-A69E-D2410F80FFBA}"/>
    <dgm:cxn modelId="{49CA8AFE-FA45-4679-825B-2925C6B68677}" srcId="{51954103-FDE5-4226-A37D-5CAAF136F64D}" destId="{45B99B8B-0CFC-482C-BC21-0AED2B6AB5A1}" srcOrd="1" destOrd="0" parTransId="{2E98AEB4-5D5E-453A-B4E2-46A2A8D6CE6C}" sibTransId="{8836F1A4-7048-48F1-B64A-284129E78281}"/>
    <dgm:cxn modelId="{5707DC6D-12CB-433B-815B-2C2606A42F5E}" type="presParOf" srcId="{A47292DD-4F8C-4E05-B587-CCFDEE09EEFC}" destId="{7D0F9ECE-F6F7-42FB-9355-C40179A9F5FD}" srcOrd="0" destOrd="0" presId="urn:microsoft.com/office/officeart/2005/8/layout/vList5"/>
    <dgm:cxn modelId="{EB9E4126-8E8D-4E19-9049-CCDB5D10054C}" type="presParOf" srcId="{7D0F9ECE-F6F7-42FB-9355-C40179A9F5FD}" destId="{939AE617-7BB3-4FE8-B853-5A87A7589B53}" srcOrd="0" destOrd="0" presId="urn:microsoft.com/office/officeart/2005/8/layout/vList5"/>
    <dgm:cxn modelId="{5BBD10E8-90E8-47E2-B6CE-630F361BEF31}" type="presParOf" srcId="{7D0F9ECE-F6F7-42FB-9355-C40179A9F5FD}" destId="{6056BF5A-A542-414E-8431-68BA9D227995}" srcOrd="1" destOrd="0" presId="urn:microsoft.com/office/officeart/2005/8/layout/vList5"/>
    <dgm:cxn modelId="{46784AD2-F0AE-49E7-BBC8-DF16EF76A269}" type="presParOf" srcId="{A47292DD-4F8C-4E05-B587-CCFDEE09EEFC}" destId="{45CB6307-5449-4350-A363-5BD38D68ED71}" srcOrd="1" destOrd="0" presId="urn:microsoft.com/office/officeart/2005/8/layout/vList5"/>
    <dgm:cxn modelId="{09019C5B-8A58-4BD6-8064-E36811C08B7D}" type="presParOf" srcId="{A47292DD-4F8C-4E05-B587-CCFDEE09EEFC}" destId="{7A63F315-93E0-48CC-98EB-BF0DC06A8E18}" srcOrd="2" destOrd="0" presId="urn:microsoft.com/office/officeart/2005/8/layout/vList5"/>
    <dgm:cxn modelId="{6D9CE174-3530-467F-94F0-862AB9AA9925}" type="presParOf" srcId="{7A63F315-93E0-48CC-98EB-BF0DC06A8E18}" destId="{9175B6C5-F81D-4DBF-BE5C-F3825E3A927E}" srcOrd="0" destOrd="0" presId="urn:microsoft.com/office/officeart/2005/8/layout/vList5"/>
    <dgm:cxn modelId="{26FE3CB9-0446-417C-BD76-9548413F645B}" type="presParOf" srcId="{7A63F315-93E0-48CC-98EB-BF0DC06A8E18}" destId="{30CCC346-D0E2-4EF5-B4E5-84709E9268C1}" srcOrd="1" destOrd="0" presId="urn:microsoft.com/office/officeart/2005/8/layout/vList5"/>
    <dgm:cxn modelId="{99E419AC-8BC1-4FCE-94C2-A1E6F755E667}" type="presParOf" srcId="{A47292DD-4F8C-4E05-B587-CCFDEE09EEFC}" destId="{6D38D297-268D-4CD8-BEAF-C340733FEBA0}" srcOrd="3" destOrd="0" presId="urn:microsoft.com/office/officeart/2005/8/layout/vList5"/>
    <dgm:cxn modelId="{07FC978E-C3A5-456D-ADB4-799A34CEE078}" type="presParOf" srcId="{A47292DD-4F8C-4E05-B587-CCFDEE09EEFC}" destId="{57AB8E61-E86D-4FBA-9A9B-DE6405422CD7}" srcOrd="4" destOrd="0" presId="urn:microsoft.com/office/officeart/2005/8/layout/vList5"/>
    <dgm:cxn modelId="{BC44478F-6F36-4595-9E46-5FDE76C35FA5}" type="presParOf" srcId="{57AB8E61-E86D-4FBA-9A9B-DE6405422CD7}" destId="{FCA57778-933F-4FE3-89F4-BF8EFFFA8747}" srcOrd="0" destOrd="0" presId="urn:microsoft.com/office/officeart/2005/8/layout/vList5"/>
    <dgm:cxn modelId="{A26E1CE9-F37B-49F2-9B96-FB0236D64877}" type="presParOf" srcId="{57AB8E61-E86D-4FBA-9A9B-DE6405422CD7}" destId="{7EBF30C9-62B2-4AD2-9C15-1EDEDAD00688}" srcOrd="1" destOrd="0" presId="urn:microsoft.com/office/officeart/2005/8/layout/vList5"/>
    <dgm:cxn modelId="{5471B739-C8D8-4F15-AE63-AB45145D96F5}" type="presParOf" srcId="{A47292DD-4F8C-4E05-B587-CCFDEE09EEFC}" destId="{2546794C-0A20-4B27-B5AE-2ECD7F70DF2F}" srcOrd="5" destOrd="0" presId="urn:microsoft.com/office/officeart/2005/8/layout/vList5"/>
    <dgm:cxn modelId="{EE10264E-645A-41F0-A595-C4A82ECB4E6B}" type="presParOf" srcId="{A47292DD-4F8C-4E05-B587-CCFDEE09EEFC}" destId="{008E10E8-8F31-4F73-B81B-955173897E0F}" srcOrd="6" destOrd="0" presId="urn:microsoft.com/office/officeart/2005/8/layout/vList5"/>
    <dgm:cxn modelId="{613AEA20-70DB-4C6C-AD90-BC6340AD0EB8}" type="presParOf" srcId="{008E10E8-8F31-4F73-B81B-955173897E0F}" destId="{17072737-1427-47E7-A2A8-6B8558CB2A59}" srcOrd="0" destOrd="0" presId="urn:microsoft.com/office/officeart/2005/8/layout/vList5"/>
    <dgm:cxn modelId="{D07E9E8C-CAB1-4314-9861-8FC1BE13A855}" type="presParOf" srcId="{008E10E8-8F31-4F73-B81B-955173897E0F}" destId="{CD61C782-C0EA-4799-BCFF-9FA37422C604}" srcOrd="1" destOrd="0" presId="urn:microsoft.com/office/officeart/2005/8/layout/vList5"/>
    <dgm:cxn modelId="{CDFC28CA-0635-4A98-B842-9E7CFC028666}" type="presParOf" srcId="{A47292DD-4F8C-4E05-B587-CCFDEE09EEFC}" destId="{F0C8B71A-4102-4866-BBCF-10A6A6545BC9}" srcOrd="7" destOrd="0" presId="urn:microsoft.com/office/officeart/2005/8/layout/vList5"/>
    <dgm:cxn modelId="{D5C5891D-A394-4FF2-85F4-A364B101DF0C}" type="presParOf" srcId="{A47292DD-4F8C-4E05-B587-CCFDEE09EEFC}" destId="{62995207-C411-4E5E-A24E-F8846F74643E}" srcOrd="8" destOrd="0" presId="urn:microsoft.com/office/officeart/2005/8/layout/vList5"/>
    <dgm:cxn modelId="{49F06093-03D4-4580-9C25-FF58861C7E24}" type="presParOf" srcId="{62995207-C411-4E5E-A24E-F8846F74643E}" destId="{71F52020-18D3-445E-916C-324586811CC1}" srcOrd="0" destOrd="0" presId="urn:microsoft.com/office/officeart/2005/8/layout/vList5"/>
    <dgm:cxn modelId="{7F7EFE8F-1363-4AC4-85DB-75C7939D749B}" type="presParOf" srcId="{62995207-C411-4E5E-A24E-F8846F74643E}" destId="{977F2F53-1D34-42A2-B0B5-82982C98CB8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7EFB6-1C47-4714-A50A-3429D3F987BF}">
      <dsp:nvSpPr>
        <dsp:cNvPr id="0" name=""/>
        <dsp:cNvSpPr/>
      </dsp:nvSpPr>
      <dsp:spPr>
        <a:xfrm>
          <a:off x="0" y="0"/>
          <a:ext cx="7864475" cy="1049881"/>
        </a:xfrm>
        <a:prstGeom prst="roundRect">
          <a:avLst>
            <a:gd name="adj" fmla="val 10000"/>
          </a:avLst>
        </a:prstGeom>
        <a:solidFill>
          <a:srgbClr val="F2652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Franklin Gothic Medium" pitchFamily="34" charset="0"/>
            </a:rPr>
            <a:t>1. Preparation</a:t>
          </a:r>
        </a:p>
      </dsp:txBody>
      <dsp:txXfrm>
        <a:off x="1677883" y="0"/>
        <a:ext cx="6186591" cy="1049881"/>
      </dsp:txXfrm>
    </dsp:sp>
    <dsp:sp modelId="{05383BAE-9869-4C85-9824-F85DF1AA9CAF}">
      <dsp:nvSpPr>
        <dsp:cNvPr id="0" name=""/>
        <dsp:cNvSpPr/>
      </dsp:nvSpPr>
      <dsp:spPr>
        <a:xfrm>
          <a:off x="104988" y="104988"/>
          <a:ext cx="1572895" cy="839904"/>
        </a:xfrm>
        <a:prstGeom prst="roundRect">
          <a:avLst>
            <a:gd name="adj" fmla="val 1000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6527F8-4988-42DE-918F-A1706F78023E}">
      <dsp:nvSpPr>
        <dsp:cNvPr id="0" name=""/>
        <dsp:cNvSpPr/>
      </dsp:nvSpPr>
      <dsp:spPr>
        <a:xfrm>
          <a:off x="0" y="1157515"/>
          <a:ext cx="7864475" cy="1049881"/>
        </a:xfrm>
        <a:prstGeom prst="roundRect">
          <a:avLst>
            <a:gd name="adj" fmla="val 10000"/>
          </a:avLst>
        </a:prstGeom>
        <a:solidFill>
          <a:srgbClr val="0093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Franklin Gothic Medium" pitchFamily="34" charset="0"/>
            </a:rPr>
            <a:t>2. Start	</a:t>
          </a:r>
        </a:p>
      </dsp:txBody>
      <dsp:txXfrm>
        <a:off x="1677883" y="1157515"/>
        <a:ext cx="6186591" cy="1049881"/>
      </dsp:txXfrm>
    </dsp:sp>
    <dsp:sp modelId="{7D8F02C0-A455-4867-AFA3-70D6F1D79A96}">
      <dsp:nvSpPr>
        <dsp:cNvPr id="0" name=""/>
        <dsp:cNvSpPr/>
      </dsp:nvSpPr>
      <dsp:spPr>
        <a:xfrm>
          <a:off x="104988" y="1259857"/>
          <a:ext cx="1572895" cy="839904"/>
        </a:xfrm>
        <a:prstGeom prst="roundRect">
          <a:avLst>
            <a:gd name="adj" fmla="val 1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FE8E88-299E-4A63-A432-D900DD8F215E}">
      <dsp:nvSpPr>
        <dsp:cNvPr id="0" name=""/>
        <dsp:cNvSpPr/>
      </dsp:nvSpPr>
      <dsp:spPr>
        <a:xfrm>
          <a:off x="0" y="2309738"/>
          <a:ext cx="7864475" cy="1049881"/>
        </a:xfrm>
        <a:prstGeom prst="roundRect">
          <a:avLst>
            <a:gd name="adj" fmla="val 10000"/>
          </a:avLst>
        </a:prstGeom>
        <a:solidFill>
          <a:srgbClr val="F1B4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latin typeface="Franklin Gothic Medium" pitchFamily="34" charset="0"/>
            </a:rPr>
            <a:t>3. Execution</a:t>
          </a:r>
        </a:p>
      </dsp:txBody>
      <dsp:txXfrm>
        <a:off x="1677883" y="2309738"/>
        <a:ext cx="6186591" cy="1049881"/>
      </dsp:txXfrm>
    </dsp:sp>
    <dsp:sp modelId="{C8F7E0C1-87F1-4B4D-99AA-F8CE91420874}">
      <dsp:nvSpPr>
        <dsp:cNvPr id="0" name=""/>
        <dsp:cNvSpPr/>
      </dsp:nvSpPr>
      <dsp:spPr>
        <a:xfrm>
          <a:off x="104988" y="2414726"/>
          <a:ext cx="1572895" cy="839904"/>
        </a:xfrm>
        <a:prstGeom prst="roundRect">
          <a:avLst>
            <a:gd name="adj" fmla="val 1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4DD981-2C22-41CE-80E0-0936EB1569AF}">
      <dsp:nvSpPr>
        <dsp:cNvPr id="0" name=""/>
        <dsp:cNvSpPr/>
      </dsp:nvSpPr>
      <dsp:spPr>
        <a:xfrm>
          <a:off x="0" y="3464608"/>
          <a:ext cx="7864475" cy="1049881"/>
        </a:xfrm>
        <a:prstGeom prst="roundRect">
          <a:avLst>
            <a:gd name="adj" fmla="val 10000"/>
          </a:avLst>
        </a:prstGeom>
        <a:solidFill>
          <a:srgbClr val="00467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Franklin Gothic Medium" pitchFamily="34" charset="0"/>
            </a:rPr>
            <a:t>4. Close</a:t>
          </a:r>
        </a:p>
      </dsp:txBody>
      <dsp:txXfrm>
        <a:off x="1677883" y="3464608"/>
        <a:ext cx="6186591" cy="1049881"/>
      </dsp:txXfrm>
    </dsp:sp>
    <dsp:sp modelId="{19967441-7ADE-4162-91F7-C9186823C445}">
      <dsp:nvSpPr>
        <dsp:cNvPr id="0" name=""/>
        <dsp:cNvSpPr/>
      </dsp:nvSpPr>
      <dsp:spPr>
        <a:xfrm>
          <a:off x="104988" y="3569596"/>
          <a:ext cx="1572895" cy="839904"/>
        </a:xfrm>
        <a:prstGeom prst="roundRect">
          <a:avLst>
            <a:gd name="adj" fmla="val 1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6BF5A-A542-414E-8431-68BA9D227995}">
      <dsp:nvSpPr>
        <dsp:cNvPr id="0" name=""/>
        <dsp:cNvSpPr/>
      </dsp:nvSpPr>
      <dsp:spPr>
        <a:xfrm rot="5400000">
          <a:off x="4716866" y="-2625308"/>
          <a:ext cx="624681" cy="6035040"/>
        </a:xfrm>
        <a:prstGeom prst="round2SameRect">
          <a:avLst/>
        </a:prstGeom>
        <a:solidFill>
          <a:srgbClr val="00938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u="sng" kern="1200" dirty="0">
              <a:solidFill>
                <a:schemeClr val="bg1"/>
              </a:solidFill>
              <a:latin typeface="Arial" panose="020B0604020202020204" pitchFamily="34" charset="0"/>
              <a:cs typeface="Arial" panose="020B0604020202020204" pitchFamily="34" charset="0"/>
            </a:rPr>
            <a:t>Nearly all</a:t>
          </a:r>
          <a:r>
            <a:rPr lang="en-US" sz="1800" b="0" u="none" kern="1200" dirty="0">
              <a:solidFill>
                <a:schemeClr val="bg1"/>
              </a:solidFill>
              <a:latin typeface="Arial" panose="020B0604020202020204" pitchFamily="34" charset="0"/>
              <a:cs typeface="Arial" panose="020B0604020202020204" pitchFamily="34" charset="0"/>
            </a:rPr>
            <a:t> of the meetings I attend achieve </a:t>
          </a:r>
          <a:r>
            <a:rPr lang="en-US" sz="1800" b="0" u="sng" kern="1200" dirty="0">
              <a:solidFill>
                <a:schemeClr val="bg1"/>
              </a:solidFill>
              <a:latin typeface="Arial" panose="020B0604020202020204" pitchFamily="34" charset="0"/>
              <a:cs typeface="Arial" panose="020B0604020202020204" pitchFamily="34" charset="0"/>
            </a:rPr>
            <a:t>nearly all</a:t>
          </a:r>
          <a:r>
            <a:rPr lang="en-US" sz="1800" b="0" u="none" kern="1200" dirty="0">
              <a:solidFill>
                <a:schemeClr val="bg1"/>
              </a:solidFill>
              <a:latin typeface="Arial" panose="020B0604020202020204" pitchFamily="34" charset="0"/>
              <a:cs typeface="Arial" panose="020B0604020202020204" pitchFamily="34" charset="0"/>
            </a:rPr>
            <a:t> of these characteristics.</a:t>
          </a:r>
          <a:endParaRPr lang="en-US" sz="1800" b="0" kern="1200" dirty="0">
            <a:solidFill>
              <a:schemeClr val="bg1"/>
            </a:solidFill>
            <a:latin typeface="Arial" panose="020B0604020202020204" pitchFamily="34" charset="0"/>
            <a:cs typeface="Arial" panose="020B0604020202020204" pitchFamily="34" charset="0"/>
          </a:endParaRPr>
        </a:p>
      </dsp:txBody>
      <dsp:txXfrm rot="-5400000">
        <a:off x="2011687" y="110365"/>
        <a:ext cx="6004546" cy="563693"/>
      </dsp:txXfrm>
    </dsp:sp>
    <dsp:sp modelId="{939AE617-7BB3-4FE8-B853-5A87A7589B53}">
      <dsp:nvSpPr>
        <dsp:cNvPr id="0" name=""/>
        <dsp:cNvSpPr/>
      </dsp:nvSpPr>
      <dsp:spPr>
        <a:xfrm>
          <a:off x="335273" y="1785"/>
          <a:ext cx="1676413" cy="780851"/>
        </a:xfrm>
        <a:prstGeom prst="roundRect">
          <a:avLst/>
        </a:prstGeom>
        <a:solidFill>
          <a:srgbClr val="F1B4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solidFill>
                <a:schemeClr val="bg1"/>
              </a:solidFill>
              <a:latin typeface="Arial" panose="020B0604020202020204" pitchFamily="34" charset="0"/>
              <a:cs typeface="Arial" panose="020B0604020202020204" pitchFamily="34" charset="0"/>
            </a:rPr>
            <a:t>5</a:t>
          </a:r>
        </a:p>
      </dsp:txBody>
      <dsp:txXfrm>
        <a:off x="373391" y="39903"/>
        <a:ext cx="1600177" cy="704615"/>
      </dsp:txXfrm>
    </dsp:sp>
    <dsp:sp modelId="{30CCC346-D0E2-4EF5-B4E5-84709E9268C1}">
      <dsp:nvSpPr>
        <dsp:cNvPr id="0" name=""/>
        <dsp:cNvSpPr/>
      </dsp:nvSpPr>
      <dsp:spPr>
        <a:xfrm rot="5400000">
          <a:off x="4716866" y="-1805414"/>
          <a:ext cx="624681" cy="6035040"/>
        </a:xfrm>
        <a:prstGeom prst="round2SameRect">
          <a:avLst/>
        </a:prstGeom>
        <a:solidFill>
          <a:srgbClr val="00938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u="sng" kern="1200" dirty="0">
              <a:solidFill>
                <a:schemeClr val="bg1"/>
              </a:solidFill>
              <a:latin typeface="Arial" panose="020B0604020202020204" pitchFamily="34" charset="0"/>
              <a:cs typeface="Arial" panose="020B0604020202020204" pitchFamily="34" charset="0"/>
            </a:rPr>
            <a:t>At least half</a:t>
          </a:r>
          <a:r>
            <a:rPr lang="en-US" sz="1800" b="0" u="none" kern="1200" dirty="0">
              <a:solidFill>
                <a:schemeClr val="bg1"/>
              </a:solidFill>
              <a:latin typeface="Arial" panose="020B0604020202020204" pitchFamily="34" charset="0"/>
              <a:cs typeface="Arial" panose="020B0604020202020204" pitchFamily="34" charset="0"/>
            </a:rPr>
            <a:t> of the meetings I attend achieve </a:t>
          </a:r>
          <a:r>
            <a:rPr lang="en-US" sz="1800" b="0" u="sng" kern="1200" dirty="0">
              <a:solidFill>
                <a:schemeClr val="bg1"/>
              </a:solidFill>
              <a:latin typeface="Arial" panose="020B0604020202020204" pitchFamily="34" charset="0"/>
              <a:cs typeface="Arial" panose="020B0604020202020204" pitchFamily="34" charset="0"/>
            </a:rPr>
            <a:t>nearly all</a:t>
          </a:r>
          <a:r>
            <a:rPr lang="en-US" sz="1800" b="0" u="none" kern="1200" dirty="0">
              <a:solidFill>
                <a:schemeClr val="bg1"/>
              </a:solidFill>
              <a:latin typeface="Arial" panose="020B0604020202020204" pitchFamily="34" charset="0"/>
              <a:cs typeface="Arial" panose="020B0604020202020204" pitchFamily="34" charset="0"/>
            </a:rPr>
            <a:t> of these characteristics.</a:t>
          </a:r>
          <a:endParaRPr lang="en-US" sz="1800" b="0" u="sng" kern="1200" dirty="0">
            <a:solidFill>
              <a:schemeClr val="bg1"/>
            </a:solidFill>
            <a:latin typeface="Arial" panose="020B0604020202020204" pitchFamily="34" charset="0"/>
            <a:cs typeface="Arial" panose="020B0604020202020204" pitchFamily="34" charset="0"/>
          </a:endParaRPr>
        </a:p>
      </dsp:txBody>
      <dsp:txXfrm rot="-5400000">
        <a:off x="2011687" y="930259"/>
        <a:ext cx="6004546" cy="563693"/>
      </dsp:txXfrm>
    </dsp:sp>
    <dsp:sp modelId="{9175B6C5-F81D-4DBF-BE5C-F3825E3A927E}">
      <dsp:nvSpPr>
        <dsp:cNvPr id="0" name=""/>
        <dsp:cNvSpPr/>
      </dsp:nvSpPr>
      <dsp:spPr>
        <a:xfrm>
          <a:off x="335273" y="821680"/>
          <a:ext cx="1676413" cy="780851"/>
        </a:xfrm>
        <a:prstGeom prst="roundRect">
          <a:avLst/>
        </a:prstGeom>
        <a:solidFill>
          <a:srgbClr val="F1B43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4</a:t>
          </a:r>
        </a:p>
      </dsp:txBody>
      <dsp:txXfrm>
        <a:off x="373391" y="859798"/>
        <a:ext cx="1600177" cy="704615"/>
      </dsp:txXfrm>
    </dsp:sp>
    <dsp:sp modelId="{7EBF30C9-62B2-4AD2-9C15-1EDEDAD00688}">
      <dsp:nvSpPr>
        <dsp:cNvPr id="0" name=""/>
        <dsp:cNvSpPr/>
      </dsp:nvSpPr>
      <dsp:spPr>
        <a:xfrm rot="5400000">
          <a:off x="4716866" y="-985520"/>
          <a:ext cx="624681" cy="6035040"/>
        </a:xfrm>
        <a:prstGeom prst="round2SameRect">
          <a:avLst/>
        </a:prstGeom>
        <a:solidFill>
          <a:srgbClr val="00938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u="sng" kern="1200" dirty="0">
              <a:solidFill>
                <a:schemeClr val="bg1"/>
              </a:solidFill>
              <a:latin typeface="Arial" panose="020B0604020202020204" pitchFamily="34" charset="0"/>
              <a:cs typeface="Arial" panose="020B0604020202020204" pitchFamily="34" charset="0"/>
            </a:rPr>
            <a:t>Nearly all</a:t>
          </a:r>
          <a:r>
            <a:rPr lang="en-US" sz="1800" u="none" kern="1200" dirty="0">
              <a:solidFill>
                <a:schemeClr val="bg1"/>
              </a:solidFill>
              <a:latin typeface="Arial" panose="020B0604020202020204" pitchFamily="34" charset="0"/>
              <a:cs typeface="Arial" panose="020B0604020202020204" pitchFamily="34" charset="0"/>
            </a:rPr>
            <a:t> of the meetings I attend achieve </a:t>
          </a:r>
          <a:r>
            <a:rPr lang="en-US" sz="1800" u="sng" kern="1200" dirty="0">
              <a:solidFill>
                <a:schemeClr val="bg1"/>
              </a:solidFill>
              <a:latin typeface="Arial" panose="020B0604020202020204" pitchFamily="34" charset="0"/>
              <a:cs typeface="Arial" panose="020B0604020202020204" pitchFamily="34" charset="0"/>
            </a:rPr>
            <a:t>at least half</a:t>
          </a:r>
          <a:r>
            <a:rPr lang="en-US" sz="1800" u="none" kern="1200" dirty="0">
              <a:solidFill>
                <a:schemeClr val="bg1"/>
              </a:solidFill>
              <a:latin typeface="Arial" panose="020B0604020202020204" pitchFamily="34" charset="0"/>
              <a:cs typeface="Arial" panose="020B0604020202020204" pitchFamily="34" charset="0"/>
            </a:rPr>
            <a:t> of these characteristics.</a:t>
          </a:r>
          <a:endParaRPr lang="en-US" sz="1800" u="sng" kern="1200" dirty="0">
            <a:solidFill>
              <a:schemeClr val="bg1"/>
            </a:solidFill>
            <a:latin typeface="Arial" panose="020B0604020202020204" pitchFamily="34" charset="0"/>
            <a:cs typeface="Arial" panose="020B0604020202020204" pitchFamily="34" charset="0"/>
          </a:endParaRPr>
        </a:p>
      </dsp:txBody>
      <dsp:txXfrm rot="-5400000">
        <a:off x="2011687" y="1750153"/>
        <a:ext cx="6004546" cy="563693"/>
      </dsp:txXfrm>
    </dsp:sp>
    <dsp:sp modelId="{FCA57778-933F-4FE3-89F4-BF8EFFFA8747}">
      <dsp:nvSpPr>
        <dsp:cNvPr id="0" name=""/>
        <dsp:cNvSpPr/>
      </dsp:nvSpPr>
      <dsp:spPr>
        <a:xfrm>
          <a:off x="335273" y="1641574"/>
          <a:ext cx="1676413" cy="780851"/>
        </a:xfrm>
        <a:prstGeom prst="roundRect">
          <a:avLst/>
        </a:prstGeom>
        <a:solidFill>
          <a:srgbClr val="F1B43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3</a:t>
          </a:r>
        </a:p>
      </dsp:txBody>
      <dsp:txXfrm>
        <a:off x="373391" y="1679692"/>
        <a:ext cx="1600177" cy="704615"/>
      </dsp:txXfrm>
    </dsp:sp>
    <dsp:sp modelId="{CD61C782-C0EA-4799-BCFF-9FA37422C604}">
      <dsp:nvSpPr>
        <dsp:cNvPr id="0" name=""/>
        <dsp:cNvSpPr/>
      </dsp:nvSpPr>
      <dsp:spPr>
        <a:xfrm rot="5400000">
          <a:off x="4716866" y="-165625"/>
          <a:ext cx="624681" cy="6035040"/>
        </a:xfrm>
        <a:prstGeom prst="round2SameRect">
          <a:avLst/>
        </a:prstGeom>
        <a:solidFill>
          <a:srgbClr val="00938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u="sng" kern="1200" dirty="0">
              <a:solidFill>
                <a:schemeClr val="bg1"/>
              </a:solidFill>
              <a:latin typeface="Arial" panose="020B0604020202020204" pitchFamily="34" charset="0"/>
              <a:cs typeface="Arial" panose="020B0604020202020204" pitchFamily="34" charset="0"/>
            </a:rPr>
            <a:t>At least half</a:t>
          </a:r>
          <a:r>
            <a:rPr lang="en-US" sz="1800" u="none" kern="1200" dirty="0">
              <a:solidFill>
                <a:schemeClr val="bg1"/>
              </a:solidFill>
              <a:latin typeface="Arial" panose="020B0604020202020204" pitchFamily="34" charset="0"/>
              <a:cs typeface="Arial" panose="020B0604020202020204" pitchFamily="34" charset="0"/>
            </a:rPr>
            <a:t> of the meetings I attend achieve </a:t>
          </a:r>
          <a:r>
            <a:rPr lang="en-US" sz="1800" u="sng" kern="1200" dirty="0">
              <a:solidFill>
                <a:schemeClr val="bg1"/>
              </a:solidFill>
              <a:latin typeface="Arial" panose="020B0604020202020204" pitchFamily="34" charset="0"/>
              <a:cs typeface="Arial" panose="020B0604020202020204" pitchFamily="34" charset="0"/>
            </a:rPr>
            <a:t>at least half</a:t>
          </a:r>
          <a:r>
            <a:rPr lang="en-US" sz="1800" u="none" kern="1200" dirty="0">
              <a:solidFill>
                <a:schemeClr val="bg1"/>
              </a:solidFill>
              <a:latin typeface="Arial" panose="020B0604020202020204" pitchFamily="34" charset="0"/>
              <a:cs typeface="Arial" panose="020B0604020202020204" pitchFamily="34" charset="0"/>
            </a:rPr>
            <a:t> of these characteristics.</a:t>
          </a:r>
          <a:endParaRPr lang="en-US" sz="1800" u="sng" kern="1200" dirty="0">
            <a:solidFill>
              <a:schemeClr val="bg1"/>
            </a:solidFill>
            <a:latin typeface="Arial" panose="020B0604020202020204" pitchFamily="34" charset="0"/>
            <a:cs typeface="Arial" panose="020B0604020202020204" pitchFamily="34" charset="0"/>
          </a:endParaRPr>
        </a:p>
      </dsp:txBody>
      <dsp:txXfrm rot="-5400000">
        <a:off x="2011687" y="2570048"/>
        <a:ext cx="6004546" cy="563693"/>
      </dsp:txXfrm>
    </dsp:sp>
    <dsp:sp modelId="{17072737-1427-47E7-A2A8-6B8558CB2A59}">
      <dsp:nvSpPr>
        <dsp:cNvPr id="0" name=""/>
        <dsp:cNvSpPr/>
      </dsp:nvSpPr>
      <dsp:spPr>
        <a:xfrm>
          <a:off x="335273" y="2461468"/>
          <a:ext cx="1676413" cy="780851"/>
        </a:xfrm>
        <a:prstGeom prst="roundRect">
          <a:avLst/>
        </a:prstGeom>
        <a:solidFill>
          <a:srgbClr val="F1B43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2</a:t>
          </a:r>
        </a:p>
      </dsp:txBody>
      <dsp:txXfrm>
        <a:off x="373391" y="2499586"/>
        <a:ext cx="1600177" cy="704615"/>
      </dsp:txXfrm>
    </dsp:sp>
    <dsp:sp modelId="{977F2F53-1D34-42A2-B0B5-82982C98CB8A}">
      <dsp:nvSpPr>
        <dsp:cNvPr id="0" name=""/>
        <dsp:cNvSpPr/>
      </dsp:nvSpPr>
      <dsp:spPr>
        <a:xfrm rot="5400000">
          <a:off x="4716866" y="654268"/>
          <a:ext cx="624681" cy="6035040"/>
        </a:xfrm>
        <a:prstGeom prst="round2SameRect">
          <a:avLst/>
        </a:prstGeom>
        <a:solidFill>
          <a:srgbClr val="00938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u="sng" kern="1200" dirty="0">
              <a:solidFill>
                <a:schemeClr val="bg1"/>
              </a:solidFill>
              <a:latin typeface="Arial" panose="020B0604020202020204" pitchFamily="34" charset="0"/>
              <a:cs typeface="Arial" panose="020B0604020202020204" pitchFamily="34" charset="0"/>
            </a:rPr>
            <a:t>Less than half</a:t>
          </a:r>
          <a:r>
            <a:rPr lang="en-US" sz="1800" u="none" kern="1200" dirty="0">
              <a:solidFill>
                <a:schemeClr val="bg1"/>
              </a:solidFill>
              <a:latin typeface="Arial" panose="020B0604020202020204" pitchFamily="34" charset="0"/>
              <a:cs typeface="Arial" panose="020B0604020202020204" pitchFamily="34" charset="0"/>
            </a:rPr>
            <a:t> of the meetings I attend achieve </a:t>
          </a:r>
          <a:r>
            <a:rPr lang="en-US" sz="1800" u="sng" kern="1200" dirty="0">
              <a:solidFill>
                <a:schemeClr val="bg1"/>
              </a:solidFill>
              <a:latin typeface="Arial" panose="020B0604020202020204" pitchFamily="34" charset="0"/>
              <a:cs typeface="Arial" panose="020B0604020202020204" pitchFamily="34" charset="0"/>
            </a:rPr>
            <a:t>at least half </a:t>
          </a:r>
          <a:r>
            <a:rPr lang="en-US" sz="1800" u="none" kern="1200" dirty="0">
              <a:solidFill>
                <a:schemeClr val="bg1"/>
              </a:solidFill>
              <a:latin typeface="Arial" panose="020B0604020202020204" pitchFamily="34" charset="0"/>
              <a:cs typeface="Arial" panose="020B0604020202020204" pitchFamily="34" charset="0"/>
            </a:rPr>
            <a:t>of these characteristics.</a:t>
          </a:r>
          <a:endParaRPr lang="en-US" sz="1800" u="sng" kern="1200" dirty="0">
            <a:solidFill>
              <a:schemeClr val="bg1"/>
            </a:solidFill>
            <a:latin typeface="Arial" panose="020B0604020202020204" pitchFamily="34" charset="0"/>
            <a:cs typeface="Arial" panose="020B0604020202020204" pitchFamily="34" charset="0"/>
          </a:endParaRPr>
        </a:p>
      </dsp:txBody>
      <dsp:txXfrm rot="-5400000">
        <a:off x="2011687" y="3389941"/>
        <a:ext cx="6004546" cy="563693"/>
      </dsp:txXfrm>
    </dsp:sp>
    <dsp:sp modelId="{71F52020-18D3-445E-916C-324586811CC1}">
      <dsp:nvSpPr>
        <dsp:cNvPr id="0" name=""/>
        <dsp:cNvSpPr/>
      </dsp:nvSpPr>
      <dsp:spPr>
        <a:xfrm>
          <a:off x="335273" y="3281362"/>
          <a:ext cx="1676413" cy="780851"/>
        </a:xfrm>
        <a:prstGeom prst="roundRect">
          <a:avLst/>
        </a:prstGeom>
        <a:solidFill>
          <a:srgbClr val="F1B43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solidFill>
                <a:prstClr val="white"/>
              </a:solidFill>
              <a:latin typeface="Arial" panose="020B0604020202020204" pitchFamily="34" charset="0"/>
              <a:ea typeface="+mn-ea"/>
              <a:cs typeface="Arial" panose="020B0604020202020204" pitchFamily="34" charset="0"/>
            </a:rPr>
            <a:t>1</a:t>
          </a:r>
        </a:p>
      </dsp:txBody>
      <dsp:txXfrm>
        <a:off x="373391" y="3319480"/>
        <a:ext cx="1600177" cy="704615"/>
      </dsp:txXfrm>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2674" name="Rectangle 2">
            <a:extLst>
              <a:ext uri="{FF2B5EF4-FFF2-40B4-BE49-F238E27FC236}">
                <a16:creationId xmlns:a16="http://schemas.microsoft.com/office/drawing/2014/main" id="{D50957C4-12F2-4994-A8E0-4480DF8C9539}"/>
              </a:ext>
            </a:extLst>
          </p:cNvPr>
          <p:cNvSpPr>
            <a:spLocks noGrp="1" noChangeArrowheads="1"/>
          </p:cNvSpPr>
          <p:nvPr>
            <p:ph type="hdr" sz="quarter"/>
          </p:nvPr>
        </p:nvSpPr>
        <p:spPr bwMode="auto">
          <a:xfrm>
            <a:off x="0" y="0"/>
            <a:ext cx="3038475" cy="465138"/>
          </a:xfrm>
          <a:prstGeom prst="rect">
            <a:avLst/>
          </a:prstGeom>
          <a:noFill/>
          <a:ln>
            <a:noFill/>
          </a:ln>
          <a:effectLst/>
        </p:spPr>
        <p:txBody>
          <a:bodyPr vert="horz" wrap="square" lIns="93177" tIns="46589" rIns="93177" bIns="46589" numCol="1" anchor="t" anchorCtr="0" compatLnSpc="1">
            <a:prstTxWarp prst="textNoShape">
              <a:avLst/>
            </a:prstTxWarp>
          </a:bodyPr>
          <a:lstStyle>
            <a:lvl1pPr algn="l" eaLnBrk="1" hangingPunct="1">
              <a:defRPr sz="1200" b="0">
                <a:solidFill>
                  <a:schemeClr val="tx1"/>
                </a:solidFill>
                <a:latin typeface="Times New Roman" pitchFamily="18" charset="0"/>
                <a:cs typeface="+mn-cs"/>
              </a:defRPr>
            </a:lvl1pPr>
          </a:lstStyle>
          <a:p>
            <a:pPr>
              <a:defRPr/>
            </a:pPr>
            <a:endParaRPr lang="en-US"/>
          </a:p>
        </p:txBody>
      </p:sp>
      <p:sp>
        <p:nvSpPr>
          <p:cNvPr id="412675" name="Rectangle 3">
            <a:extLst>
              <a:ext uri="{FF2B5EF4-FFF2-40B4-BE49-F238E27FC236}">
                <a16:creationId xmlns:a16="http://schemas.microsoft.com/office/drawing/2014/main" id="{881293C3-6FF3-46B2-B28F-70E60E8D5F4C}"/>
              </a:ext>
            </a:extLst>
          </p:cNvPr>
          <p:cNvSpPr>
            <a:spLocks noGrp="1" noChangeArrowheads="1"/>
          </p:cNvSpPr>
          <p:nvPr>
            <p:ph type="dt" sz="quarter" idx="1"/>
          </p:nvPr>
        </p:nvSpPr>
        <p:spPr bwMode="auto">
          <a:xfrm>
            <a:off x="3971925" y="0"/>
            <a:ext cx="3038475" cy="465138"/>
          </a:xfrm>
          <a:prstGeom prst="rect">
            <a:avLst/>
          </a:prstGeom>
          <a:noFill/>
          <a:ln>
            <a:noFill/>
          </a:ln>
          <a:effectLst/>
        </p:spPr>
        <p:txBody>
          <a:bodyPr vert="horz" wrap="square" lIns="93177" tIns="46589" rIns="93177" bIns="46589" numCol="1" anchor="t" anchorCtr="0" compatLnSpc="1">
            <a:prstTxWarp prst="textNoShape">
              <a:avLst/>
            </a:prstTxWarp>
          </a:bodyPr>
          <a:lstStyle>
            <a:lvl1pPr algn="r" eaLnBrk="1" hangingPunct="1">
              <a:defRPr sz="1200" b="0">
                <a:solidFill>
                  <a:schemeClr val="tx1"/>
                </a:solidFill>
                <a:latin typeface="Times New Roman" pitchFamily="18" charset="0"/>
                <a:cs typeface="+mn-cs"/>
              </a:defRPr>
            </a:lvl1pPr>
          </a:lstStyle>
          <a:p>
            <a:pPr>
              <a:defRPr/>
            </a:pPr>
            <a:endParaRPr lang="en-US"/>
          </a:p>
        </p:txBody>
      </p:sp>
      <p:sp>
        <p:nvSpPr>
          <p:cNvPr id="412676" name="Rectangle 4">
            <a:extLst>
              <a:ext uri="{FF2B5EF4-FFF2-40B4-BE49-F238E27FC236}">
                <a16:creationId xmlns:a16="http://schemas.microsoft.com/office/drawing/2014/main" id="{C86EBA6D-C47A-4D48-8D3F-90C18E83F168}"/>
              </a:ext>
            </a:extLst>
          </p:cNvPr>
          <p:cNvSpPr>
            <a:spLocks noGrp="1" noChangeArrowheads="1"/>
          </p:cNvSpPr>
          <p:nvPr>
            <p:ph type="ftr" sz="quarter" idx="2"/>
          </p:nvPr>
        </p:nvSpPr>
        <p:spPr bwMode="auto">
          <a:xfrm>
            <a:off x="0" y="8831263"/>
            <a:ext cx="3038475" cy="465137"/>
          </a:xfrm>
          <a:prstGeom prst="rect">
            <a:avLst/>
          </a:prstGeom>
          <a:noFill/>
          <a:ln>
            <a:noFill/>
          </a:ln>
          <a:effectLst/>
        </p:spPr>
        <p:txBody>
          <a:bodyPr vert="horz" wrap="square" lIns="93177" tIns="46589" rIns="93177" bIns="46589" numCol="1" anchor="b" anchorCtr="0" compatLnSpc="1">
            <a:prstTxWarp prst="textNoShape">
              <a:avLst/>
            </a:prstTxWarp>
          </a:bodyPr>
          <a:lstStyle>
            <a:lvl1pPr algn="l" eaLnBrk="1" hangingPunct="1">
              <a:defRPr sz="1200" b="0">
                <a:solidFill>
                  <a:schemeClr val="tx1"/>
                </a:solidFill>
                <a:latin typeface="Times New Roman" pitchFamily="18" charset="0"/>
                <a:cs typeface="+mn-cs"/>
              </a:defRPr>
            </a:lvl1pPr>
          </a:lstStyle>
          <a:p>
            <a:pPr>
              <a:defRPr/>
            </a:pPr>
            <a:endParaRPr lang="en-US"/>
          </a:p>
        </p:txBody>
      </p:sp>
      <p:sp>
        <p:nvSpPr>
          <p:cNvPr id="412677" name="Rectangle 5">
            <a:extLst>
              <a:ext uri="{FF2B5EF4-FFF2-40B4-BE49-F238E27FC236}">
                <a16:creationId xmlns:a16="http://schemas.microsoft.com/office/drawing/2014/main" id="{0EAA67BF-CF17-4A2C-9F98-299BFA378BDB}"/>
              </a:ext>
            </a:extLst>
          </p:cNvPr>
          <p:cNvSpPr>
            <a:spLocks noGrp="1" noChangeArrowheads="1"/>
          </p:cNvSpPr>
          <p:nvPr>
            <p:ph type="sldNum" sz="quarter" idx="3"/>
          </p:nvPr>
        </p:nvSpPr>
        <p:spPr bwMode="auto">
          <a:xfrm>
            <a:off x="3971925" y="8831263"/>
            <a:ext cx="3038475" cy="465137"/>
          </a:xfrm>
          <a:prstGeom prst="rect">
            <a:avLst/>
          </a:prstGeom>
          <a:noFill/>
          <a:ln>
            <a:noFill/>
          </a:ln>
          <a:effectLst/>
        </p:spPr>
        <p:txBody>
          <a:bodyPr vert="horz" wrap="square" lIns="93177" tIns="46589" rIns="93177" bIns="46589" numCol="1" anchor="b" anchorCtr="0" compatLnSpc="1">
            <a:prstTxWarp prst="textNoShape">
              <a:avLst/>
            </a:prstTxWarp>
          </a:bodyPr>
          <a:lstStyle>
            <a:lvl1pPr algn="r" eaLnBrk="1" hangingPunct="1">
              <a:defRPr sz="1200" b="0">
                <a:solidFill>
                  <a:schemeClr val="tx1"/>
                </a:solidFill>
                <a:latin typeface="Times New Roman" panose="02020603050405020304" pitchFamily="18" charset="0"/>
              </a:defRPr>
            </a:lvl1pPr>
          </a:lstStyle>
          <a:p>
            <a:pPr>
              <a:defRPr/>
            </a:pPr>
            <a:fld id="{DBFA4F8A-DCFD-4E65-9E11-1E6254685AD7}"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2F389C93-B5B4-4AFD-B054-FA326F9731AD}"/>
              </a:ext>
            </a:extLst>
          </p:cNvPr>
          <p:cNvSpPr>
            <a:spLocks noGrp="1" noChangeArrowheads="1"/>
          </p:cNvSpPr>
          <p:nvPr>
            <p:ph type="hdr" sz="quarter"/>
          </p:nvPr>
        </p:nvSpPr>
        <p:spPr bwMode="auto">
          <a:xfrm>
            <a:off x="0" y="0"/>
            <a:ext cx="3038475" cy="465138"/>
          </a:xfrm>
          <a:prstGeom prst="rect">
            <a:avLst/>
          </a:prstGeom>
          <a:noFill/>
          <a:ln>
            <a:noFill/>
          </a:ln>
          <a:effectLst/>
        </p:spPr>
        <p:txBody>
          <a:bodyPr vert="horz" wrap="square" lIns="93177" tIns="46589" rIns="93177" bIns="46589" numCol="1" anchor="t" anchorCtr="0" compatLnSpc="1">
            <a:prstTxWarp prst="textNoShape">
              <a:avLst/>
            </a:prstTxWarp>
          </a:bodyPr>
          <a:lstStyle>
            <a:lvl1pPr algn="l" eaLnBrk="1" hangingPunct="1">
              <a:defRPr sz="1200" b="0">
                <a:solidFill>
                  <a:schemeClr val="tx1"/>
                </a:solidFill>
                <a:latin typeface="Tahoma" pitchFamily="34" charset="0"/>
                <a:cs typeface="+mn-cs"/>
              </a:defRPr>
            </a:lvl1pPr>
          </a:lstStyle>
          <a:p>
            <a:pPr>
              <a:defRPr/>
            </a:pPr>
            <a:endParaRPr lang="en-US"/>
          </a:p>
        </p:txBody>
      </p:sp>
      <p:sp>
        <p:nvSpPr>
          <p:cNvPr id="293891" name="Rectangle 3">
            <a:extLst>
              <a:ext uri="{FF2B5EF4-FFF2-40B4-BE49-F238E27FC236}">
                <a16:creationId xmlns:a16="http://schemas.microsoft.com/office/drawing/2014/main" id="{2C325AD9-CE6A-42BA-9175-20547D1AB831}"/>
              </a:ext>
            </a:extLst>
          </p:cNvPr>
          <p:cNvSpPr>
            <a:spLocks noGrp="1" noChangeArrowheads="1"/>
          </p:cNvSpPr>
          <p:nvPr>
            <p:ph type="dt" idx="1"/>
          </p:nvPr>
        </p:nvSpPr>
        <p:spPr bwMode="auto">
          <a:xfrm>
            <a:off x="3971925" y="0"/>
            <a:ext cx="3038475" cy="465138"/>
          </a:xfrm>
          <a:prstGeom prst="rect">
            <a:avLst/>
          </a:prstGeom>
          <a:noFill/>
          <a:ln>
            <a:noFill/>
          </a:ln>
          <a:effectLst/>
        </p:spPr>
        <p:txBody>
          <a:bodyPr vert="horz" wrap="square" lIns="93177" tIns="46589" rIns="93177" bIns="46589" numCol="1" anchor="t" anchorCtr="0" compatLnSpc="1">
            <a:prstTxWarp prst="textNoShape">
              <a:avLst/>
            </a:prstTxWarp>
          </a:bodyPr>
          <a:lstStyle>
            <a:lvl1pPr algn="r" eaLnBrk="1" hangingPunct="1">
              <a:defRPr sz="1200" b="0">
                <a:solidFill>
                  <a:schemeClr val="tx1"/>
                </a:solidFill>
                <a:latin typeface="Tahoma" pitchFamily="34" charset="0"/>
                <a:cs typeface="+mn-cs"/>
              </a:defRPr>
            </a:lvl1pPr>
          </a:lstStyle>
          <a:p>
            <a:pPr>
              <a:defRPr/>
            </a:pPr>
            <a:endParaRPr lang="en-US"/>
          </a:p>
        </p:txBody>
      </p:sp>
      <p:sp>
        <p:nvSpPr>
          <p:cNvPr id="120836" name="Rectangle 4">
            <a:extLst>
              <a:ext uri="{FF2B5EF4-FFF2-40B4-BE49-F238E27FC236}">
                <a16:creationId xmlns:a16="http://schemas.microsoft.com/office/drawing/2014/main" id="{9E49F8CD-0565-4C5F-8068-DA2D44B9DE19}"/>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3893" name="Rectangle 5">
            <a:extLst>
              <a:ext uri="{FF2B5EF4-FFF2-40B4-BE49-F238E27FC236}">
                <a16:creationId xmlns:a16="http://schemas.microsoft.com/office/drawing/2014/main" id="{F31D974A-1B21-4376-AEC4-02AE7ED4F590}"/>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3894" name="Rectangle 6">
            <a:extLst>
              <a:ext uri="{FF2B5EF4-FFF2-40B4-BE49-F238E27FC236}">
                <a16:creationId xmlns:a16="http://schemas.microsoft.com/office/drawing/2014/main" id="{BCF33F20-70DB-4BFA-AF5B-4674D505549E}"/>
              </a:ext>
            </a:extLst>
          </p:cNvPr>
          <p:cNvSpPr>
            <a:spLocks noGrp="1" noChangeArrowheads="1"/>
          </p:cNvSpPr>
          <p:nvPr>
            <p:ph type="ftr" sz="quarter" idx="4"/>
          </p:nvPr>
        </p:nvSpPr>
        <p:spPr bwMode="auto">
          <a:xfrm>
            <a:off x="0" y="8831263"/>
            <a:ext cx="3038475" cy="465137"/>
          </a:xfrm>
          <a:prstGeom prst="rect">
            <a:avLst/>
          </a:prstGeom>
          <a:noFill/>
          <a:ln>
            <a:noFill/>
          </a:ln>
          <a:effectLst/>
        </p:spPr>
        <p:txBody>
          <a:bodyPr vert="horz" wrap="square" lIns="93177" tIns="46589" rIns="93177" bIns="46589" numCol="1" anchor="b" anchorCtr="0" compatLnSpc="1">
            <a:prstTxWarp prst="textNoShape">
              <a:avLst/>
            </a:prstTxWarp>
          </a:bodyPr>
          <a:lstStyle>
            <a:lvl1pPr algn="l" eaLnBrk="1" hangingPunct="1">
              <a:defRPr sz="1200" b="0">
                <a:solidFill>
                  <a:schemeClr val="tx1"/>
                </a:solidFill>
                <a:latin typeface="Tahoma" pitchFamily="34" charset="0"/>
                <a:cs typeface="+mn-cs"/>
              </a:defRPr>
            </a:lvl1pPr>
          </a:lstStyle>
          <a:p>
            <a:pPr>
              <a:defRPr/>
            </a:pPr>
            <a:endParaRPr lang="en-US"/>
          </a:p>
        </p:txBody>
      </p:sp>
      <p:sp>
        <p:nvSpPr>
          <p:cNvPr id="293895" name="Rectangle 7">
            <a:extLst>
              <a:ext uri="{FF2B5EF4-FFF2-40B4-BE49-F238E27FC236}">
                <a16:creationId xmlns:a16="http://schemas.microsoft.com/office/drawing/2014/main" id="{3F423A26-5BF0-4E72-BA6F-5C12E4C195F7}"/>
              </a:ext>
            </a:extLst>
          </p:cNvPr>
          <p:cNvSpPr>
            <a:spLocks noGrp="1" noChangeArrowheads="1"/>
          </p:cNvSpPr>
          <p:nvPr>
            <p:ph type="sldNum" sz="quarter" idx="5"/>
          </p:nvPr>
        </p:nvSpPr>
        <p:spPr bwMode="auto">
          <a:xfrm>
            <a:off x="3971925" y="8831263"/>
            <a:ext cx="3038475" cy="465137"/>
          </a:xfrm>
          <a:prstGeom prst="rect">
            <a:avLst/>
          </a:prstGeom>
          <a:noFill/>
          <a:ln>
            <a:noFill/>
          </a:ln>
          <a:effectLst/>
        </p:spPr>
        <p:txBody>
          <a:bodyPr vert="horz" wrap="square" lIns="93177" tIns="46589" rIns="93177" bIns="46589" numCol="1" anchor="b" anchorCtr="0" compatLnSpc="1">
            <a:prstTxWarp prst="textNoShape">
              <a:avLst/>
            </a:prstTxWarp>
          </a:bodyPr>
          <a:lstStyle>
            <a:lvl1pPr algn="r" eaLnBrk="1" hangingPunct="1">
              <a:defRPr sz="1200" b="0">
                <a:solidFill>
                  <a:schemeClr val="tx1"/>
                </a:solidFill>
                <a:latin typeface="Tahoma" panose="020B0604030504040204" pitchFamily="34" charset="0"/>
              </a:defRPr>
            </a:lvl1pPr>
          </a:lstStyle>
          <a:p>
            <a:pPr>
              <a:defRPr/>
            </a:pPr>
            <a:fld id="{FDF72817-E4B9-4E80-9967-08EBAADB55E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A03649F8-644A-4D95-9683-DA6236042EDA}"/>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D738CBC3-38FB-41ED-BA92-C1CD474B23FB}"/>
              </a:ext>
            </a:extLst>
          </p:cNvPr>
          <p:cNvSpPr>
            <a:spLocks noGrp="1"/>
          </p:cNvSpPr>
          <p:nvPr>
            <p:ph type="body" idx="1"/>
          </p:nvPr>
        </p:nvSpPr>
        <p:spPr/>
        <p:txBody>
          <a:bodyPr/>
          <a:lstStyle/>
          <a:p>
            <a:pPr>
              <a:defRPr/>
            </a:pPr>
            <a:r>
              <a:rPr lang="en-US" altLang="en-US" b="1" u="sng" dirty="0"/>
              <a:t>Flip Charts (cont’d)</a:t>
            </a:r>
            <a:r>
              <a:rPr lang="en-US" altLang="en-US" b="1" dirty="0"/>
              <a:t>: </a:t>
            </a:r>
          </a:p>
          <a:p>
            <a:pPr marL="174708" indent="-174708">
              <a:buFont typeface="Arial" panose="020B0604020202020204" pitchFamily="34" charset="0"/>
              <a:buChar char="•"/>
              <a:defRPr/>
            </a:pPr>
            <a:r>
              <a:rPr lang="en-US" altLang="en-US" b="1" dirty="0"/>
              <a:t>Ground Rules (match slide)</a:t>
            </a:r>
          </a:p>
          <a:p>
            <a:pPr marL="640594" lvl="1" indent="-174708">
              <a:buFont typeface="Arial" panose="020B0604020202020204" pitchFamily="34" charset="0"/>
              <a:buChar char="•"/>
              <a:defRPr/>
            </a:pPr>
            <a:r>
              <a:rPr lang="en-US" altLang="en-US" b="1" dirty="0"/>
              <a:t>Always open for questions</a:t>
            </a:r>
          </a:p>
          <a:p>
            <a:pPr marL="640594" lvl="1" indent="-174708">
              <a:buFont typeface="Arial" panose="020B0604020202020204" pitchFamily="34" charset="0"/>
              <a:buChar char="•"/>
              <a:defRPr/>
            </a:pPr>
            <a:r>
              <a:rPr lang="en-US" altLang="en-US" b="1" dirty="0"/>
              <a:t>The open issues list</a:t>
            </a:r>
          </a:p>
          <a:p>
            <a:pPr marL="640594" lvl="1" indent="-174708">
              <a:buFont typeface="Arial" panose="020B0604020202020204" pitchFamily="34" charset="0"/>
              <a:buChar char="•"/>
              <a:defRPr/>
            </a:pPr>
            <a:r>
              <a:rPr lang="en-US" altLang="en-US" b="1" dirty="0"/>
              <a:t>Respect the speaker</a:t>
            </a:r>
          </a:p>
          <a:p>
            <a:pPr marL="640594" lvl="1" indent="-174708">
              <a:buFont typeface="Arial" panose="020B0604020202020204" pitchFamily="34" charset="0"/>
              <a:buChar char="•"/>
              <a:defRPr/>
            </a:pPr>
            <a:r>
              <a:rPr lang="en-US" altLang="en-US" b="1" dirty="0"/>
              <a:t>Avoid “bar discussions”</a:t>
            </a:r>
          </a:p>
          <a:p>
            <a:pPr marL="640594" lvl="1" indent="-174708">
              <a:buFont typeface="Arial" panose="020B0604020202020204" pitchFamily="34" charset="0"/>
              <a:buChar char="•"/>
              <a:defRPr/>
            </a:pPr>
            <a:r>
              <a:rPr lang="en-US" altLang="en-US" b="1" dirty="0"/>
              <a:t>“Choo Choo”</a:t>
            </a:r>
          </a:p>
          <a:p>
            <a:pPr marL="640594" lvl="1" indent="-174708">
              <a:buFont typeface="Arial" panose="020B0604020202020204" pitchFamily="34" charset="0"/>
              <a:buChar char="•"/>
              <a:defRPr/>
            </a:pPr>
            <a:r>
              <a:rPr lang="en-US" altLang="en-US" b="1" dirty="0"/>
              <a:t>Start on time, end on time</a:t>
            </a:r>
          </a:p>
          <a:p>
            <a:pPr marL="640594" lvl="1" indent="-174708">
              <a:buFont typeface="Arial" panose="020B0604020202020204" pitchFamily="34" charset="0"/>
              <a:buChar char="•"/>
              <a:defRPr/>
            </a:pPr>
            <a:r>
              <a:rPr lang="en-US" altLang="en-US" b="1" dirty="0"/>
              <a:t>ELMO</a:t>
            </a:r>
          </a:p>
          <a:p>
            <a:pPr marL="640594" lvl="1" indent="-174708">
              <a:buFont typeface="Arial" panose="020B0604020202020204" pitchFamily="34" charset="0"/>
              <a:buChar char="•"/>
              <a:defRPr/>
            </a:pPr>
            <a:r>
              <a:rPr lang="en-US" altLang="en-US" b="1" dirty="0"/>
              <a:t>nEtiquette</a:t>
            </a:r>
          </a:p>
          <a:p>
            <a:pPr marL="640594" lvl="1" indent="-174708">
              <a:buFont typeface="Arial" panose="020B0604020202020204" pitchFamily="34" charset="0"/>
              <a:buChar char="•"/>
              <a:defRPr/>
            </a:pPr>
            <a:r>
              <a:rPr lang="en-US" altLang="en-US" b="1" dirty="0"/>
              <a:t>_____________</a:t>
            </a:r>
          </a:p>
          <a:p>
            <a:pPr marL="174708" indent="-174708">
              <a:buFont typeface="Arial" panose="020B0604020202020204" pitchFamily="34" charset="0"/>
              <a:buChar char="•"/>
              <a:defRPr/>
            </a:pPr>
            <a:r>
              <a:rPr lang="en-US" altLang="en-US" b="1" dirty="0"/>
              <a:t>Levels of Change (3 Flip Charts; for reference; will be used in next slide (A))</a:t>
            </a:r>
          </a:p>
          <a:p>
            <a:pPr marL="640594" lvl="1" indent="-174708">
              <a:buFont typeface="Arial" panose="020B0604020202020204" pitchFamily="34" charset="0"/>
              <a:buChar char="•"/>
              <a:defRPr/>
            </a:pPr>
            <a:r>
              <a:rPr lang="en-US" altLang="en-US" b="1" dirty="0"/>
              <a:t>Meeting Participant</a:t>
            </a:r>
          </a:p>
          <a:p>
            <a:pPr marL="640594" lvl="1" indent="-174708">
              <a:buFont typeface="Arial" panose="020B0604020202020204" pitchFamily="34" charset="0"/>
              <a:buChar char="•"/>
              <a:defRPr/>
            </a:pPr>
            <a:r>
              <a:rPr lang="en-US" altLang="en-US" b="1" dirty="0"/>
              <a:t>Meeting Leader</a:t>
            </a:r>
          </a:p>
          <a:p>
            <a:pPr marL="640594" lvl="1" indent="-174708">
              <a:buFont typeface="Arial" panose="020B0604020202020204" pitchFamily="34" charset="0"/>
              <a:buChar char="•"/>
              <a:defRPr/>
            </a:pPr>
            <a:r>
              <a:rPr lang="en-US" altLang="en-US" b="1" dirty="0"/>
              <a:t>Meeting Advocate</a:t>
            </a:r>
          </a:p>
          <a:p>
            <a:pPr marL="174708" indent="-174708">
              <a:buFont typeface="Arial" panose="020B0604020202020204" pitchFamily="34" charset="0"/>
              <a:buChar char="•"/>
              <a:defRPr/>
            </a:pPr>
            <a:r>
              <a:rPr lang="en-US" altLang="en-US" b="1" dirty="0"/>
              <a:t>Parking Boards</a:t>
            </a:r>
          </a:p>
          <a:p>
            <a:pPr marL="640594" lvl="1" indent="-174708">
              <a:buFont typeface="Arial" panose="020B0604020202020204" pitchFamily="34" charset="0"/>
              <a:buChar char="•"/>
              <a:defRPr/>
            </a:pPr>
            <a:r>
              <a:rPr lang="en-US" altLang="en-US" b="1" dirty="0"/>
              <a:t>Issues</a:t>
            </a:r>
          </a:p>
          <a:p>
            <a:pPr marL="640594" lvl="1" indent="-174708">
              <a:buFont typeface="Arial" panose="020B0604020202020204" pitchFamily="34" charset="0"/>
              <a:buChar char="•"/>
              <a:defRPr/>
            </a:pPr>
            <a:r>
              <a:rPr lang="en-US" altLang="en-US" b="1" dirty="0"/>
              <a:t>Decision</a:t>
            </a:r>
          </a:p>
          <a:p>
            <a:pPr marL="640594" lvl="1" indent="-174708">
              <a:buFont typeface="Arial" panose="020B0604020202020204" pitchFamily="34" charset="0"/>
              <a:buChar char="•"/>
              <a:defRPr/>
            </a:pPr>
            <a:r>
              <a:rPr lang="en-US" altLang="en-US" b="1" dirty="0"/>
              <a:t>Actions</a:t>
            </a:r>
          </a:p>
          <a:p>
            <a:pPr>
              <a:defRPr/>
            </a:pPr>
            <a:endParaRPr lang="en-US" altLang="en-US" dirty="0"/>
          </a:p>
        </p:txBody>
      </p:sp>
      <p:sp>
        <p:nvSpPr>
          <p:cNvPr id="123908" name="Slide Number Placeholder 3">
            <a:extLst>
              <a:ext uri="{FF2B5EF4-FFF2-40B4-BE49-F238E27FC236}">
                <a16:creationId xmlns:a16="http://schemas.microsoft.com/office/drawing/2014/main" id="{DB7EE2A8-404A-47FC-A697-B01DE285CEB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AC5207D-F80A-457A-9789-34C54CFB6E4E}" type="slidenum">
              <a:rPr kumimoji="0" lang="en-US" altLang="en-US" smtClean="0">
                <a:latin typeface="Tahoma" panose="020B0604030504040204" pitchFamily="34" charset="0"/>
              </a:rPr>
              <a:pPr>
                <a:spcBef>
                  <a:spcPct val="0"/>
                </a:spcBef>
              </a:pPr>
              <a:t>1</a:t>
            </a:fld>
            <a:endParaRPr kumimoji="0" lang="en-US" altLang="en-US">
              <a:latin typeface="Tahoma" panose="020B060403050404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9A0353B9-EC01-401D-815F-840D9E4B1A34}"/>
              </a:ext>
            </a:extLst>
          </p:cNvPr>
          <p:cNvSpPr>
            <a:spLocks noGrp="1" noRot="1" noChangeAspect="1" noChangeArrowheads="1" noTextEdit="1"/>
          </p:cNvSpPr>
          <p:nvPr>
            <p:ph type="sldImg"/>
          </p:nvPr>
        </p:nvSpPr>
        <p:spPr>
          <a:ln/>
        </p:spPr>
      </p:sp>
      <p:sp>
        <p:nvSpPr>
          <p:cNvPr id="142339" name="Notes Placeholder 2">
            <a:extLst>
              <a:ext uri="{FF2B5EF4-FFF2-40B4-BE49-F238E27FC236}">
                <a16:creationId xmlns:a16="http://schemas.microsoft.com/office/drawing/2014/main" id="{7BA4E162-BDF5-43EF-9395-B2196B088E0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Why don’t we begin by making a list of the typical problems with meetings that we currently experience? Let’s start with the [Blue] Team and go around the room while I put the items on a flip chart [or you may use teams and post-it notes]. We will start with [name].</a:t>
            </a:r>
          </a:p>
          <a:p>
            <a:endParaRPr lang="en-US" altLang="en-US" b="1" i="1"/>
          </a:p>
          <a:p>
            <a:r>
              <a:rPr lang="en-US" altLang="en-US" b="1" i="1"/>
              <a:t>So, let’s reflect for just a moment. </a:t>
            </a:r>
            <a:r>
              <a:rPr lang="en-US" altLang="en-US" b="1"/>
              <a:t>[ask a Type B question] </a:t>
            </a:r>
            <a:r>
              <a:rPr lang="en-US" altLang="en-US" b="1" i="1"/>
              <a:t>Think about the meetings you have attended in the last 30 days……remember those things that bothered you about those meetings. …those things that made you think about how they could have been better….the things that frustrated you and made you say, “There is a better way….” (Name – from above), please get me started </a:t>
            </a:r>
            <a:r>
              <a:rPr lang="en-US" altLang="en-US" b="1"/>
              <a:t>[collect and group the key problems on a flip chart. Probe with reacting questions, encourage, praise, etc.]</a:t>
            </a:r>
          </a:p>
          <a:p>
            <a:endParaRPr lang="en-US" altLang="en-US" b="1"/>
          </a:p>
          <a:p>
            <a:r>
              <a:rPr lang="en-US" altLang="en-US" b="1" i="1"/>
              <a:t>Great, let’s take a look at the Masterful Meetings framework.</a:t>
            </a:r>
          </a:p>
          <a:p>
            <a:endParaRPr lang="en-US" altLang="en-US"/>
          </a:p>
        </p:txBody>
      </p:sp>
      <p:sp>
        <p:nvSpPr>
          <p:cNvPr id="142340" name="Slide Number Placeholder 3">
            <a:extLst>
              <a:ext uri="{FF2B5EF4-FFF2-40B4-BE49-F238E27FC236}">
                <a16:creationId xmlns:a16="http://schemas.microsoft.com/office/drawing/2014/main" id="{C3C67A65-2A28-4F70-83DA-863E1BA7714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C8A6E56-AB54-4042-A40E-EFAB0A6876BA}" type="slidenum">
              <a:rPr lang="en-US" altLang="en-US" sz="1200" b="0" smtClean="0">
                <a:solidFill>
                  <a:schemeClr val="tx1"/>
                </a:solidFill>
                <a:latin typeface="Tahoma" panose="020B0604030504040204" pitchFamily="34" charset="0"/>
              </a:rPr>
              <a:pPr/>
              <a:t>10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a:extLst>
              <a:ext uri="{FF2B5EF4-FFF2-40B4-BE49-F238E27FC236}">
                <a16:creationId xmlns:a16="http://schemas.microsoft.com/office/drawing/2014/main" id="{F71C4124-C7E0-4003-B445-EC8BBCDCB5FF}"/>
              </a:ext>
            </a:extLst>
          </p:cNvPr>
          <p:cNvSpPr>
            <a:spLocks noGrp="1" noRot="1" noChangeAspect="1" noChangeArrowheads="1" noTextEdit="1"/>
          </p:cNvSpPr>
          <p:nvPr>
            <p:ph type="sldImg"/>
          </p:nvPr>
        </p:nvSpPr>
        <p:spPr>
          <a:ln/>
        </p:spPr>
      </p:sp>
      <p:sp>
        <p:nvSpPr>
          <p:cNvPr id="326659" name="Notes Placeholder 2">
            <a:extLst>
              <a:ext uri="{FF2B5EF4-FFF2-40B4-BE49-F238E27FC236}">
                <a16:creationId xmlns:a16="http://schemas.microsoft.com/office/drawing/2014/main" id="{2441D3D7-C275-4345-8C97-DACEC04648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Then, we want to Establish the Parking Boards. [review the slide and facilitate a discussion on who currently uses Parking Boards, etc.] The Parking Boards are a great tool to ensure our meetings remain focused, that we do not fail to record decisions that are made and actions that are assigned</a:t>
            </a:r>
          </a:p>
          <a:p>
            <a:endParaRPr lang="en-US" altLang="en-US"/>
          </a:p>
        </p:txBody>
      </p:sp>
      <p:sp>
        <p:nvSpPr>
          <p:cNvPr id="326660" name="Slide Number Placeholder 3">
            <a:extLst>
              <a:ext uri="{FF2B5EF4-FFF2-40B4-BE49-F238E27FC236}">
                <a16:creationId xmlns:a16="http://schemas.microsoft.com/office/drawing/2014/main" id="{CF7EDA68-7807-4D57-AF4C-4100BF83218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B6A6ECB-8DDD-4628-B100-8AD56F0CE1FD}" type="slidenum">
              <a:rPr lang="en-US" altLang="en-US" sz="1200" b="0" smtClean="0">
                <a:solidFill>
                  <a:schemeClr val="tx1"/>
                </a:solidFill>
                <a:latin typeface="Tahoma" panose="020B0604030504040204" pitchFamily="34" charset="0"/>
              </a:rPr>
              <a:pPr/>
              <a:t>100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Image Placeholder 1">
            <a:extLst>
              <a:ext uri="{FF2B5EF4-FFF2-40B4-BE49-F238E27FC236}">
                <a16:creationId xmlns:a16="http://schemas.microsoft.com/office/drawing/2014/main" id="{1ADE6C9A-C628-44DE-9D48-9D6EB33B6F04}"/>
              </a:ext>
            </a:extLst>
          </p:cNvPr>
          <p:cNvSpPr>
            <a:spLocks noGrp="1" noRot="1" noChangeAspect="1" noChangeArrowheads="1" noTextEdit="1"/>
          </p:cNvSpPr>
          <p:nvPr>
            <p:ph type="sldImg"/>
          </p:nvPr>
        </p:nvSpPr>
        <p:spPr>
          <a:ln/>
        </p:spPr>
      </p:sp>
      <p:sp>
        <p:nvSpPr>
          <p:cNvPr id="328707" name="Notes Placeholder 2">
            <a:extLst>
              <a:ext uri="{FF2B5EF4-FFF2-40B4-BE49-F238E27FC236}">
                <a16:creationId xmlns:a16="http://schemas.microsoft.com/office/drawing/2014/main" id="{F86B6780-FA4F-4B62-8820-8580D8C2D3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[review the slide]</a:t>
            </a:r>
          </a:p>
        </p:txBody>
      </p:sp>
      <p:sp>
        <p:nvSpPr>
          <p:cNvPr id="328708" name="Slide Number Placeholder 3">
            <a:extLst>
              <a:ext uri="{FF2B5EF4-FFF2-40B4-BE49-F238E27FC236}">
                <a16:creationId xmlns:a16="http://schemas.microsoft.com/office/drawing/2014/main" id="{964C17CF-3D28-4CC4-9B30-BE7A125397F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2CDC02C-2927-49CB-AD9C-0B7C3B08E17A}" type="slidenum">
              <a:rPr kumimoji="0" lang="en-US" altLang="en-US" smtClean="0">
                <a:latin typeface="Tahoma" panose="020B0604030504040204" pitchFamily="34" charset="0"/>
              </a:rPr>
              <a:pPr>
                <a:spcBef>
                  <a:spcPct val="0"/>
                </a:spcBef>
              </a:pPr>
              <a:t>101</a:t>
            </a:fld>
            <a:endParaRPr kumimoji="0" lang="en-US" altLang="en-US">
              <a:latin typeface="Tahoma" panose="020B060403050404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Image Placeholder 1">
            <a:extLst>
              <a:ext uri="{FF2B5EF4-FFF2-40B4-BE49-F238E27FC236}">
                <a16:creationId xmlns:a16="http://schemas.microsoft.com/office/drawing/2014/main" id="{933BA8A4-C51E-43F0-9271-A0F53927D66A}"/>
              </a:ext>
            </a:extLst>
          </p:cNvPr>
          <p:cNvSpPr>
            <a:spLocks noGrp="1" noRot="1" noChangeAspect="1" noChangeArrowheads="1" noTextEdit="1"/>
          </p:cNvSpPr>
          <p:nvPr>
            <p:ph type="sldImg"/>
          </p:nvPr>
        </p:nvSpPr>
        <p:spPr>
          <a:ln/>
        </p:spPr>
      </p:sp>
      <p:sp>
        <p:nvSpPr>
          <p:cNvPr id="330755" name="Notes Placeholder 2">
            <a:extLst>
              <a:ext uri="{FF2B5EF4-FFF2-40B4-BE49-F238E27FC236}">
                <a16:creationId xmlns:a16="http://schemas.microsoft.com/office/drawing/2014/main" id="{A928E684-849B-460E-BFCD-B724C69EE99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[review the slide]</a:t>
            </a:r>
          </a:p>
          <a:p>
            <a:endParaRPr lang="en-US" altLang="en-US" b="1"/>
          </a:p>
        </p:txBody>
      </p:sp>
      <p:sp>
        <p:nvSpPr>
          <p:cNvPr id="330756" name="Slide Number Placeholder 3">
            <a:extLst>
              <a:ext uri="{FF2B5EF4-FFF2-40B4-BE49-F238E27FC236}">
                <a16:creationId xmlns:a16="http://schemas.microsoft.com/office/drawing/2014/main" id="{0DC20DB3-7610-4A72-B304-D9027D93679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E19A15B-72FF-4B33-B2EB-D9F495D31D76}" type="slidenum">
              <a:rPr kumimoji="0" lang="en-US" altLang="en-US" smtClean="0">
                <a:latin typeface="Tahoma" panose="020B0604030504040204" pitchFamily="34" charset="0"/>
              </a:rPr>
              <a:pPr>
                <a:spcBef>
                  <a:spcPct val="0"/>
                </a:spcBef>
              </a:pPr>
              <a:t>102</a:t>
            </a:fld>
            <a:endParaRPr kumimoji="0" lang="en-US" altLang="en-US">
              <a:latin typeface="Tahoma" panose="020B060403050404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Image Placeholder 1">
            <a:extLst>
              <a:ext uri="{FF2B5EF4-FFF2-40B4-BE49-F238E27FC236}">
                <a16:creationId xmlns:a16="http://schemas.microsoft.com/office/drawing/2014/main" id="{A3EA0139-04A7-4D01-BAA4-017B0B1F4045}"/>
              </a:ext>
            </a:extLst>
          </p:cNvPr>
          <p:cNvSpPr>
            <a:spLocks noGrp="1" noRot="1" noChangeAspect="1" noChangeArrowheads="1" noTextEdit="1"/>
          </p:cNvSpPr>
          <p:nvPr>
            <p:ph type="sldImg"/>
          </p:nvPr>
        </p:nvSpPr>
        <p:spPr>
          <a:ln/>
        </p:spPr>
      </p:sp>
      <p:sp>
        <p:nvSpPr>
          <p:cNvPr id="332803" name="Notes Placeholder 2">
            <a:extLst>
              <a:ext uri="{FF2B5EF4-FFF2-40B4-BE49-F238E27FC236}">
                <a16:creationId xmlns:a16="http://schemas.microsoft.com/office/drawing/2014/main" id="{81B35866-A2BC-4B08-887B-C040C2A709C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[review the slide]</a:t>
            </a:r>
          </a:p>
          <a:p>
            <a:endParaRPr lang="en-US" altLang="en-US" b="1"/>
          </a:p>
        </p:txBody>
      </p:sp>
      <p:sp>
        <p:nvSpPr>
          <p:cNvPr id="332804" name="Slide Number Placeholder 3">
            <a:extLst>
              <a:ext uri="{FF2B5EF4-FFF2-40B4-BE49-F238E27FC236}">
                <a16:creationId xmlns:a16="http://schemas.microsoft.com/office/drawing/2014/main" id="{61744ECC-7CE3-4360-8989-5F52F4C8FEC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2004CE7-EDE3-4AC6-945F-29B7A771D7D7}" type="slidenum">
              <a:rPr kumimoji="0" lang="en-US" altLang="en-US" smtClean="0">
                <a:latin typeface="Tahoma" panose="020B0604030504040204" pitchFamily="34" charset="0"/>
              </a:rPr>
              <a:pPr>
                <a:spcBef>
                  <a:spcPct val="0"/>
                </a:spcBef>
              </a:pPr>
              <a:t>103</a:t>
            </a:fld>
            <a:endParaRPr kumimoji="0" lang="en-US" altLang="en-US">
              <a:latin typeface="Tahoma" panose="020B060403050404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Image Placeholder 1">
            <a:extLst>
              <a:ext uri="{FF2B5EF4-FFF2-40B4-BE49-F238E27FC236}">
                <a16:creationId xmlns:a16="http://schemas.microsoft.com/office/drawing/2014/main" id="{F13D178B-594E-4F5C-9C8F-868C900841D2}"/>
              </a:ext>
            </a:extLst>
          </p:cNvPr>
          <p:cNvSpPr>
            <a:spLocks noGrp="1" noRot="1" noChangeAspect="1" noChangeArrowheads="1" noTextEdit="1"/>
          </p:cNvSpPr>
          <p:nvPr>
            <p:ph type="sldImg"/>
          </p:nvPr>
        </p:nvSpPr>
        <p:spPr>
          <a:ln/>
        </p:spPr>
      </p:sp>
      <p:sp>
        <p:nvSpPr>
          <p:cNvPr id="334851" name="Notes Placeholder 2">
            <a:extLst>
              <a:ext uri="{FF2B5EF4-FFF2-40B4-BE49-F238E27FC236}">
                <a16:creationId xmlns:a16="http://schemas.microsoft.com/office/drawing/2014/main" id="{B8BCDC50-530F-4CA9-9069-3ECA798D243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And the last part to the Masterful Start is to Make Introductions. Depending upon the participants, their familiarity with one another and the length of time for the meeting we may elect to use the Short Form or the Long From Introductions.</a:t>
            </a:r>
          </a:p>
          <a:p>
            <a:endParaRPr lang="en-US" altLang="en-US" b="1"/>
          </a:p>
          <a:p>
            <a:r>
              <a:rPr lang="en-US" altLang="en-US" b="1"/>
              <a:t>Who in the room has used the Short Form? [facilitate the discussion]</a:t>
            </a:r>
          </a:p>
          <a:p>
            <a:endParaRPr lang="en-US" altLang="en-US" b="1"/>
          </a:p>
          <a:p>
            <a:r>
              <a:rPr lang="en-US" altLang="en-US" b="1"/>
              <a:t>How about the Long  Form? [facilitate the discussion]</a:t>
            </a:r>
          </a:p>
          <a:p>
            <a:endParaRPr lang="en-US" altLang="en-US" b="1"/>
          </a:p>
          <a:p>
            <a:r>
              <a:rPr lang="en-US" altLang="en-US" b="1"/>
              <a:t>Any questions on Making Introductions? </a:t>
            </a:r>
          </a:p>
          <a:p>
            <a:endParaRPr lang="en-US" altLang="en-US"/>
          </a:p>
        </p:txBody>
      </p:sp>
      <p:sp>
        <p:nvSpPr>
          <p:cNvPr id="334852" name="Slide Number Placeholder 3">
            <a:extLst>
              <a:ext uri="{FF2B5EF4-FFF2-40B4-BE49-F238E27FC236}">
                <a16:creationId xmlns:a16="http://schemas.microsoft.com/office/drawing/2014/main" id="{FCFD5E9E-4080-4DCC-9527-E277443AF75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73956401-3EFA-4DEE-8B3E-0C0DBDD96827}" type="slidenum">
              <a:rPr lang="en-US" altLang="en-US" sz="1200" b="0" smtClean="0">
                <a:solidFill>
                  <a:schemeClr val="tx1"/>
                </a:solidFill>
                <a:latin typeface="Tahoma" panose="020B0604030504040204" pitchFamily="34" charset="0"/>
              </a:rPr>
              <a:pPr/>
              <a:t>104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a:extLst>
              <a:ext uri="{FF2B5EF4-FFF2-40B4-BE49-F238E27FC236}">
                <a16:creationId xmlns:a16="http://schemas.microsoft.com/office/drawing/2014/main" id="{2FED9915-1154-4C62-B533-E1011E6C03D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9123412-5F8B-4AD7-8C6C-49359CEA6E89}" type="slidenum">
              <a:rPr kumimoji="0" lang="en-US" altLang="en-US" smtClean="0">
                <a:latin typeface="Tahoma" panose="020B0604030504040204" pitchFamily="34" charset="0"/>
              </a:rPr>
              <a:pPr>
                <a:spcBef>
                  <a:spcPct val="0"/>
                </a:spcBef>
              </a:pPr>
              <a:t>105</a:t>
            </a:fld>
            <a:endParaRPr kumimoji="0" lang="en-US" altLang="en-US">
              <a:latin typeface="Tahoma" panose="020B0604030504040204" pitchFamily="34" charset="0"/>
            </a:endParaRPr>
          </a:p>
        </p:txBody>
      </p:sp>
      <p:sp>
        <p:nvSpPr>
          <p:cNvPr id="336899" name="Rectangle 2">
            <a:extLst>
              <a:ext uri="{FF2B5EF4-FFF2-40B4-BE49-F238E27FC236}">
                <a16:creationId xmlns:a16="http://schemas.microsoft.com/office/drawing/2014/main" id="{E8B7C165-621F-4B0C-BBC9-8AAF0EB8BE13}"/>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2A9A46C0-1966-46BF-8C6C-963DD33046AB}"/>
              </a:ext>
            </a:extLst>
          </p:cNvPr>
          <p:cNvSpPr>
            <a:spLocks noGrp="1" noChangeArrowheads="1"/>
          </p:cNvSpPr>
          <p:nvPr>
            <p:ph type="body" idx="1"/>
          </p:nvPr>
        </p:nvSpPr>
        <p:spPr/>
        <p:txBody>
          <a:bodyPr/>
          <a:lstStyle/>
          <a:p>
            <a:pPr>
              <a:defRPr/>
            </a:pPr>
            <a:r>
              <a:rPr lang="en-US" altLang="en-US" b="1" dirty="0"/>
              <a:t>To get started with preparation, let’s use our teams.</a:t>
            </a:r>
          </a:p>
          <a:p>
            <a:pPr>
              <a:defRPr/>
            </a:pPr>
            <a:endParaRPr lang="en-US" altLang="en-US" b="1" dirty="0"/>
          </a:p>
          <a:p>
            <a:pPr>
              <a:defRPr/>
            </a:pPr>
            <a:r>
              <a:rPr lang="en-US" altLang="en-US" b="1" dirty="0"/>
              <a:t>[Purpose] the purpose of this next exercise is to ask each team what they believe is a part of Masterful Meeting preparation</a:t>
            </a:r>
          </a:p>
          <a:p>
            <a:pPr>
              <a:defRPr/>
            </a:pPr>
            <a:endParaRPr lang="en-US" altLang="en-US" b="1" dirty="0"/>
          </a:p>
          <a:p>
            <a:pPr>
              <a:defRPr/>
            </a:pPr>
            <a:r>
              <a:rPr lang="en-US" altLang="en-US" b="1" dirty="0"/>
              <a:t>[Example] not needed</a:t>
            </a:r>
          </a:p>
          <a:p>
            <a:pPr>
              <a:defRPr/>
            </a:pPr>
            <a:endParaRPr lang="en-US" altLang="en-US" b="1" dirty="0"/>
          </a:p>
          <a:p>
            <a:pPr>
              <a:defRPr/>
            </a:pPr>
            <a:r>
              <a:rPr lang="en-US" altLang="en-US" b="1" dirty="0"/>
              <a:t>[Directions] each team will be recording their answers to the question I am about to ask on post-it notes. So first, let’s select a new team leader. If you have already been a team lead, you are not eligible. Of the remaining team members [select the new team leader; oldest/newest car; most/least siblings; etc.]. Our new team leaders will be doing the following: </a:t>
            </a:r>
          </a:p>
          <a:p>
            <a:pPr marL="232943" indent="-232943">
              <a:buFontTx/>
              <a:buAutoNum type="arabicPeriod"/>
              <a:defRPr/>
            </a:pPr>
            <a:r>
              <a:rPr lang="en-US" altLang="en-US" b="1" dirty="0"/>
              <a:t>They will be recording the answers from their teams on the post-it notes and writing with the marker. Note the markers are pretty thick and the post-its are pretty small; so, please write accordingly.</a:t>
            </a:r>
          </a:p>
          <a:p>
            <a:pPr marL="232943" indent="-232943">
              <a:buFontTx/>
              <a:buAutoNum type="arabicPeriod"/>
              <a:defRPr/>
            </a:pPr>
            <a:r>
              <a:rPr lang="en-US" altLang="en-US" b="1" dirty="0"/>
              <a:t>Each answer will be recorded on its own, unique post-it note. So, [blue] team, if you have four answers, how many post-it notes would you have? [great, four, that’s as complicated as the math will get today]</a:t>
            </a:r>
          </a:p>
          <a:p>
            <a:pPr marL="232943" indent="-232943">
              <a:buFontTx/>
              <a:buAutoNum type="arabicPeriod"/>
              <a:defRPr/>
            </a:pPr>
            <a:r>
              <a:rPr lang="en-US" altLang="en-US" b="1" dirty="0"/>
              <a:t>Finally, I am going to set the clock for two minutes. When the clock rings, indicating time has expired, please cap your markers to keep the competition fair.</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Image Placeholder 1">
            <a:extLst>
              <a:ext uri="{FF2B5EF4-FFF2-40B4-BE49-F238E27FC236}">
                <a16:creationId xmlns:a16="http://schemas.microsoft.com/office/drawing/2014/main" id="{1A59EA7A-B6CC-4265-BAA8-2C386597E30D}"/>
              </a:ext>
            </a:extLst>
          </p:cNvPr>
          <p:cNvSpPr>
            <a:spLocks noGrp="1" noRot="1" noChangeAspect="1" noChangeArrowheads="1" noTextEdit="1"/>
          </p:cNvSpPr>
          <p:nvPr>
            <p:ph type="sldImg"/>
          </p:nvPr>
        </p:nvSpPr>
        <p:spPr>
          <a:ln/>
        </p:spPr>
      </p:sp>
      <p:sp>
        <p:nvSpPr>
          <p:cNvPr id="338947" name="Notes Placeholder 2">
            <a:extLst>
              <a:ext uri="{FF2B5EF4-FFF2-40B4-BE49-F238E27FC236}">
                <a16:creationId xmlns:a16="http://schemas.microsoft.com/office/drawing/2014/main" id="{87648642-20CD-480C-97F0-7125701C99F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[Solution to the team exercise]</a:t>
            </a:r>
          </a:p>
          <a:p>
            <a:endParaRPr lang="en-US" altLang="en-US"/>
          </a:p>
        </p:txBody>
      </p:sp>
      <p:sp>
        <p:nvSpPr>
          <p:cNvPr id="338948" name="Slide Number Placeholder 3">
            <a:extLst>
              <a:ext uri="{FF2B5EF4-FFF2-40B4-BE49-F238E27FC236}">
                <a16:creationId xmlns:a16="http://schemas.microsoft.com/office/drawing/2014/main" id="{6A5FFF5F-0FFC-4F1C-A452-113CFFE37AA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6ABF616-FA03-491A-AE74-46390FFC8754}" type="slidenum">
              <a:rPr kumimoji="0" lang="en-US" altLang="en-US" smtClean="0">
                <a:latin typeface="Tahoma" panose="020B0604030504040204" pitchFamily="34" charset="0"/>
              </a:rPr>
              <a:pPr>
                <a:spcBef>
                  <a:spcPct val="0"/>
                </a:spcBef>
              </a:pPr>
              <a:t>106</a:t>
            </a:fld>
            <a:endParaRPr kumimoji="0" lang="en-US" altLang="en-US">
              <a:latin typeface="Tahoma" panose="020B0604030504040204"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Image Placeholder 1">
            <a:extLst>
              <a:ext uri="{FF2B5EF4-FFF2-40B4-BE49-F238E27FC236}">
                <a16:creationId xmlns:a16="http://schemas.microsoft.com/office/drawing/2014/main" id="{7BB7B893-8968-4684-A76F-CCF860304931}"/>
              </a:ext>
            </a:extLst>
          </p:cNvPr>
          <p:cNvSpPr>
            <a:spLocks noGrp="1" noRot="1" noChangeAspect="1" noChangeArrowheads="1" noTextEdit="1"/>
          </p:cNvSpPr>
          <p:nvPr>
            <p:ph type="sldImg"/>
          </p:nvPr>
        </p:nvSpPr>
        <p:spPr>
          <a:ln/>
        </p:spPr>
      </p:sp>
      <p:sp>
        <p:nvSpPr>
          <p:cNvPr id="340995" name="Notes Placeholder 2">
            <a:extLst>
              <a:ext uri="{FF2B5EF4-FFF2-40B4-BE49-F238E27FC236}">
                <a16:creationId xmlns:a16="http://schemas.microsoft.com/office/drawing/2014/main" id="{ECE3831F-7091-429E-A79E-1F886766EE7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is the first of several Checklists for assisting us in making our meetings more Masterful. You will notice that all steps may not be necessary for all meetings and those that are recommended for all meetings are identified by an asterisk by that item on the checklist. These checklists are included on the LSI website along with other key meeting tools such as the countdown time we have been using. You may want visit that web site and check for updates occasionally. </a:t>
            </a:r>
          </a:p>
          <a:p>
            <a:endParaRPr lang="en-US" altLang="en-US" b="1"/>
          </a:p>
          <a:p>
            <a:r>
              <a:rPr lang="en-US" altLang="en-US" b="1"/>
              <a:t>Before we move on, are there any questions on Masterful Preparation? [facilitate the discussion]</a:t>
            </a:r>
          </a:p>
          <a:p>
            <a:endParaRPr lang="en-US" altLang="en-US"/>
          </a:p>
        </p:txBody>
      </p:sp>
      <p:sp>
        <p:nvSpPr>
          <p:cNvPr id="340996" name="Slide Number Placeholder 3">
            <a:extLst>
              <a:ext uri="{FF2B5EF4-FFF2-40B4-BE49-F238E27FC236}">
                <a16:creationId xmlns:a16="http://schemas.microsoft.com/office/drawing/2014/main" id="{B485EEC2-1CA8-47D5-8FB8-4963F2D8F80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DE3921C-2C72-4049-B254-34503311E859}" type="slidenum">
              <a:rPr lang="en-US" altLang="en-US" sz="1200" b="0" smtClean="0">
                <a:solidFill>
                  <a:schemeClr val="tx1"/>
                </a:solidFill>
                <a:latin typeface="Tahoma" panose="020B0604030504040204" pitchFamily="34" charset="0"/>
              </a:rPr>
              <a:pPr/>
              <a:t>107</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a:extLst>
              <a:ext uri="{FF2B5EF4-FFF2-40B4-BE49-F238E27FC236}">
                <a16:creationId xmlns:a16="http://schemas.microsoft.com/office/drawing/2014/main" id="{CE2325D3-55B5-4B36-9363-D12C2D3C239C}"/>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8F2D0129-FC10-42C4-A238-2185B4321137}"/>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343044" name="Slide Number Placeholder 3">
            <a:extLst>
              <a:ext uri="{FF2B5EF4-FFF2-40B4-BE49-F238E27FC236}">
                <a16:creationId xmlns:a16="http://schemas.microsoft.com/office/drawing/2014/main" id="{F52296E6-7B7F-4FC4-A1F9-4DA5937E8A9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1E1634C5-59A2-4B27-A61F-44B166751086}" type="slidenum">
              <a:rPr lang="en-US" altLang="en-US" sz="1200" b="0" smtClean="0">
                <a:solidFill>
                  <a:schemeClr val="tx1"/>
                </a:solidFill>
                <a:latin typeface="Tahoma" panose="020B0604030504040204" pitchFamily="34" charset="0"/>
              </a:rPr>
              <a:pPr/>
              <a:t>108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Image Placeholder 1">
            <a:extLst>
              <a:ext uri="{FF2B5EF4-FFF2-40B4-BE49-F238E27FC236}">
                <a16:creationId xmlns:a16="http://schemas.microsoft.com/office/drawing/2014/main" id="{437C9705-0F97-44B0-A31F-A508074E41EE}"/>
              </a:ext>
            </a:extLst>
          </p:cNvPr>
          <p:cNvSpPr>
            <a:spLocks noGrp="1" noRot="1" noChangeAspect="1" noChangeArrowheads="1" noTextEdit="1"/>
          </p:cNvSpPr>
          <p:nvPr>
            <p:ph type="sldImg"/>
          </p:nvPr>
        </p:nvSpPr>
        <p:spPr>
          <a:ln/>
        </p:spPr>
      </p:sp>
      <p:sp>
        <p:nvSpPr>
          <p:cNvPr id="345091" name="Notes Placeholder 2">
            <a:extLst>
              <a:ext uri="{FF2B5EF4-FFF2-40B4-BE49-F238E27FC236}">
                <a16:creationId xmlns:a16="http://schemas.microsoft.com/office/drawing/2014/main" id="{D6CB79FA-D4BC-469F-9068-DF532BC1BE6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Timing: 45 minutes</a:t>
            </a:r>
          </a:p>
          <a:p>
            <a:endParaRPr lang="en-US" altLang="en-US" b="1"/>
          </a:p>
          <a:p>
            <a:r>
              <a:rPr lang="en-US" altLang="en-US" b="1"/>
              <a:t>This slide is an introduction to the first exercise. Now let’s turn to our yellow Exercise Packet and review the detailed instructions. We will use a read around to go through each step. We will start with [name] from the [purple] team [conduct the read around and add comments, respond to questions to ensure an understanding by all participants]</a:t>
            </a:r>
          </a:p>
          <a:p>
            <a:endParaRPr lang="en-US" altLang="en-US"/>
          </a:p>
        </p:txBody>
      </p:sp>
      <p:sp>
        <p:nvSpPr>
          <p:cNvPr id="345092" name="Slide Number Placeholder 3">
            <a:extLst>
              <a:ext uri="{FF2B5EF4-FFF2-40B4-BE49-F238E27FC236}">
                <a16:creationId xmlns:a16="http://schemas.microsoft.com/office/drawing/2014/main" id="{71706231-E21F-41D5-AC37-6BF448CF47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259A5AE-BC92-4163-9257-CB1D94800002}" type="slidenum">
              <a:rPr lang="en-US" altLang="en-US" sz="1200" b="0" smtClean="0">
                <a:solidFill>
                  <a:schemeClr val="tx1"/>
                </a:solidFill>
                <a:latin typeface="Tahoma" panose="020B0604030504040204" pitchFamily="34" charset="0"/>
              </a:rPr>
              <a:pPr/>
              <a:t>109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B60B4E44-4911-49F3-9853-F1909E25BD5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D0D6F0E-B0CE-4796-9B52-DB2FF4D4EDB8}" type="slidenum">
              <a:rPr kumimoji="0" lang="en-US" altLang="en-US" smtClean="0">
                <a:latin typeface="Tahoma" panose="020B0604030504040204" pitchFamily="34" charset="0"/>
              </a:rPr>
              <a:pPr>
                <a:spcBef>
                  <a:spcPct val="0"/>
                </a:spcBef>
              </a:pPr>
              <a:t>11</a:t>
            </a:fld>
            <a:endParaRPr kumimoji="0" lang="en-US" altLang="en-US">
              <a:latin typeface="Tahoma" panose="020B0604030504040204" pitchFamily="34" charset="0"/>
            </a:endParaRPr>
          </a:p>
        </p:txBody>
      </p:sp>
      <p:sp>
        <p:nvSpPr>
          <p:cNvPr id="144387" name="Rectangle 2">
            <a:extLst>
              <a:ext uri="{FF2B5EF4-FFF2-40B4-BE49-F238E27FC236}">
                <a16:creationId xmlns:a16="http://schemas.microsoft.com/office/drawing/2014/main" id="{BB3849A2-124A-4581-9D6F-9459188E8C68}"/>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8F85162B-27AB-4CC3-917E-B58D37E51232}"/>
              </a:ext>
            </a:extLst>
          </p:cNvPr>
          <p:cNvSpPr>
            <a:spLocks noGrp="1" noChangeArrowheads="1"/>
          </p:cNvSpPr>
          <p:nvPr>
            <p:ph type="body" idx="1"/>
          </p:nvPr>
        </p:nvSpPr>
        <p:spPr/>
        <p:txBody>
          <a:bodyPr/>
          <a:lstStyle/>
          <a:p>
            <a:pPr>
              <a:defRPr/>
            </a:pPr>
            <a:r>
              <a:rPr lang="en-US" altLang="en-US" b="1" i="1" dirty="0"/>
              <a:t>There are four major pieces in the Masterful Meeting framework: </a:t>
            </a:r>
          </a:p>
          <a:p>
            <a:pPr>
              <a:defRPr/>
            </a:pPr>
            <a:endParaRPr lang="en-US" altLang="en-US" b="1" i="1" dirty="0"/>
          </a:p>
          <a:p>
            <a:pPr marL="232943" indent="-232943">
              <a:buFont typeface="+mj-lt"/>
              <a:buAutoNum type="arabicPeriod"/>
              <a:defRPr/>
            </a:pPr>
            <a:r>
              <a:rPr lang="en-US" altLang="en-US" b="1" i="1" dirty="0"/>
              <a:t>Rights- what everyone should expect; that includes both the meeting leader as well as the meeting participants; yes, would we not want both of those to have rights?</a:t>
            </a:r>
          </a:p>
          <a:p>
            <a:pPr marL="232943" indent="-232943">
              <a:buFont typeface="+mj-lt"/>
              <a:buAutoNum type="arabicPeriod"/>
              <a:defRPr/>
            </a:pPr>
            <a:r>
              <a:rPr lang="en-US" altLang="en-US" b="1" i="1" dirty="0"/>
              <a:t>Vision-what a great meeting looks like; much like developing a strategic plan, by having a vision of a masterful meeting, we “begin with the end in mind”; and that end should be a common view of what a masterful meeting looks like</a:t>
            </a:r>
          </a:p>
          <a:p>
            <a:pPr marL="232943" indent="-232943">
              <a:buFont typeface="+mj-lt"/>
              <a:buAutoNum type="arabicPeriod"/>
              <a:defRPr/>
            </a:pPr>
            <a:r>
              <a:rPr lang="en-US" altLang="en-US" b="1" i="1" dirty="0"/>
              <a:t>Meetings Blue Print – how to prepare, start, run and close a masterful meeting. And, what to do when challenges like dysfunction, a disagreement, a meeting leader is not leading and/or a virtual meeting arises</a:t>
            </a:r>
          </a:p>
          <a:p>
            <a:pPr marL="232943" indent="-232943">
              <a:buFont typeface="+mj-lt"/>
              <a:buAutoNum type="arabicPeriod"/>
              <a:defRPr/>
            </a:pPr>
            <a:r>
              <a:rPr lang="en-US" altLang="en-US" b="1" i="1" dirty="0"/>
              <a:t>Master Plan-how to transform the meetings throughout the organization; ideally, the entire organization; if not, your meetings, your team or your department, etc.</a:t>
            </a:r>
          </a:p>
          <a:p>
            <a:pPr marL="232943" indent="-232943">
              <a:buFont typeface="+mj-lt"/>
              <a:buAutoNum type="arabicPeriod"/>
              <a:defRPr/>
            </a:pPr>
            <a:endParaRPr lang="en-US" altLang="en-US" b="1" i="1" dirty="0"/>
          </a:p>
          <a:p>
            <a:pPr>
              <a:buFont typeface="+mj-lt"/>
              <a:buNone/>
              <a:defRPr/>
            </a:pPr>
            <a:r>
              <a:rPr lang="en-US" altLang="en-US" b="1" i="1" dirty="0"/>
              <a:t>Any questions on this framework? [facilitate the discussion] OK let’s move on. </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a:extLst>
              <a:ext uri="{FF2B5EF4-FFF2-40B4-BE49-F238E27FC236}">
                <a16:creationId xmlns:a16="http://schemas.microsoft.com/office/drawing/2014/main" id="{0B3C3DB9-A947-43C3-B2C0-FAF39B38BB47}"/>
              </a:ext>
            </a:extLst>
          </p:cNvPr>
          <p:cNvSpPr>
            <a:spLocks noGrp="1" noRot="1" noChangeAspect="1" noChangeArrowheads="1" noTextEdit="1"/>
          </p:cNvSpPr>
          <p:nvPr>
            <p:ph type="sldImg"/>
          </p:nvPr>
        </p:nvSpPr>
        <p:spPr>
          <a:ln/>
        </p:spPr>
      </p:sp>
      <p:sp>
        <p:nvSpPr>
          <p:cNvPr id="347139" name="Rectangle 3">
            <a:extLst>
              <a:ext uri="{FF2B5EF4-FFF2-40B4-BE49-F238E27FC236}">
                <a16:creationId xmlns:a16="http://schemas.microsoft.com/office/drawing/2014/main" id="{C7DE929B-22C6-4525-A965-FF4EAD1433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Use this slide to ensure all teams know when they are to be completed and back in the general session.</a:t>
            </a: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Image Placeholder 1">
            <a:extLst>
              <a:ext uri="{FF2B5EF4-FFF2-40B4-BE49-F238E27FC236}">
                <a16:creationId xmlns:a16="http://schemas.microsoft.com/office/drawing/2014/main" id="{B1ECEAD6-BF3F-4746-86BC-8202228986A1}"/>
              </a:ext>
            </a:extLst>
          </p:cNvPr>
          <p:cNvSpPr>
            <a:spLocks noGrp="1" noRot="1" noChangeAspect="1" noChangeArrowheads="1" noTextEdit="1"/>
          </p:cNvSpPr>
          <p:nvPr>
            <p:ph type="sldImg"/>
          </p:nvPr>
        </p:nvSpPr>
        <p:spPr>
          <a:ln/>
        </p:spPr>
      </p:sp>
      <p:sp>
        <p:nvSpPr>
          <p:cNvPr id="349187" name="Notes Placeholder 2">
            <a:extLst>
              <a:ext uri="{FF2B5EF4-FFF2-40B4-BE49-F238E27FC236}">
                <a16:creationId xmlns:a16="http://schemas.microsoft.com/office/drawing/2014/main" id="{78161CB8-4482-4938-A8C0-5D2CE91C34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49188" name="Slide Number Placeholder 3">
            <a:extLst>
              <a:ext uri="{FF2B5EF4-FFF2-40B4-BE49-F238E27FC236}">
                <a16:creationId xmlns:a16="http://schemas.microsoft.com/office/drawing/2014/main" id="{4ED2B36E-B60C-435C-977A-13036D1C8A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09B273B-07B4-40DE-A2B0-1939E55FC5C2}" type="slidenum">
              <a:rPr lang="en-US" altLang="en-US" sz="1200" b="0" smtClean="0">
                <a:solidFill>
                  <a:schemeClr val="tx1"/>
                </a:solidFill>
                <a:latin typeface="Tahoma" panose="020B0604030504040204" pitchFamily="34" charset="0"/>
              </a:rPr>
              <a:pPr/>
              <a:t>111</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Image Placeholder 1">
            <a:extLst>
              <a:ext uri="{FF2B5EF4-FFF2-40B4-BE49-F238E27FC236}">
                <a16:creationId xmlns:a16="http://schemas.microsoft.com/office/drawing/2014/main" id="{1534B86B-05EE-4291-B38F-59D2D031F3F9}"/>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BC7A7A9E-E612-43A4-990C-5434BD93E2C3}"/>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351236" name="Slide Number Placeholder 3">
            <a:extLst>
              <a:ext uri="{FF2B5EF4-FFF2-40B4-BE49-F238E27FC236}">
                <a16:creationId xmlns:a16="http://schemas.microsoft.com/office/drawing/2014/main" id="{16DF623E-657A-4310-8EC6-CDD55D9AA0D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32AD27F-23B7-4EB2-B8DD-F93AFFE457A6}" type="slidenum">
              <a:rPr lang="en-US" altLang="en-US" sz="1200" b="0" smtClean="0">
                <a:solidFill>
                  <a:schemeClr val="tx1"/>
                </a:solidFill>
                <a:latin typeface="Tahoma" panose="020B0604030504040204" pitchFamily="34" charset="0"/>
              </a:rPr>
              <a:pPr/>
              <a:t>112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Image Placeholder 1">
            <a:extLst>
              <a:ext uri="{FF2B5EF4-FFF2-40B4-BE49-F238E27FC236}">
                <a16:creationId xmlns:a16="http://schemas.microsoft.com/office/drawing/2014/main" id="{29A64045-9D89-4526-9A8A-635E8F9EC9FC}"/>
              </a:ext>
            </a:extLst>
          </p:cNvPr>
          <p:cNvSpPr>
            <a:spLocks noGrp="1" noRot="1" noChangeAspect="1" noChangeArrowheads="1" noTextEdit="1"/>
          </p:cNvSpPr>
          <p:nvPr>
            <p:ph type="sldImg"/>
          </p:nvPr>
        </p:nvSpPr>
        <p:spPr>
          <a:ln/>
        </p:spPr>
      </p:sp>
      <p:sp>
        <p:nvSpPr>
          <p:cNvPr id="273411" name="Notes Placeholder 2">
            <a:extLst>
              <a:ext uri="{FF2B5EF4-FFF2-40B4-BE49-F238E27FC236}">
                <a16:creationId xmlns:a16="http://schemas.microsoft.com/office/drawing/2014/main" id="{602A362E-F829-480C-9D7B-FB8BBCF76129}"/>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Checkpoint</a:t>
            </a:r>
          </a:p>
          <a:p>
            <a:pPr marL="640594" lvl="1" indent="-174708">
              <a:buFont typeface="Arial" panose="020B0604020202020204" pitchFamily="34" charset="0"/>
              <a:buChar char="•"/>
              <a:defRPr/>
            </a:pPr>
            <a:r>
              <a:rPr lang="en-US" altLang="en-US" b="1" dirty="0"/>
              <a:t>Review: we have just completed…..</a:t>
            </a:r>
          </a:p>
          <a:p>
            <a:pPr marL="640594" lvl="1" indent="-174708">
              <a:buFont typeface="Arial" panose="020B0604020202020204" pitchFamily="34" charset="0"/>
              <a:buChar char="•"/>
              <a:defRPr/>
            </a:pPr>
            <a:r>
              <a:rPr lang="en-US" altLang="en-US" b="1" dirty="0"/>
              <a:t>Preview: what we are about to do next is…..</a:t>
            </a:r>
          </a:p>
          <a:p>
            <a:pPr marL="640594" lvl="1" indent="-174708">
              <a:buFont typeface="Arial" panose="020B0604020202020204" pitchFamily="34" charset="0"/>
              <a:buChar char="•"/>
              <a:defRPr/>
            </a:pPr>
            <a:r>
              <a:rPr lang="en-US" altLang="en-US" b="1" dirty="0"/>
              <a:t>Big View: and that is important because………</a:t>
            </a:r>
          </a:p>
          <a:p>
            <a:pPr marL="174708" indent="-174708">
              <a:buFont typeface="Arial" panose="020B0604020202020204" pitchFamily="34" charset="0"/>
              <a:buChar char="•"/>
              <a:defRPr/>
            </a:pPr>
            <a:r>
              <a:rPr lang="en-US" altLang="en-US" b="1" dirty="0"/>
              <a:t>Giving Directions (PeDeQs)</a:t>
            </a:r>
          </a:p>
          <a:p>
            <a:pPr marL="640594" lvl="1" indent="-174708">
              <a:buFont typeface="Arial" panose="020B0604020202020204" pitchFamily="34" charset="0"/>
              <a:buChar char="•"/>
              <a:defRPr/>
            </a:pPr>
            <a:r>
              <a:rPr lang="en-US" altLang="en-US" b="1" dirty="0"/>
              <a:t>Purpose</a:t>
            </a:r>
          </a:p>
          <a:p>
            <a:pPr marL="640594" lvl="1" indent="-174708">
              <a:buFont typeface="Arial" panose="020B0604020202020204" pitchFamily="34" charset="0"/>
              <a:buChar char="•"/>
              <a:defRPr/>
            </a:pPr>
            <a:r>
              <a:rPr lang="en-US" altLang="en-US" b="1" dirty="0"/>
              <a:t>Example</a:t>
            </a:r>
          </a:p>
          <a:p>
            <a:pPr marL="640594" lvl="1" indent="-174708">
              <a:buFont typeface="Arial" panose="020B0604020202020204" pitchFamily="34" charset="0"/>
              <a:buChar char="•"/>
              <a:defRPr/>
            </a:pPr>
            <a:r>
              <a:rPr lang="en-US" altLang="en-US" b="1" dirty="0"/>
              <a:t>Directions</a:t>
            </a:r>
          </a:p>
          <a:p>
            <a:pPr marL="640594" lvl="1" indent="-174708">
              <a:buFont typeface="Arial" panose="020B0604020202020204" pitchFamily="34" charset="0"/>
              <a:buChar char="•"/>
              <a:defRPr/>
            </a:pPr>
            <a:r>
              <a:rPr lang="en-US" altLang="en-US" b="1" dirty="0"/>
              <a:t>Exceptions</a:t>
            </a:r>
          </a:p>
          <a:p>
            <a:pPr marL="640594" lvl="1" indent="-174708">
              <a:buFont typeface="Arial" panose="020B0604020202020204" pitchFamily="34" charset="0"/>
              <a:buChar char="•"/>
              <a:defRPr/>
            </a:pPr>
            <a:r>
              <a:rPr lang="en-US" altLang="en-US" b="1" dirty="0"/>
              <a:t>Questions</a:t>
            </a:r>
          </a:p>
          <a:p>
            <a:pPr marL="640594" lvl="1" indent="-174708">
              <a:buFont typeface="Arial" panose="020B0604020202020204" pitchFamily="34" charset="0"/>
              <a:buChar char="•"/>
              <a:defRPr/>
            </a:pPr>
            <a:r>
              <a:rPr lang="en-US" altLang="en-US" b="1" dirty="0"/>
              <a:t>Starting question</a:t>
            </a:r>
          </a:p>
          <a:p>
            <a:pPr marL="174708" indent="-174708">
              <a:buFont typeface="Arial" panose="020B0604020202020204" pitchFamily="34" charset="0"/>
              <a:buChar char="•"/>
              <a:defRPr/>
            </a:pPr>
            <a:r>
              <a:rPr lang="en-US" altLang="en-US" b="1" dirty="0"/>
              <a:t>Problems with the Current Hiring Process</a:t>
            </a:r>
          </a:p>
          <a:p>
            <a:pPr marL="640594" lvl="1" indent="-174708">
              <a:buFont typeface="Arial" panose="020B0604020202020204" pitchFamily="34" charset="0"/>
              <a:buChar char="•"/>
              <a:defRPr/>
            </a:pPr>
            <a:r>
              <a:rPr lang="en-US" altLang="en-US" b="1" dirty="0"/>
              <a:t>Problems</a:t>
            </a:r>
          </a:p>
          <a:p>
            <a:pPr marL="640594" lvl="1" indent="-174708">
              <a:buFont typeface="Arial" panose="020B0604020202020204" pitchFamily="34" charset="0"/>
              <a:buChar char="•"/>
              <a:defRPr/>
            </a:pPr>
            <a:r>
              <a:rPr lang="en-US" altLang="en-US" b="1" dirty="0"/>
              <a:t>Symptoms</a:t>
            </a:r>
          </a:p>
          <a:p>
            <a:pPr marL="640594" lvl="1" indent="-174708">
              <a:buFont typeface="Arial" panose="020B0604020202020204" pitchFamily="34" charset="0"/>
              <a:buChar char="•"/>
              <a:defRPr/>
            </a:pPr>
            <a:r>
              <a:rPr lang="en-US" altLang="en-US" b="1" dirty="0"/>
              <a:t>Root cause</a:t>
            </a:r>
          </a:p>
        </p:txBody>
      </p:sp>
      <p:sp>
        <p:nvSpPr>
          <p:cNvPr id="353284" name="Slide Number Placeholder 3">
            <a:extLst>
              <a:ext uri="{FF2B5EF4-FFF2-40B4-BE49-F238E27FC236}">
                <a16:creationId xmlns:a16="http://schemas.microsoft.com/office/drawing/2014/main" id="{C23F50E6-7827-4070-A837-B369583B34D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A6C26FA-EC86-48A9-B90C-8AE7DDD625B0}" type="slidenum">
              <a:rPr kumimoji="0" lang="en-US" altLang="en-US" smtClean="0">
                <a:latin typeface="Tahoma" panose="020B0604030504040204" pitchFamily="34" charset="0"/>
              </a:rPr>
              <a:pPr>
                <a:spcBef>
                  <a:spcPct val="0"/>
                </a:spcBef>
              </a:pPr>
              <a:t>113</a:t>
            </a:fld>
            <a:endParaRPr kumimoji="0" lang="en-US" altLang="en-US">
              <a:latin typeface="Tahoma" panose="020B0604030504040204"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Image Placeholder 1">
            <a:extLst>
              <a:ext uri="{FF2B5EF4-FFF2-40B4-BE49-F238E27FC236}">
                <a16:creationId xmlns:a16="http://schemas.microsoft.com/office/drawing/2014/main" id="{11705F90-6DE8-4FA9-9FF9-38B4C46A7704}"/>
              </a:ext>
            </a:extLst>
          </p:cNvPr>
          <p:cNvSpPr>
            <a:spLocks noGrp="1" noRot="1" noChangeAspect="1" noChangeArrowheads="1" noTextEdit="1"/>
          </p:cNvSpPr>
          <p:nvPr>
            <p:ph type="sldImg"/>
          </p:nvPr>
        </p:nvSpPr>
        <p:spPr>
          <a:ln/>
        </p:spPr>
      </p:sp>
      <p:sp>
        <p:nvSpPr>
          <p:cNvPr id="355331" name="Notes Placeholder 2">
            <a:extLst>
              <a:ext uri="{FF2B5EF4-FFF2-40B4-BE49-F238E27FC236}">
                <a16:creationId xmlns:a16="http://schemas.microsoft.com/office/drawing/2014/main" id="{2DD8B85E-C434-4F46-B8CE-6F6FAC8BEDC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We will look at the seven best practices/techniques shown on this slide and, again, share with you the Checklist for Execution – FIRST CLASS.</a:t>
            </a:r>
          </a:p>
          <a:p>
            <a:endParaRPr lang="en-US" altLang="en-US"/>
          </a:p>
        </p:txBody>
      </p:sp>
      <p:sp>
        <p:nvSpPr>
          <p:cNvPr id="355332" name="Slide Number Placeholder 3">
            <a:extLst>
              <a:ext uri="{FF2B5EF4-FFF2-40B4-BE49-F238E27FC236}">
                <a16:creationId xmlns:a16="http://schemas.microsoft.com/office/drawing/2014/main" id="{51291EFF-D1E8-4933-B9F5-BA3C2C19B27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592A2CF9-616B-4879-A1DD-77424D2E27E1}" type="slidenum">
              <a:rPr lang="en-US" altLang="en-US" sz="1200" b="0" smtClean="0">
                <a:solidFill>
                  <a:schemeClr val="tx1"/>
                </a:solidFill>
                <a:latin typeface="Tahoma" panose="020B0604030504040204" pitchFamily="34" charset="0"/>
              </a:rPr>
              <a:pPr/>
              <a:t>114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Image Placeholder 1">
            <a:extLst>
              <a:ext uri="{FF2B5EF4-FFF2-40B4-BE49-F238E27FC236}">
                <a16:creationId xmlns:a16="http://schemas.microsoft.com/office/drawing/2014/main" id="{989883D4-9C3B-4E03-9E43-17020AFED4B3}"/>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A096201-7528-4AC4-8E5B-6A53A70120ED}"/>
              </a:ext>
            </a:extLst>
          </p:cNvPr>
          <p:cNvSpPr>
            <a:spLocks noGrp="1"/>
          </p:cNvSpPr>
          <p:nvPr>
            <p:ph type="body" idx="1"/>
          </p:nvPr>
        </p:nvSpPr>
        <p:spPr/>
        <p:txBody>
          <a:bodyPr/>
          <a:lstStyle/>
          <a:p>
            <a:pPr>
              <a:defRPr/>
            </a:pPr>
            <a:r>
              <a:rPr lang="en-US" b="1" dirty="0"/>
              <a:t>How many of us have been in a meeting that just seemed to drag? [raise your hand] Have you ever wondered where you are on the agenda during a meeting? [nod your head] Well, we are about to share with you a great technique that allows you, as the meeting leader, to figuratively “put the participants on your shoulder” and carry them through the meeting agenda or process. We call this a Checkpoint.</a:t>
            </a:r>
          </a:p>
          <a:p>
            <a:pPr>
              <a:defRPr/>
            </a:pPr>
            <a:endParaRPr lang="en-US" b="1" dirty="0"/>
          </a:p>
          <a:p>
            <a:pPr>
              <a:defRPr/>
            </a:pPr>
            <a:r>
              <a:rPr lang="en-US" b="1" dirty="0"/>
              <a:t>A Checkpoint is comprised of three distinct parts:</a:t>
            </a:r>
          </a:p>
          <a:p>
            <a:pPr>
              <a:defRPr/>
            </a:pPr>
            <a:endParaRPr lang="en-US" b="1" dirty="0"/>
          </a:p>
          <a:p>
            <a:pPr marL="232943" indent="-232943">
              <a:buFont typeface="+mj-lt"/>
              <a:buAutoNum type="arabicPeriod"/>
              <a:defRPr/>
            </a:pPr>
            <a:r>
              <a:rPr lang="en-US" b="1" dirty="0"/>
              <a:t>Review: a brief review of what has been done to date</a:t>
            </a:r>
          </a:p>
          <a:p>
            <a:pPr marL="232943" indent="-232943">
              <a:buFont typeface="+mj-lt"/>
              <a:buAutoNum type="arabicPeriod"/>
              <a:defRPr/>
            </a:pPr>
            <a:r>
              <a:rPr lang="en-US" b="1" dirty="0"/>
              <a:t>Preview: a statement about what the group is about to do and</a:t>
            </a:r>
          </a:p>
          <a:p>
            <a:pPr marL="232943" indent="-232943">
              <a:buFont typeface="+mj-lt"/>
              <a:buAutoNum type="arabicPeriod"/>
              <a:defRPr/>
            </a:pPr>
            <a:r>
              <a:rPr lang="en-US" b="1" dirty="0"/>
              <a:t>Big View: an explanation of how the item just Previewed fits into the overall objective of the meeting or session</a:t>
            </a:r>
          </a:p>
          <a:p>
            <a:pPr>
              <a:buFont typeface="+mj-lt"/>
              <a:buNone/>
              <a:defRPr/>
            </a:pPr>
            <a:endParaRPr lang="en-US" b="1" dirty="0"/>
          </a:p>
          <a:p>
            <a:pPr>
              <a:buFont typeface="+mj-lt"/>
              <a:buNone/>
              <a:defRPr/>
            </a:pPr>
            <a:r>
              <a:rPr lang="en-US" b="1" dirty="0"/>
              <a:t>What we often find when observing people conducting meetings is that they typically do the first two steps; they overlook that Big View or WHY. And, when you really think about it, it is all about the WHY. Give them the Big View and that issue is addressed as you move to every new agenda item in a meeting</a:t>
            </a:r>
          </a:p>
          <a:p>
            <a:pPr>
              <a:defRPr/>
            </a:pPr>
            <a:endParaRPr lang="en-US" b="1" dirty="0"/>
          </a:p>
          <a:p>
            <a:pPr>
              <a:defRPr/>
            </a:pPr>
            <a:endParaRPr lang="en-US" dirty="0"/>
          </a:p>
        </p:txBody>
      </p:sp>
      <p:sp>
        <p:nvSpPr>
          <p:cNvPr id="357380" name="Slide Number Placeholder 3">
            <a:extLst>
              <a:ext uri="{FF2B5EF4-FFF2-40B4-BE49-F238E27FC236}">
                <a16:creationId xmlns:a16="http://schemas.microsoft.com/office/drawing/2014/main" id="{FD7D0599-A24D-4DA6-AB29-8C6F189D309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5E9E94D2-F0FB-49F4-97EB-E3333EDAA270}" type="slidenum">
              <a:rPr lang="en-US" altLang="en-US" sz="1200" b="0" smtClean="0">
                <a:solidFill>
                  <a:schemeClr val="tx1"/>
                </a:solidFill>
                <a:latin typeface="Tahoma" panose="020B0604030504040204" pitchFamily="34" charset="0"/>
              </a:rPr>
              <a:pPr/>
              <a:t>115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Image Placeholder 1">
            <a:extLst>
              <a:ext uri="{FF2B5EF4-FFF2-40B4-BE49-F238E27FC236}">
                <a16:creationId xmlns:a16="http://schemas.microsoft.com/office/drawing/2014/main" id="{5D95278F-A856-4209-B59C-72C261734BE2}"/>
              </a:ext>
            </a:extLst>
          </p:cNvPr>
          <p:cNvSpPr>
            <a:spLocks noGrp="1" noRot="1" noChangeAspect="1" noChangeArrowheads="1" noTextEdit="1"/>
          </p:cNvSpPr>
          <p:nvPr>
            <p:ph type="sldImg"/>
          </p:nvPr>
        </p:nvSpPr>
        <p:spPr>
          <a:ln/>
        </p:spPr>
      </p:sp>
      <p:sp>
        <p:nvSpPr>
          <p:cNvPr id="359427" name="Notes Placeholder 2">
            <a:extLst>
              <a:ext uri="{FF2B5EF4-FFF2-40B4-BE49-F238E27FC236}">
                <a16:creationId xmlns:a16="http://schemas.microsoft.com/office/drawing/2014/main" id="{4BE5E1B5-DCAC-419F-BC3A-2E2D89CC84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assign each team a Checkpoint as follows:</a:t>
            </a:r>
          </a:p>
          <a:p>
            <a:endParaRPr lang="en-US" altLang="en-US" b="1"/>
          </a:p>
          <a:p>
            <a:r>
              <a:rPr lang="en-US" altLang="en-US" b="1"/>
              <a:t>[assign new team lead]</a:t>
            </a:r>
          </a:p>
          <a:p>
            <a:endParaRPr lang="en-US" altLang="en-US" b="1"/>
          </a:p>
          <a:p>
            <a:r>
              <a:rPr lang="en-US" altLang="en-US" b="1"/>
              <a:t>(purple) team; how about taking us from Agenda Item B to C</a:t>
            </a:r>
          </a:p>
          <a:p>
            <a:pPr eaLnBrk="1" hangingPunct="1">
              <a:spcBef>
                <a:spcPct val="0"/>
              </a:spcBef>
            </a:pPr>
            <a:r>
              <a:rPr lang="en-US" altLang="en-US" b="1"/>
              <a:t>(blue) team; how about taking us from Agenda Item C to D</a:t>
            </a:r>
          </a:p>
          <a:p>
            <a:pPr eaLnBrk="1" hangingPunct="1">
              <a:spcBef>
                <a:spcPct val="0"/>
              </a:spcBef>
            </a:pPr>
            <a:r>
              <a:rPr lang="en-US" altLang="en-US" b="1"/>
              <a:t>(green) team; how about taking us from Agenda Item D to E</a:t>
            </a:r>
          </a:p>
          <a:p>
            <a:pPr eaLnBrk="1" hangingPunct="1">
              <a:spcBef>
                <a:spcPct val="0"/>
              </a:spcBef>
            </a:pPr>
            <a:r>
              <a:rPr lang="en-US" altLang="en-US" b="1"/>
              <a:t>(red) team; how about taking us from Agenda Item E to F</a:t>
            </a:r>
          </a:p>
          <a:p>
            <a:pPr eaLnBrk="1" hangingPunct="1">
              <a:spcBef>
                <a:spcPct val="0"/>
              </a:spcBef>
            </a:pPr>
            <a:endParaRPr lang="en-US" altLang="en-US" b="1"/>
          </a:p>
          <a:p>
            <a:pPr eaLnBrk="1" hangingPunct="1">
              <a:spcBef>
                <a:spcPct val="0"/>
              </a:spcBef>
            </a:pPr>
            <a:r>
              <a:rPr lang="en-US" altLang="en-US" b="1"/>
              <a:t>Before we begin, let me do a quick example by going from Agenda Item A to B</a:t>
            </a:r>
          </a:p>
          <a:p>
            <a:pPr eaLnBrk="1" hangingPunct="1">
              <a:spcBef>
                <a:spcPct val="0"/>
              </a:spcBef>
            </a:pPr>
            <a:endParaRPr lang="en-US" altLang="en-US" b="1"/>
          </a:p>
          <a:p>
            <a:pPr eaLnBrk="1" hangingPunct="1">
              <a:spcBef>
                <a:spcPct val="0"/>
              </a:spcBef>
            </a:pPr>
            <a:r>
              <a:rPr lang="en-US" altLang="en-US" b="1"/>
              <a:t>Review: we have just completed our introductions where we have identified your key topics and matched them to our agenda for the session</a:t>
            </a:r>
          </a:p>
          <a:p>
            <a:pPr eaLnBrk="1" hangingPunct="1">
              <a:spcBef>
                <a:spcPct val="0"/>
              </a:spcBef>
            </a:pPr>
            <a:endParaRPr lang="en-US" altLang="en-US" b="1"/>
          </a:p>
          <a:p>
            <a:pPr eaLnBrk="1" hangingPunct="1">
              <a:spcBef>
                <a:spcPct val="0"/>
              </a:spcBef>
            </a:pPr>
            <a:r>
              <a:rPr lang="en-US" altLang="en-US" b="1"/>
              <a:t>Preview: what we are about to do next is define the steps in the current hiring process</a:t>
            </a:r>
          </a:p>
          <a:p>
            <a:pPr eaLnBrk="1" hangingPunct="1">
              <a:spcBef>
                <a:spcPct val="0"/>
              </a:spcBef>
            </a:pPr>
            <a:endParaRPr lang="en-US" altLang="en-US" b="1"/>
          </a:p>
          <a:p>
            <a:pPr eaLnBrk="1" hangingPunct="1">
              <a:spcBef>
                <a:spcPct val="0"/>
              </a:spcBef>
            </a:pPr>
            <a:r>
              <a:rPr lang="en-US" altLang="en-US" b="1"/>
              <a:t>Big View: and that’s important because before we start identifying problems and solutions let’s all start with a common understanding of the existing hiring process</a:t>
            </a:r>
          </a:p>
          <a:p>
            <a:pPr eaLnBrk="1" hangingPunct="1">
              <a:spcBef>
                <a:spcPct val="0"/>
              </a:spcBef>
            </a:pPr>
            <a:endParaRPr lang="en-US" altLang="en-US" b="1"/>
          </a:p>
          <a:p>
            <a:pPr eaLnBrk="1" hangingPunct="1">
              <a:spcBef>
                <a:spcPct val="0"/>
              </a:spcBef>
            </a:pPr>
            <a:r>
              <a:rPr lang="en-US" altLang="en-US" b="1"/>
              <a:t>OK, let me allow each team 1 minute to prepare their checkpoint [start the clock; when time is up, have each team present their checkpoint; award dots]</a:t>
            </a:r>
          </a:p>
          <a:p>
            <a:endParaRPr lang="en-US" altLang="en-US" b="1"/>
          </a:p>
          <a:p>
            <a:endParaRPr lang="en-US" altLang="en-US" b="1"/>
          </a:p>
        </p:txBody>
      </p:sp>
      <p:sp>
        <p:nvSpPr>
          <p:cNvPr id="359428" name="Slide Number Placeholder 3">
            <a:extLst>
              <a:ext uri="{FF2B5EF4-FFF2-40B4-BE49-F238E27FC236}">
                <a16:creationId xmlns:a16="http://schemas.microsoft.com/office/drawing/2014/main" id="{A8417451-3AE4-4603-B389-186056532A6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4FD1E45-C3CE-4FB0-BB16-AC2528067099}" type="slidenum">
              <a:rPr kumimoji="0" lang="en-US" altLang="en-US" smtClean="0">
                <a:latin typeface="Tahoma" panose="020B0604030504040204" pitchFamily="34" charset="0"/>
              </a:rPr>
              <a:pPr>
                <a:spcBef>
                  <a:spcPct val="0"/>
                </a:spcBef>
              </a:pPr>
              <a:t>116</a:t>
            </a:fld>
            <a:endParaRPr kumimoji="0" lang="en-US" altLang="en-US">
              <a:latin typeface="Tahoma" panose="020B0604030504040204"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a:extLst>
              <a:ext uri="{FF2B5EF4-FFF2-40B4-BE49-F238E27FC236}">
                <a16:creationId xmlns:a16="http://schemas.microsoft.com/office/drawing/2014/main" id="{DDF04952-B415-47CD-A200-85F469605349}"/>
              </a:ext>
            </a:extLst>
          </p:cNvPr>
          <p:cNvSpPr>
            <a:spLocks noGrp="1" noRot="1" noChangeAspect="1" noChangeArrowheads="1" noTextEdit="1"/>
          </p:cNvSpPr>
          <p:nvPr>
            <p:ph type="sldImg"/>
          </p:nvPr>
        </p:nvSpPr>
        <p:spPr>
          <a:ln/>
        </p:spPr>
      </p:sp>
      <p:sp>
        <p:nvSpPr>
          <p:cNvPr id="361475" name="Notes Placeholder 2">
            <a:extLst>
              <a:ext uri="{FF2B5EF4-FFF2-40B4-BE49-F238E27FC236}">
                <a16:creationId xmlns:a16="http://schemas.microsoft.com/office/drawing/2014/main" id="{3BB24E50-E012-46D0-AAD3-EB3D1FDF4E1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you have provided instructions to a group on an activity you would like them to do as a part of a meeting? [raise your hand] Anyone ever had the experience where there was a lack of clarity? [nod your head] Or, in the middle of the activity, you realize the participants were not doing what you believe you instructed them to do? [nod your head]</a:t>
            </a:r>
          </a:p>
          <a:p>
            <a:endParaRPr lang="en-US" altLang="en-US" b="1"/>
          </a:p>
          <a:p>
            <a:r>
              <a:rPr lang="en-US" altLang="en-US" b="1"/>
              <a:t>Using Your PeDeQs for Directions will solve this dilemma. Let’s look at what we mean by that. [review the slide; consider modeling a set of PeDeQs for the participants]</a:t>
            </a:r>
          </a:p>
          <a:p>
            <a:endParaRPr lang="en-US" altLang="en-US" i="1" u="sng"/>
          </a:p>
        </p:txBody>
      </p:sp>
      <p:sp>
        <p:nvSpPr>
          <p:cNvPr id="361476" name="Slide Number Placeholder 3">
            <a:extLst>
              <a:ext uri="{FF2B5EF4-FFF2-40B4-BE49-F238E27FC236}">
                <a16:creationId xmlns:a16="http://schemas.microsoft.com/office/drawing/2014/main" id="{6DE05702-C2F5-44A1-9847-AD5A9543264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885BDAE-7C36-437E-9BDE-833BBA311CBB}" type="slidenum">
              <a:rPr kumimoji="0" lang="en-US" altLang="en-US" smtClean="0">
                <a:latin typeface="Tahoma" panose="020B0604030504040204" pitchFamily="34" charset="0"/>
              </a:rPr>
              <a:pPr>
                <a:spcBef>
                  <a:spcPct val="0"/>
                </a:spcBef>
              </a:pPr>
              <a:t>117</a:t>
            </a:fld>
            <a:endParaRPr kumimoji="0" lang="en-US" altLang="en-US">
              <a:latin typeface="Tahoma" panose="020B0604030504040204"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a:extLst>
              <a:ext uri="{FF2B5EF4-FFF2-40B4-BE49-F238E27FC236}">
                <a16:creationId xmlns:a16="http://schemas.microsoft.com/office/drawing/2014/main" id="{85C9F803-CC2E-43AA-8989-EA7BB5CC4E78}"/>
              </a:ext>
            </a:extLst>
          </p:cNvPr>
          <p:cNvSpPr>
            <a:spLocks noGrp="1" noRot="1" noChangeAspect="1" noChangeArrowheads="1" noTextEdit="1"/>
          </p:cNvSpPr>
          <p:nvPr>
            <p:ph type="sldImg"/>
          </p:nvPr>
        </p:nvSpPr>
        <p:spPr>
          <a:ln/>
        </p:spPr>
      </p:sp>
      <p:sp>
        <p:nvSpPr>
          <p:cNvPr id="363523" name="Notes Placeholder 2">
            <a:extLst>
              <a:ext uri="{FF2B5EF4-FFF2-40B4-BE49-F238E27FC236}">
                <a16:creationId xmlns:a16="http://schemas.microsoft.com/office/drawing/2014/main" id="{0B4FBE4D-B552-4A35-8A36-9A7C7D24DD0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Another one of my favorite people in the meetings I am a part of is Wandering Willie or Wilhelmina. You know that person that wants to take you down every bunny trail they can think of. The problem is, too many meeting leaders are not equipped or will not address that meeting hijacker. While we want to tackle this with great aplomb, the technique we would like to share with you is the Re-Directing of Side Issues. </a:t>
            </a:r>
          </a:p>
          <a:p>
            <a:endParaRPr lang="en-US" altLang="en-US" b="1"/>
          </a:p>
          <a:p>
            <a:r>
              <a:rPr lang="en-US" altLang="en-US" b="1"/>
              <a:t>For example, you are in the middle of identifying the steps in the current hiring process. And, Willie makes a statement like, “yes, and the problem with that step is it takes too long, etc.” Unskilled meeting leaders allow Willie to talk about that problem and take the meeting off its path or agenda. Of course, we do not want to be rude, yet there will be people in that meeting that will recognize problems will be addressed in another agenda item. And, those process oriented participants will wonder why you are jumping around.</a:t>
            </a:r>
          </a:p>
          <a:p>
            <a:endParaRPr lang="en-US" altLang="en-US" b="1"/>
          </a:p>
          <a:p>
            <a:r>
              <a:rPr lang="en-US" altLang="en-US" b="1"/>
              <a:t>Instead, we respond to Willie with a question such as, “Willie, that is an interesting point. It sounds like a problem and we will be getting to problems in our next agenda item. Would it be OK with you to place that on the Issues List, so we don’t forget it, and get back to identifying all the steps?”</a:t>
            </a:r>
          </a:p>
          <a:p>
            <a:endParaRPr lang="en-US" altLang="en-US" b="1"/>
          </a:p>
          <a:p>
            <a:r>
              <a:rPr lang="en-US" altLang="en-US" b="1"/>
              <a:t>Note, we asked, we did not tell. Our Parking Boards are great vehicles to capturing the key information throughout a meeting. Use them liberally.</a:t>
            </a:r>
          </a:p>
          <a:p>
            <a:endParaRPr lang="en-US" altLang="en-US" b="1"/>
          </a:p>
          <a:p>
            <a:r>
              <a:rPr lang="en-US" altLang="en-US" b="1"/>
              <a:t>Any questions on the Re-Direction? [facilitate the discussion] </a:t>
            </a:r>
          </a:p>
          <a:p>
            <a:endParaRPr lang="en-US" altLang="en-US"/>
          </a:p>
        </p:txBody>
      </p:sp>
      <p:sp>
        <p:nvSpPr>
          <p:cNvPr id="363524" name="Slide Number Placeholder 3">
            <a:extLst>
              <a:ext uri="{FF2B5EF4-FFF2-40B4-BE49-F238E27FC236}">
                <a16:creationId xmlns:a16="http://schemas.microsoft.com/office/drawing/2014/main" id="{3E8CF43E-D39A-4999-9727-8AF3C3788FC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0DFCC934-7F96-4038-B2D3-883BC54ECFB0}" type="slidenum">
              <a:rPr lang="en-US" altLang="en-US" sz="1200" b="0" smtClean="0">
                <a:solidFill>
                  <a:schemeClr val="tx1"/>
                </a:solidFill>
                <a:latin typeface="Tahoma" panose="020B0604030504040204" pitchFamily="34" charset="0"/>
              </a:rPr>
              <a:pPr/>
              <a:t>118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a:extLst>
              <a:ext uri="{FF2B5EF4-FFF2-40B4-BE49-F238E27FC236}">
                <a16:creationId xmlns:a16="http://schemas.microsoft.com/office/drawing/2014/main" id="{18F22778-FA17-4407-9119-D0E0F67111D7}"/>
              </a:ext>
            </a:extLst>
          </p:cNvPr>
          <p:cNvSpPr>
            <a:spLocks noGrp="1" noRot="1" noChangeAspect="1" noChangeArrowheads="1" noTextEdit="1"/>
          </p:cNvSpPr>
          <p:nvPr>
            <p:ph type="sldImg"/>
          </p:nvPr>
        </p:nvSpPr>
        <p:spPr>
          <a:ln/>
        </p:spPr>
      </p:sp>
      <p:sp>
        <p:nvSpPr>
          <p:cNvPr id="365571" name="Notes Placeholder 2">
            <a:extLst>
              <a:ext uri="{FF2B5EF4-FFF2-40B4-BE49-F238E27FC236}">
                <a16:creationId xmlns:a16="http://schemas.microsoft.com/office/drawing/2014/main" id="{2859F363-593F-4C93-891C-8537C2F0024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One of my favorite adages is, “the faintest of ink is better than the longest of memory.” Along those same lines, during a meeting, it is a good idea to ensure the salient points being discussed are captured on a flip chart, a white board or a document you may be projecting in something like a virtual meeting. At a minimum, we always record the items for our three Parking Boards (IDA) and any relevant analysis discussed during the meeting.</a:t>
            </a:r>
          </a:p>
          <a:p>
            <a:endParaRPr lang="en-US" altLang="en-US" b="1"/>
          </a:p>
          <a:p>
            <a:r>
              <a:rPr lang="en-US" altLang="en-US" b="1"/>
              <a:t>[red] team, any comments or items to add? [facilitate the discussion directing items to each team]</a:t>
            </a:r>
          </a:p>
          <a:p>
            <a:endParaRPr lang="en-US" altLang="en-US"/>
          </a:p>
        </p:txBody>
      </p:sp>
      <p:sp>
        <p:nvSpPr>
          <p:cNvPr id="365572" name="Slide Number Placeholder 3">
            <a:extLst>
              <a:ext uri="{FF2B5EF4-FFF2-40B4-BE49-F238E27FC236}">
                <a16:creationId xmlns:a16="http://schemas.microsoft.com/office/drawing/2014/main" id="{88A27ADC-79ED-4FCA-BF45-E026BF45B26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8DB40005-1C16-4B32-A19E-485D1A1DF343}" type="slidenum">
              <a:rPr lang="en-US" altLang="en-US" sz="1200" b="0" smtClean="0">
                <a:solidFill>
                  <a:schemeClr val="tx1"/>
                </a:solidFill>
                <a:latin typeface="Tahoma" panose="020B0604030504040204" pitchFamily="34" charset="0"/>
              </a:rPr>
              <a:pPr/>
              <a:t>119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3B2EAFF2-C423-4EA1-9554-D3868A4ABCAE}"/>
              </a:ext>
            </a:extLst>
          </p:cNvPr>
          <p:cNvSpPr>
            <a:spLocks noGrp="1" noRot="1" noChangeAspect="1" noChangeArrowheads="1" noTextEdit="1"/>
          </p:cNvSpPr>
          <p:nvPr>
            <p:ph type="sldImg"/>
          </p:nvPr>
        </p:nvSpPr>
        <p:spPr>
          <a:ln/>
        </p:spPr>
      </p:sp>
      <p:sp>
        <p:nvSpPr>
          <p:cNvPr id="146435" name="Notes Placeholder 2">
            <a:extLst>
              <a:ext uri="{FF2B5EF4-FFF2-40B4-BE49-F238E27FC236}">
                <a16:creationId xmlns:a16="http://schemas.microsoft.com/office/drawing/2014/main" id="{8B7A078F-E652-4E63-906C-89128A0A923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Here is our agenda for the next two days. Let’s take a look at the problems you have identified in your teams and see where we will be addressing each of the categories that we have identified.</a:t>
            </a:r>
          </a:p>
          <a:p>
            <a:endParaRPr lang="en-US" altLang="en-US" b="1"/>
          </a:p>
          <a:p>
            <a:r>
              <a:rPr lang="en-US" altLang="en-US" b="1"/>
              <a:t>[Ask teams which agenda item will address their typical meeting problems and map their grouped meeting problems to the appropriate agenda item. If there is a problem area/group, address how to handle that area]</a:t>
            </a:r>
          </a:p>
          <a:p>
            <a:endParaRPr lang="en-US" altLang="en-US"/>
          </a:p>
        </p:txBody>
      </p:sp>
      <p:sp>
        <p:nvSpPr>
          <p:cNvPr id="146436" name="Slide Number Placeholder 3">
            <a:extLst>
              <a:ext uri="{FF2B5EF4-FFF2-40B4-BE49-F238E27FC236}">
                <a16:creationId xmlns:a16="http://schemas.microsoft.com/office/drawing/2014/main" id="{3CFA4A2A-38D8-461B-ACD9-55F8D6B7A07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ABB8C785-E0B3-4694-8224-6B8B3DC28664}" type="slidenum">
              <a:rPr lang="en-US" altLang="en-US" sz="1200" b="0" smtClean="0">
                <a:solidFill>
                  <a:schemeClr val="tx1"/>
                </a:solidFill>
                <a:latin typeface="Tahoma" panose="020B0604030504040204" pitchFamily="34" charset="0"/>
              </a:rPr>
              <a:pPr/>
              <a:t>12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lide Image Placeholder 1">
            <a:extLst>
              <a:ext uri="{FF2B5EF4-FFF2-40B4-BE49-F238E27FC236}">
                <a16:creationId xmlns:a16="http://schemas.microsoft.com/office/drawing/2014/main" id="{5C189052-5B46-4B2F-960E-BFB2B95DD196}"/>
              </a:ext>
            </a:extLst>
          </p:cNvPr>
          <p:cNvSpPr>
            <a:spLocks noGrp="1" noRot="1" noChangeAspect="1" noChangeArrowheads="1" noTextEdit="1"/>
          </p:cNvSpPr>
          <p:nvPr>
            <p:ph type="sldImg"/>
          </p:nvPr>
        </p:nvSpPr>
        <p:spPr>
          <a:ln/>
        </p:spPr>
      </p:sp>
      <p:sp>
        <p:nvSpPr>
          <p:cNvPr id="367619" name="Notes Placeholder 2">
            <a:extLst>
              <a:ext uri="{FF2B5EF4-FFF2-40B4-BE49-F238E27FC236}">
                <a16:creationId xmlns:a16="http://schemas.microsoft.com/office/drawing/2014/main" id="{2F05E0CC-32DE-43EA-BDB9-C419448E61B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We often find that meeting leaders have a propensity to “help” participants by paraphrasing their comments. In a manner of speaking, that is typically done in an attempt to help the participant. In fact, it is diminishing the ownership of that item and, in a worst case scenario, is saying to that participant, “Hey you don’t talk so well, so let me talk for you!” [review key tips on the slide]</a:t>
            </a:r>
          </a:p>
          <a:p>
            <a:endParaRPr lang="en-US" altLang="en-US" b="1"/>
          </a:p>
          <a:p>
            <a:r>
              <a:rPr lang="en-US" altLang="en-US" b="1"/>
              <a:t>[the exception would be the Re-Direct and, in essence, we are writing, just in another place; they may raise other items such as profanity, which, of course we would tend not to write; instead say something like, “Is that what you want me to write here?”]</a:t>
            </a:r>
          </a:p>
          <a:p>
            <a:endParaRPr lang="en-US" altLang="en-US"/>
          </a:p>
        </p:txBody>
      </p:sp>
      <p:sp>
        <p:nvSpPr>
          <p:cNvPr id="367620" name="Slide Number Placeholder 3">
            <a:extLst>
              <a:ext uri="{FF2B5EF4-FFF2-40B4-BE49-F238E27FC236}">
                <a16:creationId xmlns:a16="http://schemas.microsoft.com/office/drawing/2014/main" id="{F94E97E7-91E6-4809-B1EF-63AF882F20D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E295894D-706E-4950-A16B-7AD445BC93C2}" type="slidenum">
              <a:rPr lang="en-US" altLang="en-US" sz="1200" b="0" smtClean="0">
                <a:solidFill>
                  <a:schemeClr val="tx1"/>
                </a:solidFill>
                <a:latin typeface="Tahoma" panose="020B0604030504040204" pitchFamily="34" charset="0"/>
              </a:rPr>
              <a:pPr/>
              <a:t>120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Slide Image Placeholder 1">
            <a:extLst>
              <a:ext uri="{FF2B5EF4-FFF2-40B4-BE49-F238E27FC236}">
                <a16:creationId xmlns:a16="http://schemas.microsoft.com/office/drawing/2014/main" id="{2AC40EA2-8D19-460A-A94A-A6679A45A0C8}"/>
              </a:ext>
            </a:extLst>
          </p:cNvPr>
          <p:cNvSpPr>
            <a:spLocks noGrp="1" noRot="1" noChangeAspect="1" noChangeArrowheads="1" noTextEdit="1"/>
          </p:cNvSpPr>
          <p:nvPr>
            <p:ph type="sldImg"/>
          </p:nvPr>
        </p:nvSpPr>
        <p:spPr>
          <a:ln/>
        </p:spPr>
      </p:sp>
      <p:sp>
        <p:nvSpPr>
          <p:cNvPr id="369667" name="Notes Placeholder 2">
            <a:extLst>
              <a:ext uri="{FF2B5EF4-FFF2-40B4-BE49-F238E27FC236}">
                <a16:creationId xmlns:a16="http://schemas.microsoft.com/office/drawing/2014/main" id="{13232BDD-6676-4FB9-883E-A6B46D2F1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is the first of several Checklists for assisting us in making our meetings more Masterful. You will notice that all steps may not be necessary for all meetings and those that are recommended for all meetings are identified by an asterisk by that item on the checklist. These checklists are included on the LSI website along with other key meeting tools such as the countdown time we have been using. You may want visit that web site and check for updates occasionally. </a:t>
            </a:r>
          </a:p>
          <a:p>
            <a:endParaRPr lang="en-US" altLang="en-US" b="1"/>
          </a:p>
          <a:p>
            <a:r>
              <a:rPr lang="en-US" altLang="en-US" b="1"/>
              <a:t>Before we move on, are there any questions on Masterful Preparation? [facilitate the discussion]</a:t>
            </a:r>
          </a:p>
          <a:p>
            <a:endParaRPr lang="en-US" altLang="en-US"/>
          </a:p>
        </p:txBody>
      </p:sp>
      <p:sp>
        <p:nvSpPr>
          <p:cNvPr id="369668" name="Slide Number Placeholder 3">
            <a:extLst>
              <a:ext uri="{FF2B5EF4-FFF2-40B4-BE49-F238E27FC236}">
                <a16:creationId xmlns:a16="http://schemas.microsoft.com/office/drawing/2014/main" id="{E9F7A460-DCCC-4B38-83D9-C0681AB5733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7B77B1C6-BD08-4D15-8645-1DBA00543696}" type="slidenum">
              <a:rPr lang="en-US" altLang="en-US" sz="1200" b="0" smtClean="0">
                <a:solidFill>
                  <a:schemeClr val="tx1"/>
                </a:solidFill>
                <a:latin typeface="Tahoma" panose="020B0604030504040204" pitchFamily="34" charset="0"/>
              </a:rPr>
              <a:pPr/>
              <a:t>121</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Slide Image Placeholder 1">
            <a:extLst>
              <a:ext uri="{FF2B5EF4-FFF2-40B4-BE49-F238E27FC236}">
                <a16:creationId xmlns:a16="http://schemas.microsoft.com/office/drawing/2014/main" id="{8EE3D2DA-32F3-49BC-873F-83EB074089F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3B45642B-DC7C-42AE-9BBF-C5859F27E9EC}"/>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371716" name="Slide Number Placeholder 3">
            <a:extLst>
              <a:ext uri="{FF2B5EF4-FFF2-40B4-BE49-F238E27FC236}">
                <a16:creationId xmlns:a16="http://schemas.microsoft.com/office/drawing/2014/main" id="{B1FF3705-9E78-4179-8840-6CCB2D9F7B6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F307490-D7DD-4780-9E74-DC91CED4CB5D}" type="slidenum">
              <a:rPr lang="en-US" altLang="en-US" sz="1200" b="0" smtClean="0">
                <a:solidFill>
                  <a:schemeClr val="tx1"/>
                </a:solidFill>
                <a:latin typeface="Tahoma" panose="020B0604030504040204" pitchFamily="34" charset="0"/>
              </a:rPr>
              <a:pPr/>
              <a:t>122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Slide Image Placeholder 1">
            <a:extLst>
              <a:ext uri="{FF2B5EF4-FFF2-40B4-BE49-F238E27FC236}">
                <a16:creationId xmlns:a16="http://schemas.microsoft.com/office/drawing/2014/main" id="{8EFFE04F-7A8A-4FE3-810D-8A43F9B19294}"/>
              </a:ext>
            </a:extLst>
          </p:cNvPr>
          <p:cNvSpPr>
            <a:spLocks noGrp="1" noRot="1" noChangeAspect="1" noChangeArrowheads="1" noTextEdit="1"/>
          </p:cNvSpPr>
          <p:nvPr>
            <p:ph type="sldImg"/>
          </p:nvPr>
        </p:nvSpPr>
        <p:spPr>
          <a:ln/>
        </p:spPr>
      </p:sp>
      <p:sp>
        <p:nvSpPr>
          <p:cNvPr id="373763" name="Notes Placeholder 2">
            <a:extLst>
              <a:ext uri="{FF2B5EF4-FFF2-40B4-BE49-F238E27FC236}">
                <a16:creationId xmlns:a16="http://schemas.microsoft.com/office/drawing/2014/main" id="{57705EE0-44DC-4DA3-8BBD-41B29A74F2F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[Review activity for end of Day 1; typically allow two minutes individually followed by (2 minutes X # of members in each team) minutes in each team to share in teams and then wrap-up with a round robin by team for any common themes, etc.]</a:t>
            </a:r>
          </a:p>
          <a:p>
            <a:endParaRPr lang="en-US" altLang="en-US"/>
          </a:p>
        </p:txBody>
      </p:sp>
      <p:sp>
        <p:nvSpPr>
          <p:cNvPr id="373764" name="Slide Number Placeholder 3">
            <a:extLst>
              <a:ext uri="{FF2B5EF4-FFF2-40B4-BE49-F238E27FC236}">
                <a16:creationId xmlns:a16="http://schemas.microsoft.com/office/drawing/2014/main" id="{E5FFF526-2298-4A3F-9429-66976380D56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8AB7DBA5-680E-4B30-81AC-3E6891895C62}" type="slidenum">
              <a:rPr lang="en-US" altLang="en-US" sz="1200" b="0" smtClean="0">
                <a:solidFill>
                  <a:schemeClr val="tx1"/>
                </a:solidFill>
                <a:latin typeface="Tahoma" panose="020B0604030504040204" pitchFamily="34" charset="0"/>
              </a:rPr>
              <a:pPr/>
              <a:t>123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Slide Image Placeholder 1">
            <a:extLst>
              <a:ext uri="{FF2B5EF4-FFF2-40B4-BE49-F238E27FC236}">
                <a16:creationId xmlns:a16="http://schemas.microsoft.com/office/drawing/2014/main" id="{1AC69E45-2B28-40B7-9892-6F2DAB593466}"/>
              </a:ext>
            </a:extLst>
          </p:cNvPr>
          <p:cNvSpPr>
            <a:spLocks noGrp="1" noRot="1" noChangeAspect="1" noChangeArrowheads="1" noTextEdit="1"/>
          </p:cNvSpPr>
          <p:nvPr>
            <p:ph type="sldImg"/>
          </p:nvPr>
        </p:nvSpPr>
        <p:spPr>
          <a:ln/>
        </p:spPr>
      </p:sp>
      <p:sp>
        <p:nvSpPr>
          <p:cNvPr id="375811" name="Notes Placeholder 2">
            <a:extLst>
              <a:ext uri="{FF2B5EF4-FFF2-40B4-BE49-F238E27FC236}">
                <a16:creationId xmlns:a16="http://schemas.microsoft.com/office/drawing/2014/main" id="{807E1D61-C817-475B-9D95-9D69D80A056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[Checkpoint] </a:t>
            </a:r>
          </a:p>
          <a:p>
            <a:endParaRPr lang="en-US" altLang="en-US" b="1" i="1"/>
          </a:p>
          <a:p>
            <a:r>
              <a:rPr lang="en-US" altLang="en-US" b="1" i="1"/>
              <a:t>[Review] we have completed all our review of Day 1  </a:t>
            </a:r>
          </a:p>
          <a:p>
            <a:endParaRPr lang="en-US" altLang="en-US" b="1" i="1"/>
          </a:p>
          <a:p>
            <a:r>
              <a:rPr lang="en-US" altLang="en-US" b="1" i="1"/>
              <a:t>[Preview] what we are about to do next is look at the Masterful Close </a:t>
            </a:r>
          </a:p>
          <a:p>
            <a:endParaRPr lang="en-US" altLang="en-US" b="1" i="1"/>
          </a:p>
          <a:p>
            <a:r>
              <a:rPr lang="en-US" altLang="en-US" b="1" i="1"/>
              <a:t>[Big View] and that is important because often times the close of our meetings is one of the most impactful parts of our meeting. It is where we determine the impact of our time in the meeting we are closing and confirm decisions and actions to occur after the meeting</a:t>
            </a:r>
            <a:r>
              <a:rPr lang="en-US" altLang="en-US" i="1"/>
              <a:t>.</a:t>
            </a:r>
            <a:r>
              <a:rPr lang="en-US" altLang="en-US" b="1" i="1"/>
              <a:t> We will Review, Evaluate, Close and Debrief.</a:t>
            </a:r>
            <a:endParaRPr lang="en-US" altLang="en-US" b="1" i="1">
              <a:solidFill>
                <a:srgbClr val="F26522"/>
              </a:solidFill>
              <a:latin typeface="Franklin Gothic Book" panose="020B0503020102020204" pitchFamily="34" charset="0"/>
              <a:ea typeface="Franklin Gothic Book" panose="020B0503020102020204" pitchFamily="34" charset="0"/>
              <a:cs typeface="Franklin Gothic Book" panose="020B0503020102020204" pitchFamily="34" charset="0"/>
            </a:endParaRPr>
          </a:p>
          <a:p>
            <a:pPr eaLnBrk="1" hangingPunct="1">
              <a:spcBef>
                <a:spcPct val="0"/>
              </a:spcBef>
            </a:pPr>
            <a:endParaRPr lang="en-US" altLang="en-US"/>
          </a:p>
        </p:txBody>
      </p:sp>
      <p:sp>
        <p:nvSpPr>
          <p:cNvPr id="375812" name="Slide Number Placeholder 3">
            <a:extLst>
              <a:ext uri="{FF2B5EF4-FFF2-40B4-BE49-F238E27FC236}">
                <a16:creationId xmlns:a16="http://schemas.microsoft.com/office/drawing/2014/main" id="{56625040-E89F-49E2-89CE-7937CB3AAEC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22DF30B-DC77-41D0-BB4F-10AD81831CE4}" type="slidenum">
              <a:rPr kumimoji="0" lang="en-US" altLang="en-US" smtClean="0">
                <a:solidFill>
                  <a:srgbClr val="000000"/>
                </a:solidFill>
                <a:latin typeface="Tahoma" panose="020B0604030504040204" pitchFamily="34" charset="0"/>
              </a:rPr>
              <a:pPr>
                <a:spcBef>
                  <a:spcPct val="0"/>
                </a:spcBef>
              </a:pPr>
              <a:t>124</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Slide Image Placeholder 1">
            <a:extLst>
              <a:ext uri="{FF2B5EF4-FFF2-40B4-BE49-F238E27FC236}">
                <a16:creationId xmlns:a16="http://schemas.microsoft.com/office/drawing/2014/main" id="{52649EF9-E099-49C1-A655-AAC156BF90B8}"/>
              </a:ext>
            </a:extLst>
          </p:cNvPr>
          <p:cNvSpPr>
            <a:spLocks noGrp="1" noRot="1" noChangeAspect="1" noChangeArrowheads="1" noTextEdit="1"/>
          </p:cNvSpPr>
          <p:nvPr>
            <p:ph type="sldImg"/>
          </p:nvPr>
        </p:nvSpPr>
        <p:spPr>
          <a:ln/>
        </p:spPr>
      </p:sp>
      <p:sp>
        <p:nvSpPr>
          <p:cNvPr id="377859" name="Notes Placeholder 2">
            <a:extLst>
              <a:ext uri="{FF2B5EF4-FFF2-40B4-BE49-F238E27FC236}">
                <a16:creationId xmlns:a16="http://schemas.microsoft.com/office/drawing/2014/main" id="{37B5357C-0011-4960-AEEE-4FB16B1D03D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Great job folks, you have actually captured many of the activities we believe are needed for that Masterful Close. Let’s take a look at the best practices/techniques we have identified that are a part of a Masterful Close</a:t>
            </a:r>
          </a:p>
          <a:p>
            <a:endParaRPr lang="en-US" altLang="en-US"/>
          </a:p>
        </p:txBody>
      </p:sp>
      <p:sp>
        <p:nvSpPr>
          <p:cNvPr id="377860" name="Slide Number Placeholder 3">
            <a:extLst>
              <a:ext uri="{FF2B5EF4-FFF2-40B4-BE49-F238E27FC236}">
                <a16:creationId xmlns:a16="http://schemas.microsoft.com/office/drawing/2014/main" id="{9411F7C0-1EA8-4BBF-B9AD-BA081526170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6239A06-75B3-4F38-8BCE-5B035AB8A013}" type="slidenum">
              <a:rPr lang="en-US" altLang="en-US" sz="1200" b="0" smtClean="0">
                <a:solidFill>
                  <a:srgbClr val="000000"/>
                </a:solidFill>
                <a:latin typeface="Tahoma" panose="020B0604030504040204" pitchFamily="34" charset="0"/>
              </a:rPr>
              <a:pPr/>
              <a:t>125</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a:extLst>
              <a:ext uri="{FF2B5EF4-FFF2-40B4-BE49-F238E27FC236}">
                <a16:creationId xmlns:a16="http://schemas.microsoft.com/office/drawing/2014/main" id="{CD73C22C-2E6D-427E-8D19-DFBDF0BF8EB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D06B2E-CE7B-4712-97FF-BF927D6276DD}" type="slidenum">
              <a:rPr kumimoji="0" lang="en-US" altLang="en-US" smtClean="0">
                <a:solidFill>
                  <a:srgbClr val="000000"/>
                </a:solidFill>
                <a:latin typeface="Tahoma" panose="020B0604030504040204" pitchFamily="34" charset="0"/>
              </a:rPr>
              <a:pPr>
                <a:spcBef>
                  <a:spcPct val="0"/>
                </a:spcBef>
              </a:pPr>
              <a:t>126</a:t>
            </a:fld>
            <a:endParaRPr kumimoji="0" lang="en-US" altLang="en-US">
              <a:solidFill>
                <a:srgbClr val="000000"/>
              </a:solidFill>
              <a:latin typeface="Tahoma" panose="020B0604030504040204" pitchFamily="34" charset="0"/>
            </a:endParaRPr>
          </a:p>
        </p:txBody>
      </p:sp>
      <p:sp>
        <p:nvSpPr>
          <p:cNvPr id="379907" name="Rectangle 2">
            <a:extLst>
              <a:ext uri="{FF2B5EF4-FFF2-40B4-BE49-F238E27FC236}">
                <a16:creationId xmlns:a16="http://schemas.microsoft.com/office/drawing/2014/main" id="{BE605BAE-6C04-4ECD-9DA8-1244770E176A}"/>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9A7DA779-421A-4230-B2ED-E026B7D27E5D}"/>
              </a:ext>
            </a:extLst>
          </p:cNvPr>
          <p:cNvSpPr>
            <a:spLocks noGrp="1" noChangeArrowheads="1"/>
          </p:cNvSpPr>
          <p:nvPr>
            <p:ph type="body" idx="1"/>
          </p:nvPr>
        </p:nvSpPr>
        <p:spPr/>
        <p:txBody>
          <a:bodyPr/>
          <a:lstStyle/>
          <a:p>
            <a:pPr>
              <a:defRPr/>
            </a:pPr>
            <a:r>
              <a:rPr lang="en-US" altLang="en-US" b="1" dirty="0"/>
              <a:t>To get started with preparation, let’s use our teams.</a:t>
            </a:r>
          </a:p>
          <a:p>
            <a:pPr>
              <a:defRPr/>
            </a:pPr>
            <a:endParaRPr lang="en-US" altLang="en-US" b="1" dirty="0"/>
          </a:p>
          <a:p>
            <a:pPr>
              <a:defRPr/>
            </a:pPr>
            <a:r>
              <a:rPr lang="en-US" altLang="en-US" b="1" dirty="0"/>
              <a:t>[Purpose] the purpose of this next exercise is to ask each team what they believe is a part of Masterful Meeting preparation</a:t>
            </a:r>
          </a:p>
          <a:p>
            <a:pPr>
              <a:defRPr/>
            </a:pPr>
            <a:endParaRPr lang="en-US" altLang="en-US" b="1" dirty="0"/>
          </a:p>
          <a:p>
            <a:pPr>
              <a:defRPr/>
            </a:pPr>
            <a:r>
              <a:rPr lang="en-US" altLang="en-US" b="1" dirty="0"/>
              <a:t>[Example] not needed</a:t>
            </a:r>
          </a:p>
          <a:p>
            <a:pPr>
              <a:defRPr/>
            </a:pPr>
            <a:endParaRPr lang="en-US" altLang="en-US" b="1" dirty="0"/>
          </a:p>
          <a:p>
            <a:pPr>
              <a:defRPr/>
            </a:pPr>
            <a:r>
              <a:rPr lang="en-US" altLang="en-US" b="1" dirty="0"/>
              <a:t>[Directions] each team will be recording their answers to the question I am about to ask on post-it notes. So first, let’s select a new team leader. If you have already been a team lead, you are not eligible. Of the remaining team members [select the new team leader; oldest/newest car; most/least siblings; etc.]. Our new team leaders will be doing the following: </a:t>
            </a:r>
          </a:p>
          <a:p>
            <a:pPr marL="232943" indent="-232943">
              <a:buFontTx/>
              <a:buAutoNum type="arabicPeriod"/>
              <a:defRPr/>
            </a:pPr>
            <a:r>
              <a:rPr lang="en-US" altLang="en-US" b="1" dirty="0"/>
              <a:t>They will be recording the answers from their teams on the post-it notes and writing with the marker. Note the markers are pretty thick and the post-its are pretty small; so, please write accordingly.</a:t>
            </a:r>
          </a:p>
          <a:p>
            <a:pPr marL="232943" indent="-232943">
              <a:buFontTx/>
              <a:buAutoNum type="arabicPeriod"/>
              <a:defRPr/>
            </a:pPr>
            <a:r>
              <a:rPr lang="en-US" altLang="en-US" b="1" dirty="0"/>
              <a:t>Each answer will be recorded on its own, unique post-it note. So, [blue] team, if you have four answers, how many post-it notes would you have? [great, four, that’s as complicated as the math will get today]</a:t>
            </a:r>
          </a:p>
          <a:p>
            <a:pPr marL="232943" indent="-232943">
              <a:buFontTx/>
              <a:buAutoNum type="arabicPeriod"/>
              <a:defRPr/>
            </a:pPr>
            <a:r>
              <a:rPr lang="en-US" altLang="en-US" b="1" dirty="0"/>
              <a:t>Finally, I am going to set the clock for two minutes. When the clock rings, indicating time has expired, please cap your markers to keep the competition fair.</a:t>
            </a: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Slide Image Placeholder 1">
            <a:extLst>
              <a:ext uri="{FF2B5EF4-FFF2-40B4-BE49-F238E27FC236}">
                <a16:creationId xmlns:a16="http://schemas.microsoft.com/office/drawing/2014/main" id="{7BE3D63F-CFF4-4C57-B767-88316B661056}"/>
              </a:ext>
            </a:extLst>
          </p:cNvPr>
          <p:cNvSpPr>
            <a:spLocks noGrp="1" noRot="1" noChangeAspect="1" noChangeArrowheads="1" noTextEdit="1"/>
          </p:cNvSpPr>
          <p:nvPr>
            <p:ph type="sldImg"/>
          </p:nvPr>
        </p:nvSpPr>
        <p:spPr>
          <a:ln/>
        </p:spPr>
      </p:sp>
      <p:sp>
        <p:nvSpPr>
          <p:cNvPr id="381955" name="Notes Placeholder 2">
            <a:extLst>
              <a:ext uri="{FF2B5EF4-FFF2-40B4-BE49-F238E27FC236}">
                <a16:creationId xmlns:a16="http://schemas.microsoft.com/office/drawing/2014/main" id="{39342FF5-0E2B-4519-BE97-65A61536F97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Too often we rush through the close of a meeting because we do not allow sufficient time for a close. As the meeting leader, we want to close with rigor and to ensure that we maximize the impact of the meeting. We start with a Review of activities performed by a brief review of the agenda and key accomplishment(s) in each agenda item. This gives a sense of accomplishment and highlights everything that was accomplished during the meeting. When we are rushed for time, it is best to reduce the scope of a meeting rather than speedily rushing through a hasty, ill performed close.</a:t>
            </a:r>
          </a:p>
          <a:p>
            <a:endParaRPr lang="en-US" altLang="en-US"/>
          </a:p>
        </p:txBody>
      </p:sp>
      <p:sp>
        <p:nvSpPr>
          <p:cNvPr id="381956" name="Slide Number Placeholder 3">
            <a:extLst>
              <a:ext uri="{FF2B5EF4-FFF2-40B4-BE49-F238E27FC236}">
                <a16:creationId xmlns:a16="http://schemas.microsoft.com/office/drawing/2014/main" id="{D523E03C-4E28-405A-AF49-DADDAE4FEA3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E6190B2-57B1-41D1-92FA-B742B6239496}" type="slidenum">
              <a:rPr kumimoji="0" lang="en-US" altLang="en-US" smtClean="0">
                <a:solidFill>
                  <a:srgbClr val="000000"/>
                </a:solidFill>
                <a:latin typeface="Tahoma" panose="020B0604030504040204" pitchFamily="34" charset="0"/>
              </a:rPr>
              <a:pPr>
                <a:spcBef>
                  <a:spcPct val="0"/>
                </a:spcBef>
              </a:pPr>
              <a:t>127</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lide Image Placeholder 1">
            <a:extLst>
              <a:ext uri="{FF2B5EF4-FFF2-40B4-BE49-F238E27FC236}">
                <a16:creationId xmlns:a16="http://schemas.microsoft.com/office/drawing/2014/main" id="{3947F968-4A07-405F-A1DD-45660C1778DC}"/>
              </a:ext>
            </a:extLst>
          </p:cNvPr>
          <p:cNvSpPr>
            <a:spLocks noGrp="1" noRot="1" noChangeAspect="1" noChangeArrowheads="1" noTextEdit="1"/>
          </p:cNvSpPr>
          <p:nvPr>
            <p:ph type="sldImg"/>
          </p:nvPr>
        </p:nvSpPr>
        <p:spPr>
          <a:ln/>
        </p:spPr>
      </p:sp>
      <p:sp>
        <p:nvSpPr>
          <p:cNvPr id="384003" name="Notes Placeholder 2">
            <a:extLst>
              <a:ext uri="{FF2B5EF4-FFF2-40B4-BE49-F238E27FC236}">
                <a16:creationId xmlns:a16="http://schemas.microsoft.com/office/drawing/2014/main" id="{1298FDE4-979F-45EE-9328-B7DACC4F0C0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Too often we rush through the close of a meeting because we do not allow sufficient time for a close. As the meeting leader, we want to close with rigor and to ensure that we maximize the impact of the meeting. We start with a Review of activities performed by a brief review of the agenda and key accomplishment(s) in each agenda item. This gives a sense of accomplishment and highlights everything that was accomplished during the meeting. When we are rushed for time, it is best to reduce the scope of a meeting rather than speedily rushing through a hasty, ill performed close.</a:t>
            </a:r>
          </a:p>
          <a:p>
            <a:endParaRPr lang="en-US" altLang="en-US"/>
          </a:p>
        </p:txBody>
      </p:sp>
      <p:sp>
        <p:nvSpPr>
          <p:cNvPr id="384004" name="Slide Number Placeholder 3">
            <a:extLst>
              <a:ext uri="{FF2B5EF4-FFF2-40B4-BE49-F238E27FC236}">
                <a16:creationId xmlns:a16="http://schemas.microsoft.com/office/drawing/2014/main" id="{E0802285-28AD-460E-B414-B152D11B22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2ED5690-B104-4A03-80B2-B252BC5F8DB6}" type="slidenum">
              <a:rPr kumimoji="0" lang="en-US" altLang="en-US" smtClean="0">
                <a:solidFill>
                  <a:srgbClr val="000000"/>
                </a:solidFill>
                <a:latin typeface="Tahoma" panose="020B0604030504040204" pitchFamily="34" charset="0"/>
              </a:rPr>
              <a:pPr>
                <a:spcBef>
                  <a:spcPct val="0"/>
                </a:spcBef>
              </a:pPr>
              <a:t>128</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Slide Image Placeholder 1">
            <a:extLst>
              <a:ext uri="{FF2B5EF4-FFF2-40B4-BE49-F238E27FC236}">
                <a16:creationId xmlns:a16="http://schemas.microsoft.com/office/drawing/2014/main" id="{D5CEFC94-B16C-428A-B16E-A16C20908BE4}"/>
              </a:ext>
            </a:extLst>
          </p:cNvPr>
          <p:cNvSpPr>
            <a:spLocks noGrp="1" noRot="1" noChangeAspect="1" noChangeArrowheads="1" noTextEdit="1"/>
          </p:cNvSpPr>
          <p:nvPr>
            <p:ph type="sldImg"/>
          </p:nvPr>
        </p:nvSpPr>
        <p:spPr>
          <a:ln/>
        </p:spPr>
      </p:sp>
      <p:sp>
        <p:nvSpPr>
          <p:cNvPr id="386051" name="Notes Placeholder 2">
            <a:extLst>
              <a:ext uri="{FF2B5EF4-FFF2-40B4-BE49-F238E27FC236}">
                <a16:creationId xmlns:a16="http://schemas.microsoft.com/office/drawing/2014/main" id="{F25E93B0-46A3-46E5-B64D-6FFF1601C07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Next, let’s confirm each decision on our Decisions List. Review each decision with the participants and confirm their understanding of that decision. To reinforce each decision, review why the decision was made and the benefit that is anticipated by that decision – it helps ensure the appropriate level of buy-in when the benefit(s) are articulated.</a:t>
            </a:r>
          </a:p>
          <a:p>
            <a:endParaRPr lang="en-US" altLang="en-US" b="1" i="1"/>
          </a:p>
        </p:txBody>
      </p:sp>
      <p:sp>
        <p:nvSpPr>
          <p:cNvPr id="386052" name="Slide Number Placeholder 3">
            <a:extLst>
              <a:ext uri="{FF2B5EF4-FFF2-40B4-BE49-F238E27FC236}">
                <a16:creationId xmlns:a16="http://schemas.microsoft.com/office/drawing/2014/main" id="{13FC1497-9B2A-4553-A8B3-62C663D780B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7723720-56D3-4062-AEDA-7FE763F25334}" type="slidenum">
              <a:rPr kumimoji="0" lang="en-US" altLang="en-US" smtClean="0">
                <a:solidFill>
                  <a:srgbClr val="000000"/>
                </a:solidFill>
                <a:latin typeface="Tahoma" panose="020B0604030504040204" pitchFamily="34" charset="0"/>
              </a:rPr>
              <a:pPr>
                <a:spcBef>
                  <a:spcPct val="0"/>
                </a:spcBef>
              </a:pPr>
              <a:t>129</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C17179CC-9DAF-4297-991F-2C97FB52B9A2}"/>
              </a:ext>
            </a:extLst>
          </p:cNvPr>
          <p:cNvSpPr>
            <a:spLocks noGrp="1" noRot="1" noChangeAspect="1" noChangeArrowheads="1" noTextEdit="1"/>
          </p:cNvSpPr>
          <p:nvPr>
            <p:ph type="sldImg"/>
          </p:nvPr>
        </p:nvSpPr>
        <p:spPr>
          <a:ln/>
        </p:spPr>
      </p:sp>
      <p:sp>
        <p:nvSpPr>
          <p:cNvPr id="148483" name="Notes Placeholder 2">
            <a:extLst>
              <a:ext uri="{FF2B5EF4-FFF2-40B4-BE49-F238E27FC236}">
                <a16:creationId xmlns:a16="http://schemas.microsoft.com/office/drawing/2014/main" id="{02551CE5-152B-419C-B428-0945DB9EA60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How many of you use ground rules in your meetings? </a:t>
            </a:r>
            <a:r>
              <a:rPr lang="en-US" altLang="en-US" b="1"/>
              <a:t>[raise your hand] </a:t>
            </a:r>
            <a:r>
              <a:rPr lang="en-US" altLang="en-US" b="1" i="1"/>
              <a:t>[green] team, tell us how you use them and why. </a:t>
            </a:r>
            <a:r>
              <a:rPr lang="en-US" altLang="en-US" b="1"/>
              <a:t>[facilitate the discussion and review the ground rules]</a:t>
            </a:r>
          </a:p>
          <a:p>
            <a:endParaRPr lang="en-US" altLang="en-US" b="1"/>
          </a:p>
          <a:p>
            <a:r>
              <a:rPr lang="en-US" altLang="en-US" b="1" i="1"/>
              <a:t>Before I ask for agreement on our ground rules, would any team like to suggest any adds, changes or deletions to our suggested ground rules? </a:t>
            </a:r>
            <a:r>
              <a:rPr lang="en-US" altLang="en-US" b="1"/>
              <a:t>[get agreement on the ground rules]</a:t>
            </a:r>
          </a:p>
          <a:p>
            <a:endParaRPr lang="en-US" altLang="en-US" b="1"/>
          </a:p>
          <a:p>
            <a:r>
              <a:rPr lang="en-US" altLang="en-US" b="1"/>
              <a:t>[time permitting ask each team to identify a suggested Choo-Choo; have them demonstrate and then vote on the Choo-Choo for the class [remember to use the proper consensus techniques.]</a:t>
            </a:r>
          </a:p>
          <a:p>
            <a:endParaRPr lang="en-US" altLang="en-US" b="1"/>
          </a:p>
          <a:p>
            <a:r>
              <a:rPr lang="en-US" altLang="en-US" b="1"/>
              <a:t>[Place that decision on the Decision Parking Board (modeling).]</a:t>
            </a:r>
            <a:endParaRPr lang="en-US" altLang="en-US"/>
          </a:p>
        </p:txBody>
      </p:sp>
      <p:sp>
        <p:nvSpPr>
          <p:cNvPr id="148484" name="Slide Number Placeholder 3">
            <a:extLst>
              <a:ext uri="{FF2B5EF4-FFF2-40B4-BE49-F238E27FC236}">
                <a16:creationId xmlns:a16="http://schemas.microsoft.com/office/drawing/2014/main" id="{30043F6B-CC6C-4913-ACE3-1D6EDA04B97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C6CB800-8CF1-4638-BBBB-97A81FAEA30F}" type="slidenum">
              <a:rPr lang="en-US" altLang="en-US" sz="1200" b="0" smtClean="0">
                <a:solidFill>
                  <a:schemeClr val="tx1"/>
                </a:solidFill>
                <a:latin typeface="Tahoma" panose="020B0604030504040204" pitchFamily="34" charset="0"/>
              </a:rPr>
              <a:pPr/>
              <a:t>13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Slide Image Placeholder 1">
            <a:extLst>
              <a:ext uri="{FF2B5EF4-FFF2-40B4-BE49-F238E27FC236}">
                <a16:creationId xmlns:a16="http://schemas.microsoft.com/office/drawing/2014/main" id="{925B78A2-6152-434C-A31E-770377689536}"/>
              </a:ext>
            </a:extLst>
          </p:cNvPr>
          <p:cNvSpPr>
            <a:spLocks noGrp="1" noRot="1" noChangeAspect="1" noChangeArrowheads="1" noTextEdit="1"/>
          </p:cNvSpPr>
          <p:nvPr>
            <p:ph type="sldImg"/>
          </p:nvPr>
        </p:nvSpPr>
        <p:spPr>
          <a:ln/>
        </p:spPr>
      </p:sp>
      <p:sp>
        <p:nvSpPr>
          <p:cNvPr id="388099" name="Notes Placeholder 2">
            <a:extLst>
              <a:ext uri="{FF2B5EF4-FFF2-40B4-BE49-F238E27FC236}">
                <a16:creationId xmlns:a16="http://schemas.microsoft.com/office/drawing/2014/main" id="{67D2CA81-2B63-46DD-9E73-4B19534A614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Next, let’s confirm each decision on our Decisions List. Review each decision with the participants and confirm their understanding of that decision. To reinforce each decision, review why the decision was made and the benefit that is anticipated by that decision – it helps ensure the appropriate level of buy-in when the benefit(s) are articulated.</a:t>
            </a:r>
          </a:p>
          <a:p>
            <a:endParaRPr lang="en-US" altLang="en-US" b="1" i="1"/>
          </a:p>
        </p:txBody>
      </p:sp>
      <p:sp>
        <p:nvSpPr>
          <p:cNvPr id="388100" name="Slide Number Placeholder 3">
            <a:extLst>
              <a:ext uri="{FF2B5EF4-FFF2-40B4-BE49-F238E27FC236}">
                <a16:creationId xmlns:a16="http://schemas.microsoft.com/office/drawing/2014/main" id="{B5740F60-B1FD-4805-84F3-692D10A99DE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E912954-CD98-4B4F-B578-677817B536F9}" type="slidenum">
              <a:rPr kumimoji="0" lang="en-US" altLang="en-US" smtClean="0">
                <a:solidFill>
                  <a:srgbClr val="000000"/>
                </a:solidFill>
                <a:latin typeface="Tahoma" panose="020B0604030504040204" pitchFamily="34" charset="0"/>
              </a:rPr>
              <a:pPr>
                <a:spcBef>
                  <a:spcPct val="0"/>
                </a:spcBef>
              </a:pPr>
              <a:t>130</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Slide Image Placeholder 1">
            <a:extLst>
              <a:ext uri="{FF2B5EF4-FFF2-40B4-BE49-F238E27FC236}">
                <a16:creationId xmlns:a16="http://schemas.microsoft.com/office/drawing/2014/main" id="{E5D885CD-FEC0-446B-BC05-5EF683BA6B6C}"/>
              </a:ext>
            </a:extLst>
          </p:cNvPr>
          <p:cNvSpPr>
            <a:spLocks noGrp="1" noRot="1" noChangeAspect="1" noChangeArrowheads="1" noTextEdit="1"/>
          </p:cNvSpPr>
          <p:nvPr>
            <p:ph type="sldImg"/>
          </p:nvPr>
        </p:nvSpPr>
        <p:spPr>
          <a:ln/>
        </p:spPr>
      </p:sp>
      <p:sp>
        <p:nvSpPr>
          <p:cNvPr id="390147" name="Notes Placeholder 2">
            <a:extLst>
              <a:ext uri="{FF2B5EF4-FFF2-40B4-BE49-F238E27FC236}">
                <a16:creationId xmlns:a16="http://schemas.microsoft.com/office/drawing/2014/main" id="{F61C84E1-EFD5-4AC9-B28E-913D6BABE25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For our last Parking Board, the Action List, we confirm each item on the Action List by reviewing it as follows [review slide points]</a:t>
            </a:r>
          </a:p>
          <a:p>
            <a:endParaRPr lang="en-US" altLang="en-US" b="1"/>
          </a:p>
          <a:p>
            <a:r>
              <a:rPr lang="en-US" altLang="en-US" b="1"/>
              <a:t>Are there any questions on how we close our three Parking Boards? [facilitate the discussion]</a:t>
            </a:r>
            <a:endParaRPr lang="en-US" altLang="en-US"/>
          </a:p>
          <a:p>
            <a:endParaRPr lang="en-US" altLang="en-US"/>
          </a:p>
        </p:txBody>
      </p:sp>
      <p:sp>
        <p:nvSpPr>
          <p:cNvPr id="390148" name="Slide Number Placeholder 3">
            <a:extLst>
              <a:ext uri="{FF2B5EF4-FFF2-40B4-BE49-F238E27FC236}">
                <a16:creationId xmlns:a16="http://schemas.microsoft.com/office/drawing/2014/main" id="{6BD08639-8E82-4AAE-86CA-05ACF718485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7F52411F-73C9-413F-AF35-D66E60E61C1F}" type="slidenum">
              <a:rPr lang="en-US" altLang="en-US" sz="1200" b="0" smtClean="0">
                <a:solidFill>
                  <a:srgbClr val="000000"/>
                </a:solidFill>
                <a:latin typeface="Tahoma" panose="020B0604030504040204" pitchFamily="34" charset="0"/>
              </a:rPr>
              <a:pPr/>
              <a:t>131</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Slide Image Placeholder 1">
            <a:extLst>
              <a:ext uri="{FF2B5EF4-FFF2-40B4-BE49-F238E27FC236}">
                <a16:creationId xmlns:a16="http://schemas.microsoft.com/office/drawing/2014/main" id="{D58E61B8-9AD4-4664-9AAD-53AF98C31CB6}"/>
              </a:ext>
            </a:extLst>
          </p:cNvPr>
          <p:cNvSpPr>
            <a:spLocks noGrp="1" noRot="1" noChangeAspect="1" noChangeArrowheads="1" noTextEdit="1"/>
          </p:cNvSpPr>
          <p:nvPr>
            <p:ph type="sldImg"/>
          </p:nvPr>
        </p:nvSpPr>
        <p:spPr>
          <a:ln/>
        </p:spPr>
      </p:sp>
      <p:sp>
        <p:nvSpPr>
          <p:cNvPr id="392195" name="Notes Placeholder 2">
            <a:extLst>
              <a:ext uri="{FF2B5EF4-FFF2-40B4-BE49-F238E27FC236}">
                <a16:creationId xmlns:a16="http://schemas.microsoft.com/office/drawing/2014/main" id="{17B59717-2C39-4F0C-A38E-E75C24529E4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 get better or to hone our skills, we must use feedback as a part of that continuous improvement process. There are several key areas to evaluate. [use the slide to address the  elements and facilitate the discussion]</a:t>
            </a:r>
            <a:endParaRPr lang="en-US" altLang="en-US" b="1" i="1"/>
          </a:p>
          <a:p>
            <a:endParaRPr lang="en-US" altLang="en-US" b="1" i="1"/>
          </a:p>
          <a:p>
            <a:endParaRPr lang="en-US" altLang="en-US" b="1"/>
          </a:p>
        </p:txBody>
      </p:sp>
      <p:sp>
        <p:nvSpPr>
          <p:cNvPr id="392196" name="Slide Number Placeholder 3">
            <a:extLst>
              <a:ext uri="{FF2B5EF4-FFF2-40B4-BE49-F238E27FC236}">
                <a16:creationId xmlns:a16="http://schemas.microsoft.com/office/drawing/2014/main" id="{46326A2F-278E-49C4-89A5-D6499E0C645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1F85180-1720-462F-AE51-26FEE56ED275}" type="slidenum">
              <a:rPr kumimoji="0" lang="en-US" altLang="en-US" smtClean="0">
                <a:solidFill>
                  <a:srgbClr val="000000"/>
                </a:solidFill>
                <a:latin typeface="Tahoma" panose="020B0604030504040204" pitchFamily="34" charset="0"/>
              </a:rPr>
              <a:pPr>
                <a:spcBef>
                  <a:spcPct val="0"/>
                </a:spcBef>
              </a:pPr>
              <a:t>132</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a:extLst>
              <a:ext uri="{FF2B5EF4-FFF2-40B4-BE49-F238E27FC236}">
                <a16:creationId xmlns:a16="http://schemas.microsoft.com/office/drawing/2014/main" id="{BC7D0CE0-842E-4641-8FF5-5257AAF27F6B}"/>
              </a:ext>
            </a:extLst>
          </p:cNvPr>
          <p:cNvSpPr>
            <a:spLocks noGrp="1" noRot="1" noChangeAspect="1" noChangeArrowheads="1" noTextEdit="1"/>
          </p:cNvSpPr>
          <p:nvPr>
            <p:ph type="sldImg"/>
          </p:nvPr>
        </p:nvSpPr>
        <p:spPr>
          <a:ln/>
        </p:spPr>
      </p:sp>
      <p:sp>
        <p:nvSpPr>
          <p:cNvPr id="394243" name="Notes Placeholder 2">
            <a:extLst>
              <a:ext uri="{FF2B5EF4-FFF2-40B4-BE49-F238E27FC236}">
                <a16:creationId xmlns:a16="http://schemas.microsoft.com/office/drawing/2014/main" id="{E82E677B-0ED5-472A-8DBE-C14FB648557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 get better or to hone our skills, we must use feedback as a part of that continuous improvement process. There are several key areas to evaluate. [use the slide to address the  elements and facilitate the discussion]</a:t>
            </a:r>
            <a:endParaRPr lang="en-US" altLang="en-US" b="1" i="1"/>
          </a:p>
          <a:p>
            <a:endParaRPr lang="en-US" altLang="en-US" b="1" i="1"/>
          </a:p>
          <a:p>
            <a:endParaRPr lang="en-US" altLang="en-US" b="1"/>
          </a:p>
        </p:txBody>
      </p:sp>
      <p:sp>
        <p:nvSpPr>
          <p:cNvPr id="394244" name="Slide Number Placeholder 3">
            <a:extLst>
              <a:ext uri="{FF2B5EF4-FFF2-40B4-BE49-F238E27FC236}">
                <a16:creationId xmlns:a16="http://schemas.microsoft.com/office/drawing/2014/main" id="{A984FAA1-851F-4C11-ADBD-36E1ED0F551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3CFB688A-00CC-47D1-84DE-54F980BF0B1D}" type="slidenum">
              <a:rPr kumimoji="0" lang="en-US" altLang="en-US" smtClean="0">
                <a:solidFill>
                  <a:srgbClr val="000000"/>
                </a:solidFill>
                <a:latin typeface="Tahoma" panose="020B0604030504040204" pitchFamily="34" charset="0"/>
              </a:rPr>
              <a:pPr>
                <a:spcBef>
                  <a:spcPct val="0"/>
                </a:spcBef>
              </a:pPr>
              <a:t>133</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Slide Image Placeholder 1">
            <a:extLst>
              <a:ext uri="{FF2B5EF4-FFF2-40B4-BE49-F238E27FC236}">
                <a16:creationId xmlns:a16="http://schemas.microsoft.com/office/drawing/2014/main" id="{E61E73F8-E97F-47AC-ADC8-3BBFB7EF25FB}"/>
              </a:ext>
            </a:extLst>
          </p:cNvPr>
          <p:cNvSpPr>
            <a:spLocks noGrp="1" noRot="1" noChangeAspect="1" noChangeArrowheads="1" noTextEdit="1"/>
          </p:cNvSpPr>
          <p:nvPr>
            <p:ph type="sldImg"/>
          </p:nvPr>
        </p:nvSpPr>
        <p:spPr>
          <a:ln/>
        </p:spPr>
      </p:sp>
      <p:sp>
        <p:nvSpPr>
          <p:cNvPr id="396291" name="Notes Placeholder 2">
            <a:extLst>
              <a:ext uri="{FF2B5EF4-FFF2-40B4-BE49-F238E27FC236}">
                <a16:creationId xmlns:a16="http://schemas.microsoft.com/office/drawing/2014/main" id="{177E9BE2-C5F9-4379-8B74-46037EFB88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you have attended a meeting in the last several months and were not thanked for investing your time? [raise your hand] Yes, I have as well. Your participants had other valuable things they might have been able to do; instead, they attended your meeting. By thanking them for their time and their engagement we are recognizing this. Then, ensure you are clear about follow-up documentation, any next steps and/or meetings, and then formally adjourn the meeting</a:t>
            </a:r>
          </a:p>
          <a:p>
            <a:endParaRPr lang="en-US" altLang="en-US"/>
          </a:p>
          <a:p>
            <a:endParaRPr lang="en-US" altLang="en-US"/>
          </a:p>
        </p:txBody>
      </p:sp>
      <p:sp>
        <p:nvSpPr>
          <p:cNvPr id="396292" name="Slide Number Placeholder 3">
            <a:extLst>
              <a:ext uri="{FF2B5EF4-FFF2-40B4-BE49-F238E27FC236}">
                <a16:creationId xmlns:a16="http://schemas.microsoft.com/office/drawing/2014/main" id="{7FB2AD56-F4D0-4A9A-8FC8-6D176C51E40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9374A90-BFEA-4BEB-99DB-9AAE3BF8AB29}" type="slidenum">
              <a:rPr lang="en-US" altLang="en-US" sz="1200" b="0" smtClean="0">
                <a:solidFill>
                  <a:srgbClr val="000000"/>
                </a:solidFill>
                <a:latin typeface="Tahoma" panose="020B0604030504040204" pitchFamily="34" charset="0"/>
              </a:rPr>
              <a:pPr/>
              <a:t>134</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Slide Image Placeholder 1">
            <a:extLst>
              <a:ext uri="{FF2B5EF4-FFF2-40B4-BE49-F238E27FC236}">
                <a16:creationId xmlns:a16="http://schemas.microsoft.com/office/drawing/2014/main" id="{9221483E-C4BB-463F-B734-783FC492FFA4}"/>
              </a:ext>
            </a:extLst>
          </p:cNvPr>
          <p:cNvSpPr>
            <a:spLocks noGrp="1" noRot="1" noChangeAspect="1" noChangeArrowheads="1" noTextEdit="1"/>
          </p:cNvSpPr>
          <p:nvPr>
            <p:ph type="sldImg"/>
          </p:nvPr>
        </p:nvSpPr>
        <p:spPr>
          <a:ln/>
        </p:spPr>
      </p:sp>
      <p:sp>
        <p:nvSpPr>
          <p:cNvPr id="398339" name="Notes Placeholder 2">
            <a:extLst>
              <a:ext uri="{FF2B5EF4-FFF2-40B4-BE49-F238E27FC236}">
                <a16:creationId xmlns:a16="http://schemas.microsoft.com/office/drawing/2014/main" id="{021141D3-CD19-4C58-A494-6BEA4E94D69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wrap up our meeting by “putting a bow on the package.” Distribute the meeting notes to include the key elements from the meeting [cover points on slides and provide a sample in the participant manual]</a:t>
            </a:r>
          </a:p>
          <a:p>
            <a:r>
              <a:rPr lang="en-US" altLang="en-US" b="1"/>
              <a:t>[Note: while the 3 Parking Boards are included as a part of the Distribute Meeting Notes, mention that the approach to closing the Parking Boards as described earlier is that, when closed as we outlined, all Issues are either eliminated or moved to the Action List]</a:t>
            </a:r>
          </a:p>
          <a:p>
            <a:endParaRPr lang="en-US" altLang="en-US" b="1"/>
          </a:p>
          <a:p>
            <a:endParaRPr lang="en-US" altLang="en-US"/>
          </a:p>
        </p:txBody>
      </p:sp>
      <p:sp>
        <p:nvSpPr>
          <p:cNvPr id="398340" name="Slide Number Placeholder 3">
            <a:extLst>
              <a:ext uri="{FF2B5EF4-FFF2-40B4-BE49-F238E27FC236}">
                <a16:creationId xmlns:a16="http://schemas.microsoft.com/office/drawing/2014/main" id="{814D9350-5633-4F61-BDE6-5B36263ECEA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808597C-24B8-40E5-9FA0-40340A524C33}" type="slidenum">
              <a:rPr lang="en-US" altLang="en-US" sz="1200" b="0" smtClean="0">
                <a:solidFill>
                  <a:srgbClr val="000000"/>
                </a:solidFill>
                <a:latin typeface="Tahoma" panose="020B0604030504040204" pitchFamily="34" charset="0"/>
              </a:rPr>
              <a:pPr/>
              <a:t>135</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Slide Image Placeholder 1">
            <a:extLst>
              <a:ext uri="{FF2B5EF4-FFF2-40B4-BE49-F238E27FC236}">
                <a16:creationId xmlns:a16="http://schemas.microsoft.com/office/drawing/2014/main" id="{D03D9F05-195C-42EC-B303-5EFB2D83C3AA}"/>
              </a:ext>
            </a:extLst>
          </p:cNvPr>
          <p:cNvSpPr>
            <a:spLocks noGrp="1" noRot="1" noChangeAspect="1" noChangeArrowheads="1" noTextEdit="1"/>
          </p:cNvSpPr>
          <p:nvPr>
            <p:ph type="sldImg"/>
          </p:nvPr>
        </p:nvSpPr>
        <p:spPr>
          <a:ln/>
        </p:spPr>
      </p:sp>
      <p:sp>
        <p:nvSpPr>
          <p:cNvPr id="400387" name="Notes Placeholder 2">
            <a:extLst>
              <a:ext uri="{FF2B5EF4-FFF2-40B4-BE49-F238E27FC236}">
                <a16:creationId xmlns:a16="http://schemas.microsoft.com/office/drawing/2014/main" id="{BE93E08C-176B-47E0-99BE-C116E480C47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Make your meetings “stick!”  Create a culture of accountability. As the meeting leader ensure you are clear about how the Action List will be tracked and by whom. [cover points on slide]</a:t>
            </a:r>
          </a:p>
          <a:p>
            <a:endParaRPr lang="en-US" altLang="en-US"/>
          </a:p>
        </p:txBody>
      </p:sp>
      <p:sp>
        <p:nvSpPr>
          <p:cNvPr id="400388" name="Slide Number Placeholder 3">
            <a:extLst>
              <a:ext uri="{FF2B5EF4-FFF2-40B4-BE49-F238E27FC236}">
                <a16:creationId xmlns:a16="http://schemas.microsoft.com/office/drawing/2014/main" id="{A86A50F5-4B4F-43ED-AA96-193B90C2F34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D43A8A1-88D0-4A6E-982C-890A73FD6539}" type="slidenum">
              <a:rPr kumimoji="0" lang="en-US" altLang="en-US" smtClean="0">
                <a:solidFill>
                  <a:srgbClr val="000000"/>
                </a:solidFill>
                <a:latin typeface="Tahoma" panose="020B0604030504040204" pitchFamily="34" charset="0"/>
              </a:rPr>
              <a:pPr>
                <a:spcBef>
                  <a:spcPct val="0"/>
                </a:spcBef>
              </a:pPr>
              <a:t>136</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Slide Image Placeholder 1">
            <a:extLst>
              <a:ext uri="{FF2B5EF4-FFF2-40B4-BE49-F238E27FC236}">
                <a16:creationId xmlns:a16="http://schemas.microsoft.com/office/drawing/2014/main" id="{AF15438B-DE4F-4AEE-849D-FC9B899E5CAC}"/>
              </a:ext>
            </a:extLst>
          </p:cNvPr>
          <p:cNvSpPr>
            <a:spLocks noGrp="1" noRot="1" noChangeAspect="1" noChangeArrowheads="1" noTextEdit="1"/>
          </p:cNvSpPr>
          <p:nvPr>
            <p:ph type="sldImg"/>
          </p:nvPr>
        </p:nvSpPr>
        <p:spPr>
          <a:ln/>
        </p:spPr>
      </p:sp>
      <p:sp>
        <p:nvSpPr>
          <p:cNvPr id="402435" name="Notes Placeholder 2">
            <a:extLst>
              <a:ext uri="{FF2B5EF4-FFF2-40B4-BE49-F238E27FC236}">
                <a16:creationId xmlns:a16="http://schemas.microsoft.com/office/drawing/2014/main" id="{B8D00BC9-B79D-4577-92EB-0F8B95A5A43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Make your meetings “stick!”  Create a culture of accountability. As the meeting leader ensure you are clear about how the Action List will be tracked and by whom. [cover points on slide]</a:t>
            </a:r>
          </a:p>
          <a:p>
            <a:endParaRPr lang="en-US" altLang="en-US"/>
          </a:p>
        </p:txBody>
      </p:sp>
      <p:sp>
        <p:nvSpPr>
          <p:cNvPr id="402436" name="Slide Number Placeholder 3">
            <a:extLst>
              <a:ext uri="{FF2B5EF4-FFF2-40B4-BE49-F238E27FC236}">
                <a16:creationId xmlns:a16="http://schemas.microsoft.com/office/drawing/2014/main" id="{C651CBC9-3137-409A-8966-085D6D68720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0AB97CA3-B6A0-4E96-A44A-CD0CEB943CC5}" type="slidenum">
              <a:rPr kumimoji="0" lang="en-US" altLang="en-US" smtClean="0">
                <a:solidFill>
                  <a:srgbClr val="000000"/>
                </a:solidFill>
                <a:latin typeface="Tahoma" panose="020B0604030504040204" pitchFamily="34" charset="0"/>
              </a:rPr>
              <a:pPr>
                <a:spcBef>
                  <a:spcPct val="0"/>
                </a:spcBef>
              </a:pPr>
              <a:t>137</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Slide Image Placeholder 1">
            <a:extLst>
              <a:ext uri="{FF2B5EF4-FFF2-40B4-BE49-F238E27FC236}">
                <a16:creationId xmlns:a16="http://schemas.microsoft.com/office/drawing/2014/main" id="{E3612A01-05B8-403F-8B78-9326C8B87882}"/>
              </a:ext>
            </a:extLst>
          </p:cNvPr>
          <p:cNvSpPr>
            <a:spLocks noGrp="1" noRot="1" noChangeAspect="1" noChangeArrowheads="1" noTextEdit="1"/>
          </p:cNvSpPr>
          <p:nvPr>
            <p:ph type="sldImg"/>
          </p:nvPr>
        </p:nvSpPr>
        <p:spPr>
          <a:ln/>
        </p:spPr>
      </p:sp>
      <p:sp>
        <p:nvSpPr>
          <p:cNvPr id="404483" name="Notes Placeholder 2">
            <a:extLst>
              <a:ext uri="{FF2B5EF4-FFF2-40B4-BE49-F238E27FC236}">
                <a16:creationId xmlns:a16="http://schemas.microsoft.com/office/drawing/2014/main" id="{02385824-B14B-4D76-B5D8-950EE7564A1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is the first of several Checklists for assisting us in making our meetings more Masterful. You will notice that all steps may not be necessary for all meetings and those that are recommended for all meetings are identified by an asterisk by that item on the checklist. These checklists are included on the LSI website along with other key meeting tools such as the countdown time we have been using. You may want visit that web site and check for updates occasionally. </a:t>
            </a:r>
          </a:p>
          <a:p>
            <a:endParaRPr lang="en-US" altLang="en-US" b="1"/>
          </a:p>
          <a:p>
            <a:r>
              <a:rPr lang="en-US" altLang="en-US" b="1"/>
              <a:t>Before we move on, are there any questions on Masterful Preparation? [facilitate the discussion]</a:t>
            </a:r>
          </a:p>
          <a:p>
            <a:endParaRPr lang="en-US" altLang="en-US"/>
          </a:p>
        </p:txBody>
      </p:sp>
      <p:sp>
        <p:nvSpPr>
          <p:cNvPr id="404484" name="Slide Number Placeholder 3">
            <a:extLst>
              <a:ext uri="{FF2B5EF4-FFF2-40B4-BE49-F238E27FC236}">
                <a16:creationId xmlns:a16="http://schemas.microsoft.com/office/drawing/2014/main" id="{422A4C94-B546-41F8-A57B-349C51DE837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EEDF96A-4CCB-4CD6-A952-C9F4E82C0548}" type="slidenum">
              <a:rPr lang="en-US" altLang="en-US" sz="1200" b="0" smtClean="0">
                <a:solidFill>
                  <a:srgbClr val="000000"/>
                </a:solidFill>
                <a:latin typeface="Tahoma" panose="020B0604030504040204" pitchFamily="34" charset="0"/>
              </a:rPr>
              <a:pPr/>
              <a:t>138</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Slide Image Placeholder 1">
            <a:extLst>
              <a:ext uri="{FF2B5EF4-FFF2-40B4-BE49-F238E27FC236}">
                <a16:creationId xmlns:a16="http://schemas.microsoft.com/office/drawing/2014/main" id="{2DC81A43-E96B-4376-AAEC-64C0097D9E28}"/>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44CD3A2-4185-4CC1-8519-0C59FB9EADC2}"/>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406532" name="Slide Number Placeholder 3">
            <a:extLst>
              <a:ext uri="{FF2B5EF4-FFF2-40B4-BE49-F238E27FC236}">
                <a16:creationId xmlns:a16="http://schemas.microsoft.com/office/drawing/2014/main" id="{790D6011-9956-4C09-AE1F-4B4ACCB9C16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72A5F069-117A-4929-A2DB-95B6E01B27BE}" type="slidenum">
              <a:rPr lang="en-US" altLang="en-US" sz="1200" b="0" smtClean="0">
                <a:solidFill>
                  <a:schemeClr val="tx1"/>
                </a:solidFill>
                <a:latin typeface="Tahoma" panose="020B0604030504040204" pitchFamily="34" charset="0"/>
              </a:rPr>
              <a:pPr/>
              <a:t>139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417A55DE-D7A2-4F92-B3FE-FA5C199C60E3}"/>
              </a:ext>
            </a:extLst>
          </p:cNvPr>
          <p:cNvSpPr>
            <a:spLocks noGrp="1" noRot="1" noChangeAspect="1" noChangeArrowheads="1" noTextEdit="1"/>
          </p:cNvSpPr>
          <p:nvPr>
            <p:ph type="sldImg"/>
          </p:nvPr>
        </p:nvSpPr>
        <p:spPr>
          <a:ln/>
        </p:spPr>
      </p:sp>
      <p:sp>
        <p:nvSpPr>
          <p:cNvPr id="150531" name="Notes Placeholder 2">
            <a:extLst>
              <a:ext uri="{FF2B5EF4-FFF2-40B4-BE49-F238E27FC236}">
                <a16:creationId xmlns:a16="http://schemas.microsoft.com/office/drawing/2014/main" id="{56882066-5AD1-4774-9E60-B1C3DB4E232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Before we dive into our agenda, let’s ensure we are introduced to everyone in the room. Now, please, what we are looking for is the Reader’s Digest version for our introductions. So, the way we are going to do this is as follows:</a:t>
            </a:r>
          </a:p>
          <a:p>
            <a:endParaRPr lang="en-US" altLang="en-US" b="1" i="1"/>
          </a:p>
          <a:p>
            <a:r>
              <a:rPr lang="en-US" altLang="en-US" b="1" i="1"/>
              <a:t>[Purpose] as I just stated, our purpose is to provide a brief introduction of everyone in the session</a:t>
            </a:r>
          </a:p>
          <a:p>
            <a:r>
              <a:rPr lang="en-US" altLang="en-US" b="1" i="1"/>
              <a:t>[Example] let me demonstrate how we are going to do this [using the structure on the slide, introduce yourself}</a:t>
            </a:r>
          </a:p>
          <a:p>
            <a:r>
              <a:rPr lang="en-US" altLang="en-US" b="1" i="1"/>
              <a:t>{Directions] what I am going to do, is set the clock for 45 seconds to allow each person to thing about what they are will say. The reason I am doing that is, if we start over here with [name] and them move clockwise, what do you thing [next person name] will be doing while the first person is introducing themselves? [have participant respond] Yes, that’s right we will all be thinking about what we are going to say. To avoid that, let’s all determine what we are going to say in these 45 seconds and then conduct our round robin of introductions starting with [name} on our [purple] team and then move clockwise from there</a:t>
            </a:r>
          </a:p>
          <a:p>
            <a:r>
              <a:rPr lang="en-US" altLang="en-US" b="1" i="1"/>
              <a:t>[Exceptions] none</a:t>
            </a:r>
          </a:p>
          <a:p>
            <a:r>
              <a:rPr lang="en-US" altLang="en-US" b="1" i="1"/>
              <a:t>[Questions] before we begin, are there any questions? [respond as appropriate]</a:t>
            </a:r>
          </a:p>
          <a:p>
            <a:r>
              <a:rPr lang="en-US" altLang="en-US" b="1" i="1"/>
              <a:t>[starting question] [not required]</a:t>
            </a:r>
            <a:endParaRPr lang="en-US" altLang="en-US" i="1"/>
          </a:p>
        </p:txBody>
      </p:sp>
      <p:sp>
        <p:nvSpPr>
          <p:cNvPr id="150532" name="Slide Number Placeholder 3">
            <a:extLst>
              <a:ext uri="{FF2B5EF4-FFF2-40B4-BE49-F238E27FC236}">
                <a16:creationId xmlns:a16="http://schemas.microsoft.com/office/drawing/2014/main" id="{DDC83883-18CB-45D8-BE7D-FC78AB4F91D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003B5FB-219C-4331-AE35-0BEB4A33524B}" type="slidenum">
              <a:rPr lang="en-US" altLang="en-US" sz="1200" b="0" smtClean="0">
                <a:solidFill>
                  <a:schemeClr val="tx1"/>
                </a:solidFill>
                <a:latin typeface="Tahoma" panose="020B0604030504040204" pitchFamily="34" charset="0"/>
              </a:rPr>
              <a:pPr/>
              <a:t>14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Slide Image Placeholder 1">
            <a:extLst>
              <a:ext uri="{FF2B5EF4-FFF2-40B4-BE49-F238E27FC236}">
                <a16:creationId xmlns:a16="http://schemas.microsoft.com/office/drawing/2014/main" id="{82154C44-FA6D-404E-89DB-A61BCFD1CA98}"/>
              </a:ext>
            </a:extLst>
          </p:cNvPr>
          <p:cNvSpPr>
            <a:spLocks noGrp="1" noRot="1" noChangeAspect="1" noChangeArrowheads="1" noTextEdit="1"/>
          </p:cNvSpPr>
          <p:nvPr>
            <p:ph type="sldImg"/>
          </p:nvPr>
        </p:nvSpPr>
        <p:spPr>
          <a:ln/>
        </p:spPr>
      </p:sp>
      <p:sp>
        <p:nvSpPr>
          <p:cNvPr id="408579" name="Notes Placeholder 2">
            <a:extLst>
              <a:ext uri="{FF2B5EF4-FFF2-40B4-BE49-F238E27FC236}">
                <a16:creationId xmlns:a16="http://schemas.microsoft.com/office/drawing/2014/main" id="{D8372785-B347-4E5F-8E2B-AB76A89792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you have experienced dysfunctional behavior in the meetings you attend or conduct? (raise your hand)</a:t>
            </a:r>
          </a:p>
          <a:p>
            <a:endParaRPr lang="en-US" altLang="en-US" b="1"/>
          </a:p>
          <a:p>
            <a:r>
              <a:rPr lang="en-US" altLang="en-US" b="1"/>
              <a:t>That is a challenge isn’t it? (nod your head) Let’s take a look at managing dysfunction.</a:t>
            </a:r>
          </a:p>
          <a:p>
            <a:endParaRPr lang="en-US" altLang="en-US" b="1"/>
          </a:p>
          <a:p>
            <a:endParaRPr lang="en-US" altLang="en-US" b="1"/>
          </a:p>
          <a:p>
            <a:endParaRPr lang="en-US" altLang="en-US" b="1"/>
          </a:p>
        </p:txBody>
      </p:sp>
      <p:sp>
        <p:nvSpPr>
          <p:cNvPr id="408580" name="Slide Number Placeholder 3">
            <a:extLst>
              <a:ext uri="{FF2B5EF4-FFF2-40B4-BE49-F238E27FC236}">
                <a16:creationId xmlns:a16="http://schemas.microsoft.com/office/drawing/2014/main" id="{BE7635CF-D191-4766-B3E6-8D43315D1B3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34D00673-6371-4A5C-8B82-633228FA7886}" type="slidenum">
              <a:rPr kumimoji="0" lang="en-US" altLang="en-US" smtClean="0">
                <a:solidFill>
                  <a:srgbClr val="000000"/>
                </a:solidFill>
                <a:latin typeface="Tahoma" panose="020B0604030504040204" pitchFamily="34" charset="0"/>
              </a:rPr>
              <a:pPr>
                <a:spcBef>
                  <a:spcPct val="0"/>
                </a:spcBef>
              </a:pPr>
              <a:t>140</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Slide Image Placeholder 1">
            <a:extLst>
              <a:ext uri="{FF2B5EF4-FFF2-40B4-BE49-F238E27FC236}">
                <a16:creationId xmlns:a16="http://schemas.microsoft.com/office/drawing/2014/main" id="{44637273-E4CD-47E9-A700-E96451DDCD3E}"/>
              </a:ext>
            </a:extLst>
          </p:cNvPr>
          <p:cNvSpPr>
            <a:spLocks noGrp="1" noRot="1" noChangeAspect="1" noChangeArrowheads="1" noTextEdit="1"/>
          </p:cNvSpPr>
          <p:nvPr>
            <p:ph type="sldImg"/>
          </p:nvPr>
        </p:nvSpPr>
        <p:spPr>
          <a:ln/>
        </p:spPr>
      </p:sp>
      <p:sp>
        <p:nvSpPr>
          <p:cNvPr id="410627" name="Notes Placeholder 2">
            <a:extLst>
              <a:ext uri="{FF2B5EF4-FFF2-40B4-BE49-F238E27FC236}">
                <a16:creationId xmlns:a16="http://schemas.microsoft.com/office/drawing/2014/main" id="{4DE04F37-0681-4D6F-9994-E05DC367C27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We have the five  best practices/techniques in What if There is Dysfunction, so let’s get started with one of our favorite engagement activities, Rotating Flip Charts. </a:t>
            </a:r>
          </a:p>
          <a:p>
            <a:endParaRPr lang="en-US" altLang="en-US" b="1"/>
          </a:p>
          <a:p>
            <a:r>
              <a:rPr lang="en-US" altLang="en-US" b="1"/>
              <a:t>[Purpose] the purpose of this engagement will be to identify some of the most frequent types of dysfunctions you find in the sessions you lead or attend</a:t>
            </a:r>
          </a:p>
          <a:p>
            <a:endParaRPr lang="en-US" altLang="en-US" b="1"/>
          </a:p>
          <a:p>
            <a:r>
              <a:rPr lang="en-US" altLang="en-US" b="1"/>
              <a:t>[Example] not necessary</a:t>
            </a:r>
          </a:p>
          <a:p>
            <a:endParaRPr lang="en-US" altLang="en-US" b="1"/>
          </a:p>
          <a:p>
            <a:r>
              <a:rPr lang="en-US" altLang="en-US" b="1"/>
              <a:t>[Directions] first, let’s select a new team leader. If you have already led your team today, you are not eligible to lead this activity. Of the remaining members of your team, will the person (who is tallest/shortest; has the most/least sibling, has the oldest/newest car, etc..) serve as the team leader. Team leaders, please take your colored marker and post-it notes with you and you and your team will each go to the flip chart nearest to you. When I ask you to start, I would like each team to make a list of the most common dysfunctions you experience or see in the meetings you attend or lead. I will give you 90 seconds to do this.</a:t>
            </a:r>
          </a:p>
          <a:p>
            <a:endParaRPr lang="en-US" altLang="en-US" b="1"/>
          </a:p>
          <a:p>
            <a:r>
              <a:rPr lang="en-US" altLang="en-US" b="1"/>
              <a:t>[Exceptions] none</a:t>
            </a:r>
          </a:p>
          <a:p>
            <a:endParaRPr lang="en-US" altLang="en-US" b="1"/>
          </a:p>
          <a:p>
            <a:r>
              <a:rPr lang="en-US" altLang="en-US" b="1"/>
              <a:t>[Questions] any questions? [respond to questions]</a:t>
            </a:r>
          </a:p>
          <a:p>
            <a:endParaRPr lang="en-US" altLang="en-US" b="1"/>
          </a:p>
          <a:p>
            <a:r>
              <a:rPr lang="en-US" altLang="en-US" b="1"/>
              <a:t>[Starting Question] think about the meetings you have either attended or led for the last several months. Think about the behaviors you find annoying the types of things you see participants in those meeting do that you believe are dysfunctional. What are the most common types of dysfunction you find in those meetings?</a:t>
            </a:r>
            <a:endParaRPr lang="en-US" altLang="en-US" sz="1000" b="1"/>
          </a:p>
          <a:p>
            <a:endParaRPr lang="en-US" altLang="en-US" sz="1000" b="1"/>
          </a:p>
          <a:p>
            <a:r>
              <a:rPr lang="en-US" altLang="en-US" sz="1000" b="1"/>
              <a:t>[after the 90 seconds are up; round 2]</a:t>
            </a:r>
          </a:p>
          <a:p>
            <a:endParaRPr lang="en-US" altLang="en-US"/>
          </a:p>
          <a:p>
            <a:endParaRPr lang="en-US" altLang="en-US"/>
          </a:p>
          <a:p>
            <a:endParaRPr lang="en-US" altLang="en-US"/>
          </a:p>
        </p:txBody>
      </p:sp>
      <p:sp>
        <p:nvSpPr>
          <p:cNvPr id="410628" name="Slide Number Placeholder 3">
            <a:extLst>
              <a:ext uri="{FF2B5EF4-FFF2-40B4-BE49-F238E27FC236}">
                <a16:creationId xmlns:a16="http://schemas.microsoft.com/office/drawing/2014/main" id="{A41219FE-BB9A-463C-BEFA-04447CA0FDE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B9ED2D1-93EA-4AEC-AF3C-922E48584454}" type="slidenum">
              <a:rPr kumimoji="0" lang="en-US" altLang="en-US" smtClean="0">
                <a:solidFill>
                  <a:srgbClr val="000000"/>
                </a:solidFill>
                <a:latin typeface="Tahoma" panose="020B0604030504040204" pitchFamily="34" charset="0"/>
              </a:rPr>
              <a:pPr>
                <a:spcBef>
                  <a:spcPct val="0"/>
                </a:spcBef>
              </a:pPr>
              <a:t>141</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Slide Image Placeholder 1">
            <a:extLst>
              <a:ext uri="{FF2B5EF4-FFF2-40B4-BE49-F238E27FC236}">
                <a16:creationId xmlns:a16="http://schemas.microsoft.com/office/drawing/2014/main" id="{99910CA5-31EB-4452-9904-4674AEF289E4}"/>
              </a:ext>
            </a:extLst>
          </p:cNvPr>
          <p:cNvSpPr>
            <a:spLocks noGrp="1" noRot="1" noChangeAspect="1" noChangeArrowheads="1" noTextEdit="1"/>
          </p:cNvSpPr>
          <p:nvPr>
            <p:ph type="sldImg"/>
          </p:nvPr>
        </p:nvSpPr>
        <p:spPr>
          <a:ln/>
        </p:spPr>
      </p:sp>
      <p:sp>
        <p:nvSpPr>
          <p:cNvPr id="412675" name="Notes Placeholder 2">
            <a:extLst>
              <a:ext uri="{FF2B5EF4-FFF2-40B4-BE49-F238E27FC236}">
                <a16:creationId xmlns:a16="http://schemas.microsoft.com/office/drawing/2014/main" id="{F740CFEA-A1A4-4CA3-9AD2-C8CF0957F5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1100"/>
              <a:t>MW: Keep</a:t>
            </a:r>
          </a:p>
          <a:p>
            <a:pPr>
              <a:lnSpc>
                <a:spcPct val="90000"/>
              </a:lnSpc>
            </a:pPr>
            <a:endParaRPr lang="en-US" altLang="en-US" sz="1100"/>
          </a:p>
          <a:p>
            <a:pPr>
              <a:lnSpc>
                <a:spcPct val="90000"/>
              </a:lnSpc>
              <a:buFontTx/>
              <a:buChar char="•"/>
            </a:pPr>
            <a:r>
              <a:rPr lang="en-US" altLang="en-US" sz="1100"/>
              <a:t>Discuss the growth in the severity as the degree of dysfunction increases. Key point: deal with it while it is less of a degree/impact</a:t>
            </a:r>
          </a:p>
          <a:p>
            <a:pPr>
              <a:lnSpc>
                <a:spcPct val="90000"/>
              </a:lnSpc>
            </a:pPr>
            <a:endParaRPr lang="en-US" altLang="en-US" sz="1100"/>
          </a:p>
          <a:p>
            <a:pPr>
              <a:lnSpc>
                <a:spcPct val="90000"/>
              </a:lnSpc>
            </a:pPr>
            <a:r>
              <a:rPr lang="en-US" altLang="en-US" sz="1100" i="1"/>
              <a:t>If you follow along in your books, I will explain this graph…….It shows that there are different degrees of dysfunction…….For example, at the bottom of the chart is “Arriving early, leaving late,” while at the top of the chart is “Physically attacking someone.”…….Can we all agree that arriving late is less dysfunctional than physically attacking someone? (Nod your head.)…….The vertical or ‘y’ axis of this graph shows the severity of disruption……Generally, there is a strong correlation between the two……The lesser the degree of dysfunction, the less it disrupts the session…..That makes sense, doesn’t it? (Nod your head.)……….The key point to this slide is that, as facilitators, we need to address and resolve dysfunction at the lower end of the scale because we know that dysfunctional behavior not properly handled at this stage will escalate to a higher degree of dysfunction and, therefore, a higher level of disruption to the session…….For example,  very close to the top of the chart is “Leaving the room in disgust,” which is often accompanied by door slamming…..Has anyone ever seen this happen? (Raise your hand.)......Unfortunately, I have seen it a few times as well, and thinking back on those situations, were any of the other dysfunctional behaviors present before the person stormed out? …….Same thing in my experience – before the door-slamming exit, there were audible sighs, there were arms closed, looking out windows, etc……There were lots of indicators that were not properly addressed…….Any questions about this slide?</a:t>
            </a:r>
            <a:endParaRPr lang="en-US" altLang="en-US" sz="1100"/>
          </a:p>
          <a:p>
            <a:pPr>
              <a:lnSpc>
                <a:spcPct val="90000"/>
              </a:lnSpc>
            </a:pPr>
            <a:endParaRPr lang="en-US" altLang="en-US" sz="1100"/>
          </a:p>
        </p:txBody>
      </p:sp>
      <p:sp>
        <p:nvSpPr>
          <p:cNvPr id="412676" name="Slide Number Placeholder 3">
            <a:extLst>
              <a:ext uri="{FF2B5EF4-FFF2-40B4-BE49-F238E27FC236}">
                <a16:creationId xmlns:a16="http://schemas.microsoft.com/office/drawing/2014/main" id="{2ABC01DA-21F0-434E-872F-1B7E4BAA67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A92191D6-C765-4E6E-BA1B-CF13C449FC85}" type="slidenum">
              <a:rPr lang="en-US" altLang="en-US" sz="1200" b="0" smtClean="0">
                <a:solidFill>
                  <a:srgbClr val="000000"/>
                </a:solidFill>
                <a:latin typeface="Calibri" panose="020F0502020204030204" pitchFamily="34" charset="0"/>
              </a:rPr>
              <a:pPr/>
              <a:t>142</a:t>
            </a:fld>
            <a:endParaRPr lang="en-US" altLang="en-US" sz="1200" b="0">
              <a:solidFill>
                <a:srgbClr val="000000"/>
              </a:solidFill>
              <a:latin typeface="Calibri" panose="020F0502020204030204"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Slide Image Placeholder 1">
            <a:extLst>
              <a:ext uri="{FF2B5EF4-FFF2-40B4-BE49-F238E27FC236}">
                <a16:creationId xmlns:a16="http://schemas.microsoft.com/office/drawing/2014/main" id="{005BA23A-3696-460F-8604-E198B52AEF85}"/>
              </a:ext>
            </a:extLst>
          </p:cNvPr>
          <p:cNvSpPr>
            <a:spLocks noGrp="1" noRot="1" noChangeAspect="1" noChangeArrowheads="1" noTextEdit="1"/>
          </p:cNvSpPr>
          <p:nvPr>
            <p:ph type="sldImg"/>
          </p:nvPr>
        </p:nvSpPr>
        <p:spPr>
          <a:ln/>
        </p:spPr>
      </p:sp>
      <p:sp>
        <p:nvSpPr>
          <p:cNvPr id="414723" name="Notes Placeholder 2">
            <a:extLst>
              <a:ext uri="{FF2B5EF4-FFF2-40B4-BE49-F238E27FC236}">
                <a16:creationId xmlns:a16="http://schemas.microsoft.com/office/drawing/2014/main" id="{F710DD1D-E92E-4835-A797-3C7EA79C7B6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[name] from the [red] team, would you please read our definition of dysfunctional behavior. [stress the following points:</a:t>
            </a:r>
          </a:p>
          <a:p>
            <a:endParaRPr lang="en-US" altLang="en-US" b="1"/>
          </a:p>
          <a:p>
            <a:r>
              <a:rPr lang="en-US" altLang="en-US" b="1"/>
              <a:t>Dysfunctional behavior is </a:t>
            </a:r>
            <a:r>
              <a:rPr lang="en-US" altLang="en-US" b="1" u="sng"/>
              <a:t>any activity</a:t>
            </a:r>
          </a:p>
          <a:p>
            <a:endParaRPr lang="en-US" altLang="en-US" b="1" u="sng"/>
          </a:p>
          <a:p>
            <a:r>
              <a:rPr lang="en-US" altLang="en-US" b="1"/>
              <a:t>This is a </a:t>
            </a:r>
            <a:r>
              <a:rPr lang="en-US" altLang="en-US" b="1" u="sng"/>
              <a:t>substitution</a:t>
            </a:r>
            <a:r>
              <a:rPr lang="en-US" altLang="en-US" b="1"/>
              <a:t> --- why? Because we want to create an environment in our sessions that when a participant has an issue, they are comfortable raising that issue in a non-dysfunctional manner.</a:t>
            </a:r>
          </a:p>
          <a:p>
            <a:endParaRPr lang="en-US" altLang="en-US" b="1"/>
          </a:p>
          <a:p>
            <a:r>
              <a:rPr lang="en-US" altLang="en-US" b="1"/>
              <a:t>For expressing displeasure with one of the three things listed]</a:t>
            </a:r>
          </a:p>
          <a:p>
            <a:endParaRPr lang="en-US" altLang="en-US" b="1"/>
          </a:p>
          <a:p>
            <a:endParaRPr lang="en-US" altLang="en-US" b="1"/>
          </a:p>
          <a:p>
            <a:endParaRPr lang="en-US" altLang="en-US"/>
          </a:p>
          <a:p>
            <a:endParaRPr lang="en-US" altLang="en-US" b="1"/>
          </a:p>
        </p:txBody>
      </p:sp>
      <p:sp>
        <p:nvSpPr>
          <p:cNvPr id="414724" name="Slide Number Placeholder 3">
            <a:extLst>
              <a:ext uri="{FF2B5EF4-FFF2-40B4-BE49-F238E27FC236}">
                <a16:creationId xmlns:a16="http://schemas.microsoft.com/office/drawing/2014/main" id="{E5CE904D-4A1D-4022-A1D0-B4CF71A9FB9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330F438-956D-4B4B-B0A0-89713FA91C18}" type="slidenum">
              <a:rPr kumimoji="0" lang="en-US" altLang="en-US" smtClean="0">
                <a:solidFill>
                  <a:srgbClr val="000000"/>
                </a:solidFill>
                <a:latin typeface="Tahoma" panose="020B0604030504040204" pitchFamily="34" charset="0"/>
              </a:rPr>
              <a:pPr>
                <a:spcBef>
                  <a:spcPct val="0"/>
                </a:spcBef>
              </a:pPr>
              <a:t>143</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Slide Image Placeholder 1">
            <a:extLst>
              <a:ext uri="{FF2B5EF4-FFF2-40B4-BE49-F238E27FC236}">
                <a16:creationId xmlns:a16="http://schemas.microsoft.com/office/drawing/2014/main" id="{0B7FACF3-BCC5-4987-9E42-E0019E982E27}"/>
              </a:ext>
            </a:extLst>
          </p:cNvPr>
          <p:cNvSpPr>
            <a:spLocks noGrp="1" noRot="1" noChangeAspect="1" noChangeArrowheads="1" noTextEdit="1"/>
          </p:cNvSpPr>
          <p:nvPr>
            <p:ph type="sldImg"/>
          </p:nvPr>
        </p:nvSpPr>
        <p:spPr>
          <a:ln/>
        </p:spPr>
      </p:sp>
      <p:sp>
        <p:nvSpPr>
          <p:cNvPr id="416771" name="Notes Placeholder 2">
            <a:extLst>
              <a:ext uri="{FF2B5EF4-FFF2-40B4-BE49-F238E27FC236}">
                <a16:creationId xmlns:a16="http://schemas.microsoft.com/office/drawing/2014/main" id="{8EB77E10-76B5-4E05-8825-6B0CAD71849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So, as challenging as it may be to want to say something like, “Sally, did your parents not tell you it is rude to speak when someone else is speaking?,” look at those symptoms of dysfunctional behavior as your ability, as a meeting leader, to help the participant by Separating the Symptom from the Root Cause. [address the key points on the slide]</a:t>
            </a:r>
          </a:p>
          <a:p>
            <a:endParaRPr lang="en-US" altLang="en-US" b="1"/>
          </a:p>
          <a:p>
            <a:r>
              <a:rPr lang="en-US" altLang="en-US" b="1"/>
              <a:t>The other challenge is when we deal with the symptom, the behavior may temporarily subside; to eliminate it, we must get below the symptom down to the root cause.</a:t>
            </a:r>
          </a:p>
          <a:p>
            <a:endParaRPr lang="en-US" altLang="en-US"/>
          </a:p>
        </p:txBody>
      </p:sp>
      <p:sp>
        <p:nvSpPr>
          <p:cNvPr id="416772" name="Slide Number Placeholder 3">
            <a:extLst>
              <a:ext uri="{FF2B5EF4-FFF2-40B4-BE49-F238E27FC236}">
                <a16:creationId xmlns:a16="http://schemas.microsoft.com/office/drawing/2014/main" id="{AFFD0F6B-C950-4AB6-B3D7-2C751E11CB6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68D5479-8910-47D7-8B07-0D297DE496BE}" type="slidenum">
              <a:rPr lang="en-US" altLang="en-US" sz="1200" b="0" smtClean="0">
                <a:solidFill>
                  <a:srgbClr val="000000"/>
                </a:solidFill>
                <a:latin typeface="Tahoma" panose="020B0604030504040204" pitchFamily="34" charset="0"/>
              </a:rPr>
              <a:pPr/>
              <a:t>144</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a:extLst>
              <a:ext uri="{FF2B5EF4-FFF2-40B4-BE49-F238E27FC236}">
                <a16:creationId xmlns:a16="http://schemas.microsoft.com/office/drawing/2014/main" id="{0045C750-1F5F-46BB-B45D-CA1735CDA002}"/>
              </a:ext>
            </a:extLst>
          </p:cNvPr>
          <p:cNvSpPr>
            <a:spLocks noGrp="1" noRot="1" noChangeAspect="1" noChangeArrowheads="1" noTextEdit="1"/>
          </p:cNvSpPr>
          <p:nvPr>
            <p:ph type="sldImg"/>
          </p:nvPr>
        </p:nvSpPr>
        <p:spPr>
          <a:ln/>
        </p:spPr>
      </p:sp>
      <p:sp>
        <p:nvSpPr>
          <p:cNvPr id="418819" name="Notes Placeholder 2">
            <a:extLst>
              <a:ext uri="{FF2B5EF4-FFF2-40B4-BE49-F238E27FC236}">
                <a16:creationId xmlns:a16="http://schemas.microsoft.com/office/drawing/2014/main" id="{D74DD785-8EF9-4D5F-99F6-92CEDBB3963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By Focusing on Prevention we are able to eliminate many types of dysfunction. Or, at least, to minimize them and their impact on our session [review/discuss points on the slide; remember, these are items that should have been considered as a part of our Masterful Preparation]</a:t>
            </a:r>
          </a:p>
          <a:p>
            <a:endParaRPr lang="en-US" altLang="en-US" b="1" i="1"/>
          </a:p>
        </p:txBody>
      </p:sp>
      <p:sp>
        <p:nvSpPr>
          <p:cNvPr id="418820" name="Slide Number Placeholder 3">
            <a:extLst>
              <a:ext uri="{FF2B5EF4-FFF2-40B4-BE49-F238E27FC236}">
                <a16:creationId xmlns:a16="http://schemas.microsoft.com/office/drawing/2014/main" id="{E0841456-0ED0-4986-86D8-B2328D831A5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B4138B1-B323-48E2-B7FD-514ED7B6146E}" type="slidenum">
              <a:rPr kumimoji="0" lang="en-US" altLang="en-US" smtClean="0">
                <a:solidFill>
                  <a:srgbClr val="000000"/>
                </a:solidFill>
                <a:latin typeface="Tahoma" panose="020B0604030504040204" pitchFamily="34" charset="0"/>
              </a:rPr>
              <a:pPr>
                <a:spcBef>
                  <a:spcPct val="0"/>
                </a:spcBef>
              </a:pPr>
              <a:t>145</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a:extLst>
              <a:ext uri="{FF2B5EF4-FFF2-40B4-BE49-F238E27FC236}">
                <a16:creationId xmlns:a16="http://schemas.microsoft.com/office/drawing/2014/main" id="{EFA689FB-B8EE-493B-B063-3EC7CFC48844}"/>
              </a:ext>
            </a:extLst>
          </p:cNvPr>
          <p:cNvSpPr>
            <a:spLocks noGrp="1" noRot="1" noChangeAspect="1" noChangeArrowheads="1" noTextEdit="1"/>
          </p:cNvSpPr>
          <p:nvPr>
            <p:ph type="sldImg"/>
          </p:nvPr>
        </p:nvSpPr>
        <p:spPr>
          <a:ln/>
        </p:spPr>
      </p:sp>
      <p:sp>
        <p:nvSpPr>
          <p:cNvPr id="420867" name="Notes Placeholder 2">
            <a:extLst>
              <a:ext uri="{FF2B5EF4-FFF2-40B4-BE49-F238E27FC236}">
                <a16:creationId xmlns:a16="http://schemas.microsoft.com/office/drawing/2014/main" id="{DDF79596-ABFF-4756-B5CA-8BD02E5B461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b="1"/>
              <a:t>Being aware of what might happen allows us to develop strategies that Focus on Prevention. Let’s look at the five strategies we find very helpful [cover slide points]</a:t>
            </a:r>
          </a:p>
          <a:p>
            <a:endParaRPr lang="en-US" altLang="en-US" sz="2800" b="1"/>
          </a:p>
          <a:p>
            <a:r>
              <a:rPr lang="en-US" altLang="en-US" sz="2800" b="1"/>
              <a:t>Are their others some of you have found work? [facilitate the discussion]</a:t>
            </a:r>
          </a:p>
          <a:p>
            <a:endParaRPr lang="en-US" altLang="en-US" sz="2800"/>
          </a:p>
          <a:p>
            <a:endParaRPr lang="en-US" altLang="en-US" sz="2800" b="1" i="1"/>
          </a:p>
        </p:txBody>
      </p:sp>
      <p:sp>
        <p:nvSpPr>
          <p:cNvPr id="420868" name="Slide Number Placeholder 3">
            <a:extLst>
              <a:ext uri="{FF2B5EF4-FFF2-40B4-BE49-F238E27FC236}">
                <a16:creationId xmlns:a16="http://schemas.microsoft.com/office/drawing/2014/main" id="{E94AF5B9-A037-4410-87EE-05E96B2D8FA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7718FC2-710F-48BE-9378-67A2289F04DB}" type="slidenum">
              <a:rPr kumimoji="0" lang="en-US" altLang="en-US" smtClean="0">
                <a:solidFill>
                  <a:srgbClr val="000000"/>
                </a:solidFill>
                <a:latin typeface="Tahoma" panose="020B0604030504040204" pitchFamily="34" charset="0"/>
              </a:rPr>
              <a:pPr>
                <a:spcBef>
                  <a:spcPct val="0"/>
                </a:spcBef>
              </a:pPr>
              <a:t>146</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Slide Image Placeholder 1">
            <a:extLst>
              <a:ext uri="{FF2B5EF4-FFF2-40B4-BE49-F238E27FC236}">
                <a16:creationId xmlns:a16="http://schemas.microsoft.com/office/drawing/2014/main" id="{D26E2403-8C9A-40FE-B4A0-B44EA2665723}"/>
              </a:ext>
            </a:extLst>
          </p:cNvPr>
          <p:cNvSpPr>
            <a:spLocks noGrp="1" noRot="1" noChangeAspect="1" noChangeArrowheads="1" noTextEdit="1"/>
          </p:cNvSpPr>
          <p:nvPr>
            <p:ph type="sldImg"/>
          </p:nvPr>
        </p:nvSpPr>
        <p:spPr>
          <a:ln/>
        </p:spPr>
      </p:sp>
      <p:sp>
        <p:nvSpPr>
          <p:cNvPr id="422915" name="Notes Placeholder 2">
            <a:extLst>
              <a:ext uri="{FF2B5EF4-FFF2-40B4-BE49-F238E27FC236}">
                <a16:creationId xmlns:a16="http://schemas.microsoft.com/office/drawing/2014/main" id="{303941C8-DE72-4ACE-A305-1258F44C399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 Detect Non-Verbal Cues, let me ask each of you to assume a position that you could care less about anything else we did for the rest of the day [have all people do that; then ask them to look around and see what that looks like]</a:t>
            </a:r>
          </a:p>
          <a:p>
            <a:endParaRPr lang="en-US" altLang="en-US" b="1"/>
          </a:p>
          <a:p>
            <a:r>
              <a:rPr lang="en-US" altLang="en-US" b="1"/>
              <a:t>OK, you can come back now. The question is, “what do most meeting leaders do when they see some of what we just saw?” Typically little or nothing. We refer to that as “the ostrich theory of dealing with dysfunction.” Make believe it is not happening and hope it will go away. Do not do that; it can make it much worse.</a:t>
            </a:r>
          </a:p>
          <a:p>
            <a:endParaRPr lang="en-US" altLang="en-US" b="1"/>
          </a:p>
          <a:p>
            <a:r>
              <a:rPr lang="en-US" altLang="en-US" b="1"/>
              <a:t>Let’s take a look at some of those non-verbal cues.</a:t>
            </a:r>
          </a:p>
        </p:txBody>
      </p:sp>
      <p:sp>
        <p:nvSpPr>
          <p:cNvPr id="422916" name="Slide Number Placeholder 3">
            <a:extLst>
              <a:ext uri="{FF2B5EF4-FFF2-40B4-BE49-F238E27FC236}">
                <a16:creationId xmlns:a16="http://schemas.microsoft.com/office/drawing/2014/main" id="{63C8C1A9-F803-4CBA-B36A-CBD6B71CC26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7A8A0AC-03A1-419C-B433-4A1917981592}" type="slidenum">
              <a:rPr kumimoji="0" lang="en-US" altLang="en-US" smtClean="0">
                <a:solidFill>
                  <a:srgbClr val="000000"/>
                </a:solidFill>
                <a:latin typeface="Tahoma" panose="020B0604030504040204" pitchFamily="34" charset="0"/>
              </a:rPr>
              <a:pPr>
                <a:spcBef>
                  <a:spcPct val="0"/>
                </a:spcBef>
              </a:pPr>
              <a:t>147</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Slide Image Placeholder 1">
            <a:extLst>
              <a:ext uri="{FF2B5EF4-FFF2-40B4-BE49-F238E27FC236}">
                <a16:creationId xmlns:a16="http://schemas.microsoft.com/office/drawing/2014/main" id="{84E0E279-ED31-40EA-8DC6-D921F87F9303}"/>
              </a:ext>
            </a:extLst>
          </p:cNvPr>
          <p:cNvSpPr>
            <a:spLocks noGrp="1" noRot="1" noChangeAspect="1" noChangeArrowheads="1" noTextEdit="1"/>
          </p:cNvSpPr>
          <p:nvPr>
            <p:ph type="sldImg"/>
          </p:nvPr>
        </p:nvSpPr>
        <p:spPr>
          <a:ln/>
        </p:spPr>
      </p:sp>
      <p:sp>
        <p:nvSpPr>
          <p:cNvPr id="424963" name="Notes Placeholder 2">
            <a:extLst>
              <a:ext uri="{FF2B5EF4-FFF2-40B4-BE49-F238E27FC236}">
                <a16:creationId xmlns:a16="http://schemas.microsoft.com/office/drawing/2014/main" id="{51EE51FB-AC10-4F2B-8036-75039ED4101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People who are not speaking. Or those that typically speak that are not engaged.</a:t>
            </a:r>
          </a:p>
        </p:txBody>
      </p:sp>
      <p:sp>
        <p:nvSpPr>
          <p:cNvPr id="424964" name="Slide Number Placeholder 3">
            <a:extLst>
              <a:ext uri="{FF2B5EF4-FFF2-40B4-BE49-F238E27FC236}">
                <a16:creationId xmlns:a16="http://schemas.microsoft.com/office/drawing/2014/main" id="{471FE196-756A-4C0C-8A25-3A8454CB587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3DF890B6-51C3-43DE-BEF6-D82BE81450A9}" type="slidenum">
              <a:rPr kumimoji="0" lang="en-US" altLang="en-US" smtClean="0">
                <a:solidFill>
                  <a:srgbClr val="000000"/>
                </a:solidFill>
                <a:latin typeface="Tahoma" panose="020B0604030504040204" pitchFamily="34" charset="0"/>
              </a:rPr>
              <a:pPr>
                <a:spcBef>
                  <a:spcPct val="0"/>
                </a:spcBef>
              </a:pPr>
              <a:t>148</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Slide Image Placeholder 1">
            <a:extLst>
              <a:ext uri="{FF2B5EF4-FFF2-40B4-BE49-F238E27FC236}">
                <a16:creationId xmlns:a16="http://schemas.microsoft.com/office/drawing/2014/main" id="{DD3DD1BF-C4BF-4213-8966-7ECEB921A08D}"/>
              </a:ext>
            </a:extLst>
          </p:cNvPr>
          <p:cNvSpPr>
            <a:spLocks noGrp="1" noRot="1" noChangeAspect="1" noChangeArrowheads="1" noTextEdit="1"/>
          </p:cNvSpPr>
          <p:nvPr>
            <p:ph type="sldImg"/>
          </p:nvPr>
        </p:nvSpPr>
        <p:spPr>
          <a:ln/>
        </p:spPr>
      </p:sp>
      <p:sp>
        <p:nvSpPr>
          <p:cNvPr id="427011" name="Notes Placeholder 2">
            <a:extLst>
              <a:ext uri="{FF2B5EF4-FFF2-40B4-BE49-F238E27FC236}">
                <a16:creationId xmlns:a16="http://schemas.microsoft.com/office/drawing/2014/main" id="{7DB852F6-9AB6-47B6-BC56-FF29A29E926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Folded arms. Now be careful, that is a sign, look for corroborating evidence – that person may simply be cold. </a:t>
            </a:r>
          </a:p>
        </p:txBody>
      </p:sp>
      <p:sp>
        <p:nvSpPr>
          <p:cNvPr id="427012" name="Slide Number Placeholder 3">
            <a:extLst>
              <a:ext uri="{FF2B5EF4-FFF2-40B4-BE49-F238E27FC236}">
                <a16:creationId xmlns:a16="http://schemas.microsoft.com/office/drawing/2014/main" id="{6BB9B77C-2923-4F05-AA68-FAEC93D3CDF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ABA4262-DAC6-4AF4-8FE8-08D74B8546A4}" type="slidenum">
              <a:rPr kumimoji="0" lang="en-US" altLang="en-US" smtClean="0">
                <a:solidFill>
                  <a:srgbClr val="000000"/>
                </a:solidFill>
                <a:latin typeface="Tahoma" panose="020B0604030504040204" pitchFamily="34" charset="0"/>
              </a:rPr>
              <a:pPr>
                <a:spcBef>
                  <a:spcPct val="0"/>
                </a:spcBef>
              </a:pPr>
              <a:t>149</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a:extLst>
              <a:ext uri="{FF2B5EF4-FFF2-40B4-BE49-F238E27FC236}">
                <a16:creationId xmlns:a16="http://schemas.microsoft.com/office/drawing/2014/main" id="{CCAE5E7B-130A-4B37-A884-C90B57DBE5AA}"/>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8700271F-B78F-4846-B946-24C49E1B676D}"/>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152580" name="Slide Number Placeholder 3">
            <a:extLst>
              <a:ext uri="{FF2B5EF4-FFF2-40B4-BE49-F238E27FC236}">
                <a16:creationId xmlns:a16="http://schemas.microsoft.com/office/drawing/2014/main" id="{A76FE052-354F-4951-995F-0D078B7C483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1C831BE-695A-4D08-A557-2F5F730A7A4A}" type="slidenum">
              <a:rPr lang="en-US" altLang="en-US" sz="1200" b="0" smtClean="0">
                <a:solidFill>
                  <a:schemeClr val="tx1"/>
                </a:solidFill>
                <a:latin typeface="Tahoma" panose="020B0604030504040204" pitchFamily="34" charset="0"/>
              </a:rPr>
              <a:pPr/>
              <a:t>15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Slide Image Placeholder 1">
            <a:extLst>
              <a:ext uri="{FF2B5EF4-FFF2-40B4-BE49-F238E27FC236}">
                <a16:creationId xmlns:a16="http://schemas.microsoft.com/office/drawing/2014/main" id="{DEEEE1CC-EDF2-4DEA-BB96-7167B9EEC4BF}"/>
              </a:ext>
            </a:extLst>
          </p:cNvPr>
          <p:cNvSpPr>
            <a:spLocks noGrp="1" noRot="1" noChangeAspect="1" noChangeArrowheads="1" noTextEdit="1"/>
          </p:cNvSpPr>
          <p:nvPr>
            <p:ph type="sldImg"/>
          </p:nvPr>
        </p:nvSpPr>
        <p:spPr>
          <a:ln/>
        </p:spPr>
      </p:sp>
      <p:sp>
        <p:nvSpPr>
          <p:cNvPr id="429059" name="Notes Placeholder 2">
            <a:extLst>
              <a:ext uri="{FF2B5EF4-FFF2-40B4-BE49-F238E27FC236}">
                <a16:creationId xmlns:a16="http://schemas.microsoft.com/office/drawing/2014/main" id="{9456B5EB-24E6-4782-A5BF-477C6689716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Those that are constantly taking care of business during every break. Make sure they are actually “tuned in” or determine if there is something going on that they may need to be addressing.</a:t>
            </a:r>
          </a:p>
        </p:txBody>
      </p:sp>
      <p:sp>
        <p:nvSpPr>
          <p:cNvPr id="429060" name="Slide Number Placeholder 3">
            <a:extLst>
              <a:ext uri="{FF2B5EF4-FFF2-40B4-BE49-F238E27FC236}">
                <a16:creationId xmlns:a16="http://schemas.microsoft.com/office/drawing/2014/main" id="{E2A180A1-BAB1-4FF4-9864-7BF0DFC0D51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F45AB63-32ED-4AD0-B498-DBFE5043C0E3}" type="slidenum">
              <a:rPr kumimoji="0" lang="en-US" altLang="en-US" smtClean="0">
                <a:solidFill>
                  <a:srgbClr val="000000"/>
                </a:solidFill>
                <a:latin typeface="Tahoma" panose="020B0604030504040204" pitchFamily="34" charset="0"/>
              </a:rPr>
              <a:pPr>
                <a:spcBef>
                  <a:spcPct val="0"/>
                </a:spcBef>
              </a:pPr>
              <a:t>150</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Slide Image Placeholder 1">
            <a:extLst>
              <a:ext uri="{FF2B5EF4-FFF2-40B4-BE49-F238E27FC236}">
                <a16:creationId xmlns:a16="http://schemas.microsoft.com/office/drawing/2014/main" id="{196EA229-2069-4ACF-810E-F6172B37B81C}"/>
              </a:ext>
            </a:extLst>
          </p:cNvPr>
          <p:cNvSpPr>
            <a:spLocks noGrp="1" noRot="1" noChangeAspect="1" noChangeArrowheads="1" noTextEdit="1"/>
          </p:cNvSpPr>
          <p:nvPr>
            <p:ph type="sldImg"/>
          </p:nvPr>
        </p:nvSpPr>
        <p:spPr>
          <a:ln/>
        </p:spPr>
      </p:sp>
      <p:sp>
        <p:nvSpPr>
          <p:cNvPr id="431107" name="Notes Placeholder 2">
            <a:extLst>
              <a:ext uri="{FF2B5EF4-FFF2-40B4-BE49-F238E27FC236}">
                <a16:creationId xmlns:a16="http://schemas.microsoft.com/office/drawing/2014/main" id="{698EF5CE-17FB-4674-B840-EED99F85203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Side conversations, the “crack berry prayer” are other non-verbal signals. </a:t>
            </a:r>
          </a:p>
        </p:txBody>
      </p:sp>
      <p:sp>
        <p:nvSpPr>
          <p:cNvPr id="431108" name="Slide Number Placeholder 3">
            <a:extLst>
              <a:ext uri="{FF2B5EF4-FFF2-40B4-BE49-F238E27FC236}">
                <a16:creationId xmlns:a16="http://schemas.microsoft.com/office/drawing/2014/main" id="{32BFA5CD-0D2E-47DD-9E89-BD5EC4E5964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FE1113D2-B704-4ECD-8B0E-A0BE5537CC2A}" type="slidenum">
              <a:rPr kumimoji="0" lang="en-US" altLang="en-US" smtClean="0">
                <a:solidFill>
                  <a:srgbClr val="000000"/>
                </a:solidFill>
                <a:latin typeface="Tahoma" panose="020B0604030504040204" pitchFamily="34" charset="0"/>
              </a:rPr>
              <a:pPr>
                <a:spcBef>
                  <a:spcPct val="0"/>
                </a:spcBef>
              </a:pPr>
              <a:t>151</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Slide Image Placeholder 1">
            <a:extLst>
              <a:ext uri="{FF2B5EF4-FFF2-40B4-BE49-F238E27FC236}">
                <a16:creationId xmlns:a16="http://schemas.microsoft.com/office/drawing/2014/main" id="{F507D7C2-D2EA-4CEF-AA50-8E3EF5B96F9A}"/>
              </a:ext>
            </a:extLst>
          </p:cNvPr>
          <p:cNvSpPr>
            <a:spLocks noGrp="1" noRot="1" noChangeAspect="1" noChangeArrowheads="1" noTextEdit="1"/>
          </p:cNvSpPr>
          <p:nvPr>
            <p:ph type="sldImg"/>
          </p:nvPr>
        </p:nvSpPr>
        <p:spPr>
          <a:ln/>
        </p:spPr>
      </p:sp>
      <p:sp>
        <p:nvSpPr>
          <p:cNvPr id="70659" name="Notes Placeholder 2">
            <a:extLst>
              <a:ext uri="{FF2B5EF4-FFF2-40B4-BE49-F238E27FC236}">
                <a16:creationId xmlns:a16="http://schemas.microsoft.com/office/drawing/2014/main" id="{213FA6E9-943E-4FE3-84C5-CEA39F77CC15}"/>
              </a:ext>
            </a:extLst>
          </p:cNvPr>
          <p:cNvSpPr>
            <a:spLocks noGrp="1"/>
          </p:cNvSpPr>
          <p:nvPr>
            <p:ph type="body" idx="1"/>
          </p:nvPr>
        </p:nvSpPr>
        <p:spPr>
          <a:ln/>
        </p:spPr>
        <p:txBody>
          <a:bodyPr/>
          <a:lstStyle/>
          <a:p>
            <a:pPr>
              <a:defRPr/>
            </a:pPr>
            <a:r>
              <a:rPr lang="en-US" b="1" dirty="0">
                <a:latin typeface="Times New Roman" charset="0"/>
              </a:rPr>
              <a:t>Once you have decided to address the dysfunctional behavior, you want to Address Dysfunction Effectively. We find a four step process that is really effective:</a:t>
            </a:r>
          </a:p>
          <a:p>
            <a:pPr>
              <a:defRPr/>
            </a:pPr>
            <a:endParaRPr lang="en-US" b="1" dirty="0">
              <a:latin typeface="Times New Roman" charset="0"/>
            </a:endParaRPr>
          </a:p>
          <a:p>
            <a:pPr marL="228600" indent="-228600">
              <a:buFontTx/>
              <a:buAutoNum type="arabicPeriod"/>
              <a:defRPr/>
            </a:pPr>
            <a:r>
              <a:rPr lang="en-US" b="1" dirty="0">
                <a:latin typeface="Times New Roman" charset="0"/>
              </a:rPr>
              <a:t>Approach privately or generally. [blue], team how might we deal with it privately? [facilitate the discussion] [purple] team, how about dealing with it generally? [facilitate the discussion and remind how to use the ground rules in these situations]</a:t>
            </a:r>
          </a:p>
          <a:p>
            <a:pPr marL="228600" indent="-228600">
              <a:buFontTx/>
              <a:buAutoNum type="arabicPeriod"/>
              <a:defRPr/>
            </a:pPr>
            <a:endParaRPr lang="en-US" b="1" dirty="0">
              <a:latin typeface="Times New Roman" charset="0"/>
            </a:endParaRPr>
          </a:p>
          <a:p>
            <a:pPr marL="228600" indent="-228600">
              <a:buFontTx/>
              <a:buAutoNum type="arabicPeriod"/>
              <a:defRPr/>
            </a:pPr>
            <a:r>
              <a:rPr lang="en-US" b="1" dirty="0">
                <a:latin typeface="Times New Roman" charset="0"/>
              </a:rPr>
              <a:t>Empathize with the symptom. Please circle or highlight that step; it is the most important step. Demonstrating empathy first shows we care about our participants and it avoids “pointing a finger” or being accusatory about the why, or root cause. The empathy is for what we are seeing; the symptom and drawing no conclusions about the why or the root cause.</a:t>
            </a:r>
          </a:p>
          <a:p>
            <a:pPr marL="228600" indent="-228600">
              <a:buFontTx/>
              <a:buAutoNum type="arabicPeriod"/>
              <a:defRPr/>
            </a:pPr>
            <a:endParaRPr lang="en-US" b="1" dirty="0">
              <a:latin typeface="Times New Roman" charset="0"/>
            </a:endParaRPr>
          </a:p>
          <a:p>
            <a:pPr marL="228600" indent="-228600">
              <a:buFontTx/>
              <a:buAutoNum type="arabicPeriod"/>
              <a:defRPr/>
            </a:pPr>
            <a:r>
              <a:rPr lang="en-US" b="1" dirty="0">
                <a:latin typeface="Times New Roman" charset="0"/>
              </a:rPr>
              <a:t>Address the root cause. This ensures we are addressing the why and will eliminate most dysfunction from continuing</a:t>
            </a:r>
            <a:endParaRPr lang="en-US" dirty="0"/>
          </a:p>
          <a:p>
            <a:pPr>
              <a:defRPr/>
            </a:pPr>
            <a:endParaRPr lang="en-US" altLang="en-US" b="1" dirty="0"/>
          </a:p>
          <a:p>
            <a:pPr marL="228600" indent="-228600">
              <a:buFont typeface="+mj-lt"/>
              <a:buAutoNum type="arabicPeriod" startAt="4"/>
              <a:defRPr/>
            </a:pPr>
            <a:r>
              <a:rPr lang="en-US" b="1" dirty="0">
                <a:latin typeface="Times New Roman" charset="0"/>
              </a:rPr>
              <a:t>Get agreement on a solution. This, again, is important to moving towards elimination</a:t>
            </a:r>
          </a:p>
          <a:p>
            <a:pPr>
              <a:defRPr/>
            </a:pPr>
            <a:r>
              <a:rPr lang="en-US" b="1" dirty="0">
                <a:latin typeface="Times New Roman" charset="0"/>
              </a:rPr>
              <a:t>Any questions or discussion before we look at some specific examples and solutions? [facilitate the discussion]</a:t>
            </a:r>
          </a:p>
          <a:p>
            <a:pPr>
              <a:defRPr/>
            </a:pPr>
            <a:endParaRPr lang="en-US" b="1" dirty="0">
              <a:latin typeface="Times New Roman" charset="0"/>
            </a:endParaRPr>
          </a:p>
          <a:p>
            <a:pPr>
              <a:defRPr/>
            </a:pPr>
            <a:endParaRPr lang="en-US" dirty="0"/>
          </a:p>
          <a:p>
            <a:pPr>
              <a:defRPr/>
            </a:pPr>
            <a:endParaRPr lang="en-US" altLang="en-US" b="1" dirty="0"/>
          </a:p>
        </p:txBody>
      </p:sp>
      <p:sp>
        <p:nvSpPr>
          <p:cNvPr id="433156" name="Slide Number Placeholder 3">
            <a:extLst>
              <a:ext uri="{FF2B5EF4-FFF2-40B4-BE49-F238E27FC236}">
                <a16:creationId xmlns:a16="http://schemas.microsoft.com/office/drawing/2014/main" id="{2D28CD51-E6F8-4245-B93A-0DAB21098FA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AA2D730-8B34-4E88-AEDA-BB4E371A2C24}" type="slidenum">
              <a:rPr kumimoji="0" lang="en-US" altLang="en-US" smtClean="0">
                <a:solidFill>
                  <a:srgbClr val="000000"/>
                </a:solidFill>
                <a:latin typeface="Tahoma" panose="020B0604030504040204" pitchFamily="34" charset="0"/>
              </a:rPr>
              <a:pPr>
                <a:spcBef>
                  <a:spcPct val="0"/>
                </a:spcBef>
              </a:pPr>
              <a:t>152</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Slide Image Placeholder 1">
            <a:extLst>
              <a:ext uri="{FF2B5EF4-FFF2-40B4-BE49-F238E27FC236}">
                <a16:creationId xmlns:a16="http://schemas.microsoft.com/office/drawing/2014/main" id="{1D69D683-1422-415F-8194-055A99D930B0}"/>
              </a:ext>
            </a:extLst>
          </p:cNvPr>
          <p:cNvSpPr>
            <a:spLocks noGrp="1" noRot="1" noChangeAspect="1" noChangeArrowheads="1" noTextEdit="1"/>
          </p:cNvSpPr>
          <p:nvPr>
            <p:ph type="sldImg"/>
          </p:nvPr>
        </p:nvSpPr>
        <p:spPr>
          <a:ln/>
        </p:spPr>
      </p:sp>
      <p:sp>
        <p:nvSpPr>
          <p:cNvPr id="435203" name="Notes Placeholder 2">
            <a:extLst>
              <a:ext uri="{FF2B5EF4-FFF2-40B4-BE49-F238E27FC236}">
                <a16:creationId xmlns:a16="http://schemas.microsoft.com/office/drawing/2014/main" id="{18B304C6-72F1-4FAE-9B7F-6D7FD9C6B6D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65138"/>
            <a:r>
              <a:rPr lang="en-US" altLang="en-US" i="1"/>
              <a:t>Let’s take a look through these common types of dysfunctions…..Let me ask each team to select one, and we will talk about our recommended approaches….Before we start, I would really like you to note that, regardless of the dysfunction, we are using the four steps to address it…..This time, let’s go right to left…..So, (purple) team, select one, please…..(Continue through each team.)</a:t>
            </a:r>
            <a:endParaRPr lang="en-US" altLang="en-US"/>
          </a:p>
          <a:p>
            <a:pPr defTabSz="465138"/>
            <a:endParaRPr lang="en-US" altLang="en-US"/>
          </a:p>
        </p:txBody>
      </p:sp>
      <p:sp>
        <p:nvSpPr>
          <p:cNvPr id="435204" name="Slide Number Placeholder 3">
            <a:extLst>
              <a:ext uri="{FF2B5EF4-FFF2-40B4-BE49-F238E27FC236}">
                <a16:creationId xmlns:a16="http://schemas.microsoft.com/office/drawing/2014/main" id="{074B31EE-A01D-4A01-BCDD-B10A7CE8501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F49A3B8-80E5-44BF-A18F-7CD386A4D1F3}" type="slidenum">
              <a:rPr lang="en-US" altLang="en-US" sz="1200" b="0" smtClean="0">
                <a:solidFill>
                  <a:srgbClr val="000000"/>
                </a:solidFill>
                <a:latin typeface="Tahoma" panose="020B0604030504040204" pitchFamily="34" charset="0"/>
              </a:rPr>
              <a:pPr/>
              <a:t>153</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Slide Image Placeholder 1">
            <a:extLst>
              <a:ext uri="{FF2B5EF4-FFF2-40B4-BE49-F238E27FC236}">
                <a16:creationId xmlns:a16="http://schemas.microsoft.com/office/drawing/2014/main" id="{1D876390-4B9E-4F12-BE0F-96B96B5FCEC7}"/>
              </a:ext>
            </a:extLst>
          </p:cNvPr>
          <p:cNvSpPr>
            <a:spLocks noGrp="1" noRot="1" noChangeAspect="1" noChangeArrowheads="1" noTextEdit="1"/>
          </p:cNvSpPr>
          <p:nvPr>
            <p:ph type="sldImg"/>
          </p:nvPr>
        </p:nvSpPr>
        <p:spPr>
          <a:ln/>
        </p:spPr>
      </p:sp>
      <p:sp>
        <p:nvSpPr>
          <p:cNvPr id="437251" name="Notes Placeholder 2">
            <a:extLst>
              <a:ext uri="{FF2B5EF4-FFF2-40B4-BE49-F238E27FC236}">
                <a16:creationId xmlns:a16="http://schemas.microsoft.com/office/drawing/2014/main" id="{0B806CF2-5FB8-4AFB-80A1-947A39EF603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 three things to Avoid [cover the slide] Please make a note of these in your participant manuals. This keeps us, as the meeting leading, above the fray and allows us to mitigate the impact of dysfunction in our meetings. </a:t>
            </a:r>
          </a:p>
          <a:p>
            <a:endParaRPr lang="en-US" altLang="en-US"/>
          </a:p>
          <a:p>
            <a:endParaRPr lang="en-US" altLang="en-US"/>
          </a:p>
        </p:txBody>
      </p:sp>
      <p:sp>
        <p:nvSpPr>
          <p:cNvPr id="437252" name="Slide Number Placeholder 3">
            <a:extLst>
              <a:ext uri="{FF2B5EF4-FFF2-40B4-BE49-F238E27FC236}">
                <a16:creationId xmlns:a16="http://schemas.microsoft.com/office/drawing/2014/main" id="{25DA47F4-8CB1-4F68-BCB4-1F2A46BBD5D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EE92B261-8850-49DD-AB98-F80D27404FF0}" type="slidenum">
              <a:rPr lang="en-US" altLang="en-US" sz="1200" b="0" smtClean="0">
                <a:solidFill>
                  <a:srgbClr val="000000"/>
                </a:solidFill>
                <a:latin typeface="Tahoma" panose="020B0604030504040204" pitchFamily="34" charset="0"/>
              </a:rPr>
              <a:pPr/>
              <a:t>154</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Slide Image Placeholder 1">
            <a:extLst>
              <a:ext uri="{FF2B5EF4-FFF2-40B4-BE49-F238E27FC236}">
                <a16:creationId xmlns:a16="http://schemas.microsoft.com/office/drawing/2014/main" id="{9B9AF5AE-0DA5-4210-B077-DF5AAEDDFF09}"/>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F931EE72-8161-4B5F-B339-EFE81EA8D170}"/>
              </a:ext>
            </a:extLst>
          </p:cNvPr>
          <p:cNvSpPr>
            <a:spLocks noGrp="1"/>
          </p:cNvSpPr>
          <p:nvPr>
            <p:ph type="body" idx="1"/>
          </p:nvPr>
        </p:nvSpPr>
        <p:spPr>
          <a:ln/>
        </p:spPr>
        <p:txBody>
          <a:bodyPr/>
          <a:lstStyle/>
          <a:p>
            <a:pPr>
              <a:defRPr/>
            </a:pPr>
            <a:r>
              <a:rPr lang="en-US" b="1" dirty="0">
                <a:latin typeface="Times New Roman" charset="0"/>
              </a:rPr>
              <a:t>How many of us make  mistakes? [raise your hand} Facilitators are human and, do we agree, we all own errors made in our sessions? [nod your head]</a:t>
            </a:r>
          </a:p>
          <a:p>
            <a:pPr>
              <a:defRPr/>
            </a:pPr>
            <a:endParaRPr lang="en-US" b="1" dirty="0">
              <a:latin typeface="Times New Roman" charset="0"/>
            </a:endParaRPr>
          </a:p>
          <a:p>
            <a:pPr>
              <a:defRPr/>
            </a:pPr>
            <a:r>
              <a:rPr lang="en-US" b="1" dirty="0">
                <a:latin typeface="Times New Roman" charset="0"/>
              </a:rPr>
              <a:t>Let’s talk about how to Respond Appropriately When Challenged.</a:t>
            </a:r>
          </a:p>
          <a:p>
            <a:pPr>
              <a:defRPr/>
            </a:pPr>
            <a:endParaRPr lang="en-US" b="1" i="1" dirty="0">
              <a:latin typeface="Times New Roman" charset="0"/>
            </a:endParaRPr>
          </a:p>
          <a:p>
            <a:pPr>
              <a:defRPr/>
            </a:pPr>
            <a:r>
              <a:rPr lang="en-US" b="1" dirty="0"/>
              <a:t>Our observation when we watch many meeting leaders or facilitators is that they tend to take a challenge personally and begin to “push back” creating an unhealthy situation or environment.  So, some key tips:</a:t>
            </a:r>
          </a:p>
          <a:p>
            <a:pPr>
              <a:defRPr/>
            </a:pPr>
            <a:endParaRPr lang="en-US" b="1" dirty="0"/>
          </a:p>
          <a:p>
            <a:pPr marL="171450" indent="-171450">
              <a:buFont typeface="Arial" panose="020B0604020202020204" pitchFamily="34" charset="0"/>
              <a:buChar char="•"/>
              <a:defRPr/>
            </a:pPr>
            <a:r>
              <a:rPr lang="en-US" b="1" dirty="0"/>
              <a:t>When you make a mistake and you know it, own it. It allows the participants to see you as owning your error and as human</a:t>
            </a:r>
          </a:p>
          <a:p>
            <a:pPr>
              <a:buFont typeface="Arial" panose="020B0604020202020204" pitchFamily="34" charset="0"/>
              <a:buNone/>
              <a:defRPr/>
            </a:pPr>
            <a:endParaRPr lang="en-US" b="1" dirty="0"/>
          </a:p>
          <a:p>
            <a:pPr marL="171450" indent="-171450">
              <a:buFont typeface="Arial" panose="020B0604020202020204" pitchFamily="34" charset="0"/>
              <a:buChar char="•"/>
              <a:defRPr/>
            </a:pPr>
            <a:r>
              <a:rPr lang="en-US" b="1" dirty="0"/>
              <a:t>If a participant points out an error that you do not agree with and was in the past, best to side-step the issue – something like, “thank you for pointing that out. I will take it under advisement for future sessions.”</a:t>
            </a:r>
          </a:p>
          <a:p>
            <a:pPr>
              <a:defRPr/>
            </a:pPr>
            <a:endParaRPr lang="en-US" b="1" dirty="0">
              <a:latin typeface="Times New Roman" charset="0"/>
            </a:endParaRPr>
          </a:p>
        </p:txBody>
      </p:sp>
      <p:sp>
        <p:nvSpPr>
          <p:cNvPr id="439300" name="Slide Number Placeholder 3">
            <a:extLst>
              <a:ext uri="{FF2B5EF4-FFF2-40B4-BE49-F238E27FC236}">
                <a16:creationId xmlns:a16="http://schemas.microsoft.com/office/drawing/2014/main" id="{F9824EC8-A572-4A29-9DAA-9BD439C0EE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5246BEB4-025D-4A4E-9746-7B9C148EA70C}" type="slidenum">
              <a:rPr kumimoji="0" lang="en-US" altLang="en-US" smtClean="0">
                <a:solidFill>
                  <a:srgbClr val="000000"/>
                </a:solidFill>
                <a:latin typeface="Tahoma" panose="020B0604030504040204" pitchFamily="34" charset="0"/>
              </a:rPr>
              <a:pPr>
                <a:spcBef>
                  <a:spcPct val="0"/>
                </a:spcBef>
              </a:pPr>
              <a:t>155</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Slide Image Placeholder 1">
            <a:extLst>
              <a:ext uri="{FF2B5EF4-FFF2-40B4-BE49-F238E27FC236}">
                <a16:creationId xmlns:a16="http://schemas.microsoft.com/office/drawing/2014/main" id="{A8BA6B4B-217E-4F9E-B65A-3B48E0ECA2C4}"/>
              </a:ext>
            </a:extLst>
          </p:cNvPr>
          <p:cNvSpPr>
            <a:spLocks noGrp="1" noRot="1" noChangeAspect="1" noChangeArrowheads="1" noTextEdit="1"/>
          </p:cNvSpPr>
          <p:nvPr>
            <p:ph type="sldImg"/>
          </p:nvPr>
        </p:nvSpPr>
        <p:spPr>
          <a:ln/>
        </p:spPr>
      </p:sp>
      <p:sp>
        <p:nvSpPr>
          <p:cNvPr id="441347" name="Notes Placeholder 2">
            <a:extLst>
              <a:ext uri="{FF2B5EF4-FFF2-40B4-BE49-F238E27FC236}">
                <a16:creationId xmlns:a16="http://schemas.microsoft.com/office/drawing/2014/main" id="{92884191-1A0B-454D-98E5-DEDDC0D268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When a participant or group requests a change that you are in favor of, simply thank them for the recommendation, indicate that you agree with the suggestion and ask for the group’s agreement to make that change</a:t>
            </a:r>
          </a:p>
          <a:p>
            <a:endParaRPr lang="en-US" altLang="en-US" b="1"/>
          </a:p>
        </p:txBody>
      </p:sp>
      <p:sp>
        <p:nvSpPr>
          <p:cNvPr id="441348" name="Slide Number Placeholder 3">
            <a:extLst>
              <a:ext uri="{FF2B5EF4-FFF2-40B4-BE49-F238E27FC236}">
                <a16:creationId xmlns:a16="http://schemas.microsoft.com/office/drawing/2014/main" id="{EE65B855-6C4B-4E59-B68F-E25863167CB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F2C7C670-1856-4C43-94F9-3F868D39AE5B}" type="slidenum">
              <a:rPr kumimoji="0" lang="en-US" altLang="en-US" smtClean="0">
                <a:solidFill>
                  <a:srgbClr val="000000"/>
                </a:solidFill>
                <a:latin typeface="Tahoma" panose="020B0604030504040204" pitchFamily="34" charset="0"/>
              </a:rPr>
              <a:pPr>
                <a:spcBef>
                  <a:spcPct val="0"/>
                </a:spcBef>
              </a:pPr>
              <a:t>156</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Slide Image Placeholder 1">
            <a:extLst>
              <a:ext uri="{FF2B5EF4-FFF2-40B4-BE49-F238E27FC236}">
                <a16:creationId xmlns:a16="http://schemas.microsoft.com/office/drawing/2014/main" id="{D967EA09-BB1E-47DF-923D-F01E924D9983}"/>
              </a:ext>
            </a:extLst>
          </p:cNvPr>
          <p:cNvSpPr>
            <a:spLocks noGrp="1" noRot="1" noChangeAspect="1" noChangeArrowheads="1" noTextEdit="1"/>
          </p:cNvSpPr>
          <p:nvPr>
            <p:ph type="sldImg"/>
          </p:nvPr>
        </p:nvSpPr>
        <p:spPr>
          <a:ln/>
        </p:spPr>
      </p:sp>
      <p:sp>
        <p:nvSpPr>
          <p:cNvPr id="79875" name="Notes Placeholder 2">
            <a:extLst>
              <a:ext uri="{FF2B5EF4-FFF2-40B4-BE49-F238E27FC236}">
                <a16:creationId xmlns:a16="http://schemas.microsoft.com/office/drawing/2014/main" id="{553F1C1A-8DB9-4B5F-BACA-204481344E82}"/>
              </a:ext>
            </a:extLst>
          </p:cNvPr>
          <p:cNvSpPr>
            <a:spLocks noGrp="1"/>
          </p:cNvSpPr>
          <p:nvPr>
            <p:ph type="body" idx="1"/>
          </p:nvPr>
        </p:nvSpPr>
        <p:spPr>
          <a:ln/>
        </p:spPr>
        <p:txBody>
          <a:bodyPr/>
          <a:lstStyle/>
          <a:p>
            <a:pPr>
              <a:buFont typeface="Arial" panose="020B0604020202020204" pitchFamily="34" charset="0"/>
              <a:buNone/>
              <a:defRPr/>
            </a:pPr>
            <a:r>
              <a:rPr lang="en-US" b="1" dirty="0"/>
              <a:t>On the other hand when a group challenges a facilitation process (e.g. you want to do a breakout group, while a participant wants to do the process altogether) or recommends any change that you are not in favor of doing, you want to do the following:</a:t>
            </a:r>
          </a:p>
          <a:p>
            <a:pPr>
              <a:buFont typeface="Arial" panose="020B0604020202020204" pitchFamily="34" charset="0"/>
              <a:buNone/>
              <a:defRPr/>
            </a:pPr>
            <a:endParaRPr lang="en-US" b="1" dirty="0"/>
          </a:p>
          <a:p>
            <a:pPr marL="171450" indent="-171450">
              <a:buFont typeface="Arial" panose="020B0604020202020204" pitchFamily="34" charset="0"/>
              <a:buChar char="•"/>
              <a:defRPr/>
            </a:pPr>
            <a:r>
              <a:rPr lang="en-US" b="1" dirty="0"/>
              <a:t>Thank the participant for the suggestion – “thank you for bringing that suggestion to our attention”</a:t>
            </a:r>
          </a:p>
          <a:p>
            <a:pPr>
              <a:buFont typeface="Arial" panose="020B0604020202020204" pitchFamily="34" charset="0"/>
              <a:buNone/>
              <a:defRPr/>
            </a:pPr>
            <a:endParaRPr lang="en-US" b="1" dirty="0"/>
          </a:p>
          <a:p>
            <a:pPr marL="171450" indent="-171450">
              <a:buFont typeface="Arial" panose="020B0604020202020204" pitchFamily="34" charset="0"/>
              <a:buChar char="•"/>
              <a:defRPr/>
            </a:pPr>
            <a:r>
              <a:rPr lang="en-US" b="1" dirty="0"/>
              <a:t>Point out at least one advantage to the participant’s suggestion – “This is an important topic and I can see the benefit of everyone hearing about all of these topics.”</a:t>
            </a:r>
          </a:p>
          <a:p>
            <a:pPr>
              <a:buFont typeface="Arial" panose="020B0604020202020204" pitchFamily="34" charset="0"/>
              <a:buNone/>
              <a:defRPr/>
            </a:pPr>
            <a:endParaRPr lang="en-US" b="1" dirty="0"/>
          </a:p>
          <a:p>
            <a:pPr marL="171450" indent="-171450">
              <a:buFont typeface="Arial" panose="020B0604020202020204" pitchFamily="34" charset="0"/>
              <a:buChar char="•"/>
              <a:defRPr/>
            </a:pPr>
            <a:r>
              <a:rPr lang="en-US" b="1" dirty="0"/>
              <a:t>Point out the benefit of the original approach (typically yours) – “I just want to ensure we all understand the trade offs. If we do this in breakouts we will be able to complete this in about 45 minutes. By conducing this with all of us involved in each topic, it will require about 2 hours.” [allow the group to be aware of the impact allowing them to make informed decisions</a:t>
            </a:r>
          </a:p>
          <a:p>
            <a:pPr>
              <a:buFont typeface="Arial" panose="020B0604020202020204" pitchFamily="34" charset="0"/>
              <a:buNone/>
              <a:defRPr/>
            </a:pPr>
            <a:endParaRPr lang="en-US" b="1" dirty="0"/>
          </a:p>
          <a:p>
            <a:pPr marL="171450" indent="-171450">
              <a:buFont typeface="Arial" panose="020B0604020202020204" pitchFamily="34" charset="0"/>
              <a:buChar char="•"/>
              <a:defRPr/>
            </a:pPr>
            <a:r>
              <a:rPr lang="en-US" b="1" dirty="0"/>
              <a:t>I am willing to do whatever the group would like to do and I would like to call for a vote. Always vote on the alternative recommendation (the participant’s recommendation) to avoid any perception of bias</a:t>
            </a:r>
          </a:p>
          <a:p>
            <a:pPr marL="171450" indent="-171450">
              <a:buFont typeface="Arial" panose="020B0604020202020204" pitchFamily="34" charset="0"/>
              <a:buChar char="•"/>
              <a:defRPr/>
            </a:pPr>
            <a:endParaRPr lang="en-US" dirty="0"/>
          </a:p>
          <a:p>
            <a:pPr marL="171450" indent="-171450">
              <a:buFont typeface="Arial" panose="020B0604020202020204" pitchFamily="34" charset="0"/>
              <a:buChar char="•"/>
              <a:defRPr/>
            </a:pPr>
            <a:endParaRPr lang="en-US" dirty="0"/>
          </a:p>
          <a:p>
            <a:pPr>
              <a:defRPr/>
            </a:pPr>
            <a:endParaRPr lang="en-US" dirty="0"/>
          </a:p>
          <a:p>
            <a:pPr>
              <a:defRPr/>
            </a:pPr>
            <a:endParaRPr lang="en-US" altLang="en-US" dirty="0"/>
          </a:p>
        </p:txBody>
      </p:sp>
      <p:sp>
        <p:nvSpPr>
          <p:cNvPr id="443396" name="Slide Number Placeholder 3">
            <a:extLst>
              <a:ext uri="{FF2B5EF4-FFF2-40B4-BE49-F238E27FC236}">
                <a16:creationId xmlns:a16="http://schemas.microsoft.com/office/drawing/2014/main" id="{732234D0-DE6C-40ED-B9C5-AC89B52E774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3F45AFE-3E23-4FD3-A0AD-0157E8236551}" type="slidenum">
              <a:rPr kumimoji="0" lang="en-US" altLang="en-US" smtClean="0">
                <a:solidFill>
                  <a:srgbClr val="000000"/>
                </a:solidFill>
                <a:latin typeface="Tahoma" panose="020B0604030504040204" pitchFamily="34" charset="0"/>
              </a:rPr>
              <a:pPr>
                <a:spcBef>
                  <a:spcPct val="0"/>
                </a:spcBef>
              </a:pPr>
              <a:t>157</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Slide Image Placeholder 1">
            <a:extLst>
              <a:ext uri="{FF2B5EF4-FFF2-40B4-BE49-F238E27FC236}">
                <a16:creationId xmlns:a16="http://schemas.microsoft.com/office/drawing/2014/main" id="{3B4188DD-C3B0-450D-9DC6-73881D121829}"/>
              </a:ext>
            </a:extLst>
          </p:cNvPr>
          <p:cNvSpPr>
            <a:spLocks noGrp="1" noRot="1" noChangeAspect="1" noChangeArrowheads="1" noTextEdit="1"/>
          </p:cNvSpPr>
          <p:nvPr>
            <p:ph type="sldImg"/>
          </p:nvPr>
        </p:nvSpPr>
        <p:spPr>
          <a:ln/>
        </p:spPr>
      </p:sp>
      <p:sp>
        <p:nvSpPr>
          <p:cNvPr id="445443" name="Notes Placeholder 2">
            <a:extLst>
              <a:ext uri="{FF2B5EF4-FFF2-40B4-BE49-F238E27FC236}">
                <a16:creationId xmlns:a16="http://schemas.microsoft.com/office/drawing/2014/main" id="{27421CAA-9A57-4983-B279-E10527B9297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Once you have dealt with dysfunction, ensure we are “on alert” to ensure it does not occur again [review the slide points]</a:t>
            </a:r>
          </a:p>
          <a:p>
            <a:endParaRPr lang="en-US" altLang="en-US" b="1"/>
          </a:p>
          <a:p>
            <a:r>
              <a:rPr lang="en-US" altLang="en-US" b="1"/>
              <a:t>Do any of our teams have questions or comments about Confirming Resolution? [facilitate the discussion]</a:t>
            </a:r>
          </a:p>
          <a:p>
            <a:endParaRPr lang="en-US" altLang="en-US"/>
          </a:p>
        </p:txBody>
      </p:sp>
      <p:sp>
        <p:nvSpPr>
          <p:cNvPr id="445444" name="Slide Number Placeholder 3">
            <a:extLst>
              <a:ext uri="{FF2B5EF4-FFF2-40B4-BE49-F238E27FC236}">
                <a16:creationId xmlns:a16="http://schemas.microsoft.com/office/drawing/2014/main" id="{101AA959-A4FF-468B-9F31-10CDE2FBC91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AFC2736-5E0F-4405-846B-78609C1C216C}" type="slidenum">
              <a:rPr lang="en-US" altLang="en-US" sz="1200" b="0" smtClean="0">
                <a:solidFill>
                  <a:srgbClr val="000000"/>
                </a:solidFill>
                <a:latin typeface="Tahoma" panose="020B0604030504040204" pitchFamily="34" charset="0"/>
              </a:rPr>
              <a:pPr/>
              <a:t>158</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Slide Image Placeholder 1">
            <a:extLst>
              <a:ext uri="{FF2B5EF4-FFF2-40B4-BE49-F238E27FC236}">
                <a16:creationId xmlns:a16="http://schemas.microsoft.com/office/drawing/2014/main" id="{74946843-88BC-4AC3-89C0-00977FAC606E}"/>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119FD520-9842-427C-8AD1-0B46CEE2C9E4}"/>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447492" name="Slide Number Placeholder 3">
            <a:extLst>
              <a:ext uri="{FF2B5EF4-FFF2-40B4-BE49-F238E27FC236}">
                <a16:creationId xmlns:a16="http://schemas.microsoft.com/office/drawing/2014/main" id="{B3E65A14-65BD-4F44-AC02-CC85C06AF3A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A7874787-E86D-434B-AB0D-B07C8116E1E4}" type="slidenum">
              <a:rPr lang="en-US" altLang="en-US" sz="1200" b="0" smtClean="0">
                <a:solidFill>
                  <a:schemeClr val="tx1"/>
                </a:solidFill>
                <a:latin typeface="Tahoma" panose="020B0604030504040204" pitchFamily="34" charset="0"/>
              </a:rPr>
              <a:pPr/>
              <a:t>159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B472EEEB-2615-43A4-921D-9EE0382FAC07}"/>
              </a:ext>
            </a:extLst>
          </p:cNvPr>
          <p:cNvSpPr>
            <a:spLocks noGrp="1" noRot="1" noChangeAspect="1" noChangeArrowheads="1" noTextEdit="1"/>
          </p:cNvSpPr>
          <p:nvPr>
            <p:ph type="sldImg"/>
          </p:nvPr>
        </p:nvSpPr>
        <p:spPr>
          <a:ln/>
        </p:spPr>
      </p:sp>
      <p:sp>
        <p:nvSpPr>
          <p:cNvPr id="154627" name="Notes Placeholder 2">
            <a:extLst>
              <a:ext uri="{FF2B5EF4-FFF2-40B4-BE49-F238E27FC236}">
                <a16:creationId xmlns:a16="http://schemas.microsoft.com/office/drawing/2014/main" id="{E84089C0-8A78-4685-B5E3-4E5B875CDF9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Let’s look at the Masterful Meetings Vision.</a:t>
            </a:r>
          </a:p>
        </p:txBody>
      </p:sp>
      <p:sp>
        <p:nvSpPr>
          <p:cNvPr id="154628" name="Slide Number Placeholder 3">
            <a:extLst>
              <a:ext uri="{FF2B5EF4-FFF2-40B4-BE49-F238E27FC236}">
                <a16:creationId xmlns:a16="http://schemas.microsoft.com/office/drawing/2014/main" id="{2838604A-8939-4180-BEC9-0337145CD40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B12FA90-83E9-49B6-8CCD-B24214C13F43}" type="slidenum">
              <a:rPr kumimoji="0" lang="en-US" altLang="en-US" smtClean="0">
                <a:latin typeface="Tahoma" panose="020B0604030504040204" pitchFamily="34" charset="0"/>
              </a:rPr>
              <a:pPr>
                <a:spcBef>
                  <a:spcPct val="0"/>
                </a:spcBef>
              </a:pPr>
              <a:t>16</a:t>
            </a:fld>
            <a:endParaRPr kumimoji="0" lang="en-US" altLang="en-US">
              <a:latin typeface="Tahoma" panose="020B0604030504040204" pitchFamily="34"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Slide Image Placeholder 1">
            <a:extLst>
              <a:ext uri="{FF2B5EF4-FFF2-40B4-BE49-F238E27FC236}">
                <a16:creationId xmlns:a16="http://schemas.microsoft.com/office/drawing/2014/main" id="{153BF3FB-60D0-4245-A669-3457E2F7DF5F}"/>
              </a:ext>
            </a:extLst>
          </p:cNvPr>
          <p:cNvSpPr>
            <a:spLocks noGrp="1" noRot="1" noChangeAspect="1" noChangeArrowheads="1" noTextEdit="1"/>
          </p:cNvSpPr>
          <p:nvPr>
            <p:ph type="sldImg"/>
          </p:nvPr>
        </p:nvSpPr>
        <p:spPr>
          <a:ln/>
        </p:spPr>
      </p:sp>
      <p:sp>
        <p:nvSpPr>
          <p:cNvPr id="449539" name="Notes Placeholder 2">
            <a:extLst>
              <a:ext uri="{FF2B5EF4-FFF2-40B4-BE49-F238E27FC236}">
                <a16:creationId xmlns:a16="http://schemas.microsoft.com/office/drawing/2014/main" id="{0E9457BA-A3E1-4E63-882D-86775129294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Victim or catalyst? Victim, victor, transformer? The choice is yours. Let’s take a look at the many tips or techniques we have covered to make Masterful Meetings the norm in your organization. </a:t>
            </a:r>
          </a:p>
          <a:p>
            <a:endParaRPr lang="en-US" altLang="en-US"/>
          </a:p>
        </p:txBody>
      </p:sp>
      <p:sp>
        <p:nvSpPr>
          <p:cNvPr id="449540" name="Slide Number Placeholder 3">
            <a:extLst>
              <a:ext uri="{FF2B5EF4-FFF2-40B4-BE49-F238E27FC236}">
                <a16:creationId xmlns:a16="http://schemas.microsoft.com/office/drawing/2014/main" id="{07E2BFF8-CDAA-4C6B-B7B9-827AECA8F4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E5B2BD4-FE81-4C5A-85F0-F4D4D4552319}" type="slidenum">
              <a:rPr kumimoji="0" lang="en-US" altLang="en-US" smtClean="0">
                <a:solidFill>
                  <a:srgbClr val="000000"/>
                </a:solidFill>
                <a:latin typeface="Tahoma" panose="020B0604030504040204" pitchFamily="34" charset="0"/>
              </a:rPr>
              <a:pPr>
                <a:spcBef>
                  <a:spcPct val="0"/>
                </a:spcBef>
              </a:pPr>
              <a:t>160</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Slide Image Placeholder 1">
            <a:extLst>
              <a:ext uri="{FF2B5EF4-FFF2-40B4-BE49-F238E27FC236}">
                <a16:creationId xmlns:a16="http://schemas.microsoft.com/office/drawing/2014/main" id="{C6CF5EEF-D034-4370-80FC-F77E23B8781D}"/>
              </a:ext>
            </a:extLst>
          </p:cNvPr>
          <p:cNvSpPr>
            <a:spLocks noGrp="1" noRot="1" noChangeAspect="1" noChangeArrowheads="1" noTextEdit="1"/>
          </p:cNvSpPr>
          <p:nvPr>
            <p:ph type="sldImg"/>
          </p:nvPr>
        </p:nvSpPr>
        <p:spPr>
          <a:ln/>
        </p:spPr>
      </p:sp>
      <p:sp>
        <p:nvSpPr>
          <p:cNvPr id="451587" name="Notes Placeholder 2">
            <a:extLst>
              <a:ext uri="{FF2B5EF4-FFF2-40B4-BE49-F238E27FC236}">
                <a16:creationId xmlns:a16="http://schemas.microsoft.com/office/drawing/2014/main" id="{4621A8FE-244E-4114-A172-2D278A44A37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do this by looking at each of these three items </a:t>
            </a:r>
          </a:p>
          <a:p>
            <a:endParaRPr lang="en-US" altLang="en-US"/>
          </a:p>
        </p:txBody>
      </p:sp>
      <p:sp>
        <p:nvSpPr>
          <p:cNvPr id="451588" name="Slide Number Placeholder 3">
            <a:extLst>
              <a:ext uri="{FF2B5EF4-FFF2-40B4-BE49-F238E27FC236}">
                <a16:creationId xmlns:a16="http://schemas.microsoft.com/office/drawing/2014/main" id="{907234BF-8A22-40BE-9DD4-E3EA9D3603C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B789C15B-C403-44F2-80C5-833F82A9E5B4}" type="slidenum">
              <a:rPr kumimoji="0" lang="en-US" altLang="en-US" smtClean="0">
                <a:solidFill>
                  <a:srgbClr val="000000"/>
                </a:solidFill>
                <a:latin typeface="Tahoma" panose="020B0604030504040204" pitchFamily="34" charset="0"/>
              </a:rPr>
              <a:pPr>
                <a:spcBef>
                  <a:spcPct val="0"/>
                </a:spcBef>
              </a:pPr>
              <a:t>161</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a:extLst>
              <a:ext uri="{FF2B5EF4-FFF2-40B4-BE49-F238E27FC236}">
                <a16:creationId xmlns:a16="http://schemas.microsoft.com/office/drawing/2014/main" id="{7829AB25-7E78-41C1-92D4-2D0FDF1A3FD7}"/>
              </a:ext>
            </a:extLst>
          </p:cNvPr>
          <p:cNvSpPr>
            <a:spLocks noGrp="1" noRot="1" noChangeAspect="1" noChangeArrowheads="1" noTextEdit="1"/>
          </p:cNvSpPr>
          <p:nvPr>
            <p:ph type="sldImg"/>
          </p:nvPr>
        </p:nvSpPr>
        <p:spPr>
          <a:ln/>
        </p:spPr>
      </p:sp>
      <p:sp>
        <p:nvSpPr>
          <p:cNvPr id="453635" name="Notes Placeholder 2">
            <a:extLst>
              <a:ext uri="{FF2B5EF4-FFF2-40B4-BE49-F238E27FC236}">
                <a16:creationId xmlns:a16="http://schemas.microsoft.com/office/drawing/2014/main" id="{661C039D-3BC6-4B50-946B-4E1CA73BB14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are a list of thirty-eight items we have covered together in the last two days. What I would like for each of you to do is to take the next three minutes and choose the items that really resonated for you. In your participant manual, would you make a list of all of the items that you would like to integrate in your “bag of tricks” as we move forward? {allow three minutes of quiet]</a:t>
            </a:r>
          </a:p>
          <a:p>
            <a:endParaRPr lang="en-US" altLang="en-US"/>
          </a:p>
        </p:txBody>
      </p:sp>
      <p:sp>
        <p:nvSpPr>
          <p:cNvPr id="453636" name="Slide Number Placeholder 3">
            <a:extLst>
              <a:ext uri="{FF2B5EF4-FFF2-40B4-BE49-F238E27FC236}">
                <a16:creationId xmlns:a16="http://schemas.microsoft.com/office/drawing/2014/main" id="{462F934B-DEFE-4F3A-97E7-958A1DC4330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FE906E1-37AF-42A1-8E49-067B1504307A}" type="slidenum">
              <a:rPr lang="en-US" altLang="en-US" sz="1200" b="0" smtClean="0">
                <a:solidFill>
                  <a:srgbClr val="000000"/>
                </a:solidFill>
                <a:latin typeface="Tahoma" panose="020B0604030504040204" pitchFamily="34" charset="0"/>
              </a:rPr>
              <a:pPr/>
              <a:t>162</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Slide Image Placeholder 1">
            <a:extLst>
              <a:ext uri="{FF2B5EF4-FFF2-40B4-BE49-F238E27FC236}">
                <a16:creationId xmlns:a16="http://schemas.microsoft.com/office/drawing/2014/main" id="{0FEC3AF0-DCD1-4BD3-8FD7-FBE337001DBA}"/>
              </a:ext>
            </a:extLst>
          </p:cNvPr>
          <p:cNvSpPr>
            <a:spLocks noGrp="1" noRot="1" noChangeAspect="1" noChangeArrowheads="1" noTextEdit="1"/>
          </p:cNvSpPr>
          <p:nvPr>
            <p:ph type="sldImg"/>
          </p:nvPr>
        </p:nvSpPr>
        <p:spPr>
          <a:ln/>
        </p:spPr>
      </p:sp>
      <p:sp>
        <p:nvSpPr>
          <p:cNvPr id="455683" name="Notes Placeholder 2">
            <a:extLst>
              <a:ext uri="{FF2B5EF4-FFF2-40B4-BE49-F238E27FC236}">
                <a16:creationId xmlns:a16="http://schemas.microsoft.com/office/drawing/2014/main" id="{963A3AC9-C6E5-4CCF-AFD6-265481E0EC6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Now, I would like each of you to select three things that you will commit to do in the next month by listing them in your participant manual [consider forming dyads to have participants help each other by following up with each other in these groups of two over the next month]</a:t>
            </a:r>
          </a:p>
          <a:p>
            <a:endParaRPr lang="en-US" altLang="en-US"/>
          </a:p>
        </p:txBody>
      </p:sp>
      <p:sp>
        <p:nvSpPr>
          <p:cNvPr id="455684" name="Slide Number Placeholder 3">
            <a:extLst>
              <a:ext uri="{FF2B5EF4-FFF2-40B4-BE49-F238E27FC236}">
                <a16:creationId xmlns:a16="http://schemas.microsoft.com/office/drawing/2014/main" id="{22FA70E8-89DE-4368-99BF-64298972890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16ACB70E-64A1-42A4-8257-FFE0EB207457}" type="slidenum">
              <a:rPr lang="en-US" altLang="en-US" sz="1200" b="0" smtClean="0">
                <a:solidFill>
                  <a:srgbClr val="000000"/>
                </a:solidFill>
                <a:latin typeface="Tahoma" panose="020B0604030504040204" pitchFamily="34" charset="0"/>
              </a:rPr>
              <a:pPr/>
              <a:t>163</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Slide Image Placeholder 1">
            <a:extLst>
              <a:ext uri="{FF2B5EF4-FFF2-40B4-BE49-F238E27FC236}">
                <a16:creationId xmlns:a16="http://schemas.microsoft.com/office/drawing/2014/main" id="{22852D60-5E3A-437A-B28D-8630F7FA6B27}"/>
              </a:ext>
            </a:extLst>
          </p:cNvPr>
          <p:cNvSpPr>
            <a:spLocks noGrp="1" noRot="1" noChangeAspect="1" noChangeArrowheads="1" noTextEdit="1"/>
          </p:cNvSpPr>
          <p:nvPr>
            <p:ph type="sldImg"/>
          </p:nvPr>
        </p:nvSpPr>
        <p:spPr>
          <a:ln/>
        </p:spPr>
      </p:sp>
      <p:sp>
        <p:nvSpPr>
          <p:cNvPr id="457731" name="Notes Placeholder 2">
            <a:extLst>
              <a:ext uri="{FF2B5EF4-FFF2-40B4-BE49-F238E27FC236}">
                <a16:creationId xmlns:a16="http://schemas.microsoft.com/office/drawing/2014/main" id="{EF6AB77E-0506-4440-9E57-F6472ADE86D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While it all sounds so simple, so straightforward, let’s think about what it would take to significantly raise the bar on the meetings conducted in your organization. Let’s do this by looking at what each of the three groups, organization leaders, meeting leaders and meeting participants would have to do. Perhaps an approach we are about to outline might be a good start towards making that happen. Let’s take a look.</a:t>
            </a:r>
          </a:p>
          <a:p>
            <a:endParaRPr lang="en-US" altLang="en-US"/>
          </a:p>
        </p:txBody>
      </p:sp>
      <p:sp>
        <p:nvSpPr>
          <p:cNvPr id="457732" name="Slide Number Placeholder 3">
            <a:extLst>
              <a:ext uri="{FF2B5EF4-FFF2-40B4-BE49-F238E27FC236}">
                <a16:creationId xmlns:a16="http://schemas.microsoft.com/office/drawing/2014/main" id="{11E1E2FB-C0B3-411F-966C-24E804D8F80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85C3456-07FB-4B09-B197-B3F4829502E4}" type="slidenum">
              <a:rPr lang="en-US" altLang="en-US" sz="1200" b="0" smtClean="0">
                <a:solidFill>
                  <a:srgbClr val="000000"/>
                </a:solidFill>
                <a:latin typeface="Tahoma" panose="020B0604030504040204" pitchFamily="34" charset="0"/>
              </a:rPr>
              <a:pPr/>
              <a:t>164</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7">
            <a:extLst>
              <a:ext uri="{FF2B5EF4-FFF2-40B4-BE49-F238E27FC236}">
                <a16:creationId xmlns:a16="http://schemas.microsoft.com/office/drawing/2014/main" id="{FB8819C8-028B-4BD8-A0EF-685CCD8B2E8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CCA5B1D-D193-428C-9372-F91158722E3F}" type="slidenum">
              <a:rPr kumimoji="0" lang="en-US" altLang="en-US" smtClean="0">
                <a:solidFill>
                  <a:srgbClr val="000000"/>
                </a:solidFill>
                <a:latin typeface="Tahoma" panose="020B0604030504040204" pitchFamily="34" charset="0"/>
              </a:rPr>
              <a:pPr>
                <a:spcBef>
                  <a:spcPct val="0"/>
                </a:spcBef>
              </a:pPr>
              <a:t>165</a:t>
            </a:fld>
            <a:endParaRPr kumimoji="0" lang="en-US" altLang="en-US">
              <a:solidFill>
                <a:srgbClr val="000000"/>
              </a:solidFill>
              <a:latin typeface="Tahoma" panose="020B0604030504040204" pitchFamily="34" charset="0"/>
            </a:endParaRPr>
          </a:p>
        </p:txBody>
      </p:sp>
      <p:sp>
        <p:nvSpPr>
          <p:cNvPr id="459779" name="Rectangle 2">
            <a:extLst>
              <a:ext uri="{FF2B5EF4-FFF2-40B4-BE49-F238E27FC236}">
                <a16:creationId xmlns:a16="http://schemas.microsoft.com/office/drawing/2014/main" id="{DAECDFCE-43D0-4AB7-A9D7-8F471824A070}"/>
              </a:ext>
            </a:extLst>
          </p:cNvPr>
          <p:cNvSpPr>
            <a:spLocks noGrp="1" noRot="1" noChangeAspect="1" noChangeArrowheads="1" noTextEdit="1"/>
          </p:cNvSpPr>
          <p:nvPr>
            <p:ph type="sldImg"/>
          </p:nvPr>
        </p:nvSpPr>
        <p:spPr>
          <a:ln/>
        </p:spPr>
      </p:sp>
      <p:sp>
        <p:nvSpPr>
          <p:cNvPr id="459780" name="Rectangle 3">
            <a:extLst>
              <a:ext uri="{FF2B5EF4-FFF2-40B4-BE49-F238E27FC236}">
                <a16:creationId xmlns:a16="http://schemas.microsoft.com/office/drawing/2014/main" id="{05CF4AFE-9858-4D1F-8D0F-ABAD7A8DFF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What I would like to do now is put two minutes on the clock and ask the question in the bullet point. [facilitate the discussion; consider asking participants to put their responses on post-it notes and placing those post-it notes on one of the three flip charts for the Three Types of Changes when that slide is shown in about 4 more slides forward ]</a:t>
            </a:r>
            <a:endParaRPr lang="en-US" altLang="en-US"/>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Slide Image Placeholder 1">
            <a:extLst>
              <a:ext uri="{FF2B5EF4-FFF2-40B4-BE49-F238E27FC236}">
                <a16:creationId xmlns:a16="http://schemas.microsoft.com/office/drawing/2014/main" id="{FB5098A0-803D-47C1-9CEB-0F1F853922E8}"/>
              </a:ext>
            </a:extLst>
          </p:cNvPr>
          <p:cNvSpPr>
            <a:spLocks noGrp="1" noRot="1" noChangeAspect="1" noChangeArrowheads="1" noTextEdit="1"/>
          </p:cNvSpPr>
          <p:nvPr>
            <p:ph type="sldImg"/>
          </p:nvPr>
        </p:nvSpPr>
        <p:spPr>
          <a:ln/>
        </p:spPr>
      </p:sp>
      <p:sp>
        <p:nvSpPr>
          <p:cNvPr id="461827" name="Notes Placeholder 2">
            <a:extLst>
              <a:ext uri="{FF2B5EF4-FFF2-40B4-BE49-F238E27FC236}">
                <a16:creationId xmlns:a16="http://schemas.microsoft.com/office/drawing/2014/main" id="{128ACB71-3378-427F-A5F2-3EAB8312F5F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As you are reading this I would like you to keep in mind the question on this slide</a:t>
            </a:r>
          </a:p>
          <a:p>
            <a:endParaRPr lang="en-US" altLang="en-US"/>
          </a:p>
        </p:txBody>
      </p:sp>
      <p:sp>
        <p:nvSpPr>
          <p:cNvPr id="461828" name="Slide Number Placeholder 3">
            <a:extLst>
              <a:ext uri="{FF2B5EF4-FFF2-40B4-BE49-F238E27FC236}">
                <a16:creationId xmlns:a16="http://schemas.microsoft.com/office/drawing/2014/main" id="{EBD94D35-D346-4833-9325-84EE1C83DBA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8C402A1A-158D-4FA3-AF17-44A30B46C971}" type="slidenum">
              <a:rPr lang="en-US" altLang="en-US" sz="1200" b="0" smtClean="0">
                <a:solidFill>
                  <a:srgbClr val="000000"/>
                </a:solidFill>
                <a:latin typeface="Tahoma" panose="020B0604030504040204" pitchFamily="34" charset="0"/>
              </a:rPr>
              <a:pPr/>
              <a:t>166</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7">
            <a:extLst>
              <a:ext uri="{FF2B5EF4-FFF2-40B4-BE49-F238E27FC236}">
                <a16:creationId xmlns:a16="http://schemas.microsoft.com/office/drawing/2014/main" id="{256F7B42-DCE1-4B27-A076-7BC3840ECC4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B805A2BA-F1A4-4BE5-8CED-262A041E8733}" type="slidenum">
              <a:rPr kumimoji="0" lang="en-US" altLang="en-US" smtClean="0">
                <a:solidFill>
                  <a:srgbClr val="000000"/>
                </a:solidFill>
                <a:latin typeface="Tahoma" panose="020B0604030504040204" pitchFamily="34" charset="0"/>
              </a:rPr>
              <a:pPr>
                <a:spcBef>
                  <a:spcPct val="0"/>
                </a:spcBef>
              </a:pPr>
              <a:t>167</a:t>
            </a:fld>
            <a:endParaRPr kumimoji="0" lang="en-US" altLang="en-US">
              <a:solidFill>
                <a:srgbClr val="000000"/>
              </a:solidFill>
              <a:latin typeface="Tahoma" panose="020B0604030504040204" pitchFamily="34" charset="0"/>
            </a:endParaRPr>
          </a:p>
        </p:txBody>
      </p:sp>
      <p:sp>
        <p:nvSpPr>
          <p:cNvPr id="463875" name="Rectangle 2">
            <a:extLst>
              <a:ext uri="{FF2B5EF4-FFF2-40B4-BE49-F238E27FC236}">
                <a16:creationId xmlns:a16="http://schemas.microsoft.com/office/drawing/2014/main" id="{87846858-1A4C-4E99-80D7-E142A0B29B9F}"/>
              </a:ext>
            </a:extLst>
          </p:cNvPr>
          <p:cNvSpPr>
            <a:spLocks noGrp="1" noRot="1" noChangeAspect="1" noChangeArrowheads="1" noTextEdit="1"/>
          </p:cNvSpPr>
          <p:nvPr>
            <p:ph type="sldImg"/>
          </p:nvPr>
        </p:nvSpPr>
        <p:spPr>
          <a:ln/>
        </p:spPr>
      </p:sp>
      <p:sp>
        <p:nvSpPr>
          <p:cNvPr id="463876" name="Rectangle 3">
            <a:extLst>
              <a:ext uri="{FF2B5EF4-FFF2-40B4-BE49-F238E27FC236}">
                <a16:creationId xmlns:a16="http://schemas.microsoft.com/office/drawing/2014/main" id="{88D0BAA5-014A-460A-B299-D1FC2E6562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[Allow them time to read or consider having the instructor or a participant read the memo]</a:t>
            </a: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Slide Image Placeholder 1">
            <a:extLst>
              <a:ext uri="{FF2B5EF4-FFF2-40B4-BE49-F238E27FC236}">
                <a16:creationId xmlns:a16="http://schemas.microsoft.com/office/drawing/2014/main" id="{CD058F9A-3BC2-4F2B-B5C5-D63229000173}"/>
              </a:ext>
            </a:extLst>
          </p:cNvPr>
          <p:cNvSpPr>
            <a:spLocks noGrp="1" noRot="1" noChangeAspect="1" noChangeArrowheads="1" noTextEdit="1"/>
          </p:cNvSpPr>
          <p:nvPr>
            <p:ph type="sldImg"/>
          </p:nvPr>
        </p:nvSpPr>
        <p:spPr>
          <a:ln/>
        </p:spPr>
      </p:sp>
      <p:sp>
        <p:nvSpPr>
          <p:cNvPr id="465923" name="Notes Placeholder 2">
            <a:extLst>
              <a:ext uri="{FF2B5EF4-FFF2-40B4-BE49-F238E27FC236}">
                <a16:creationId xmlns:a16="http://schemas.microsoft.com/office/drawing/2014/main" id="{0FFA04D7-5C7E-417A-9E57-3589858B5FE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We will look at one of these Meeting Rights [or you may ask the participants to select any one they would like to discuss] and look at it. Let me ask for your reflections on this concept of meeting rights. I will start with the [red] team and move from my left to right. Think about the meeting right we have just read…think about how you think this might help your meetings…think about the impact this concept of meeting rights might have on the meetings in your organization…..what are your thoughts about the concept of meeting rights? [facilitate the discussion; a key point to be make is the balance between the right and the responsibility associated with each right and how that “shares the burden” of making meeting more masterful/more productive]</a:t>
            </a:r>
          </a:p>
          <a:p>
            <a:endParaRPr lang="en-US" altLang="en-US"/>
          </a:p>
        </p:txBody>
      </p:sp>
      <p:sp>
        <p:nvSpPr>
          <p:cNvPr id="465924" name="Slide Number Placeholder 3">
            <a:extLst>
              <a:ext uri="{FF2B5EF4-FFF2-40B4-BE49-F238E27FC236}">
                <a16:creationId xmlns:a16="http://schemas.microsoft.com/office/drawing/2014/main" id="{91CAB5CA-38A7-4DE8-AB43-22590CD462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552D917-7B4C-4418-8E2B-546FE488E268}" type="slidenum">
              <a:rPr lang="en-US" altLang="en-US" sz="1200" b="0" smtClean="0">
                <a:solidFill>
                  <a:srgbClr val="000000"/>
                </a:solidFill>
                <a:latin typeface="Tahoma" panose="020B0604030504040204" pitchFamily="34" charset="0"/>
              </a:rPr>
              <a:pPr/>
              <a:t>168</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a:extLst>
              <a:ext uri="{FF2B5EF4-FFF2-40B4-BE49-F238E27FC236}">
                <a16:creationId xmlns:a16="http://schemas.microsoft.com/office/drawing/2014/main" id="{378430AD-15DF-43F6-BCE3-F0920F6FF69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A439236-390F-47A4-8CF9-C6274940D466}"/>
              </a:ext>
            </a:extLst>
          </p:cNvPr>
          <p:cNvSpPr>
            <a:spLocks noGrp="1"/>
          </p:cNvSpPr>
          <p:nvPr>
            <p:ph type="body" idx="1"/>
          </p:nvPr>
        </p:nvSpPr>
        <p:spPr/>
        <p:txBody>
          <a:bodyPr/>
          <a:lstStyle/>
          <a:p>
            <a:pPr>
              <a:defRPr/>
            </a:pPr>
            <a:r>
              <a:rPr lang="en-US" b="1" i="1" dirty="0"/>
              <a:t>As a part of changing the manner in which meetings are conducted in your organization, we have identified three levels of change:</a:t>
            </a:r>
          </a:p>
          <a:p>
            <a:pPr>
              <a:defRPr/>
            </a:pPr>
            <a:endParaRPr lang="en-US" b="1" i="1" dirty="0"/>
          </a:p>
          <a:p>
            <a:pPr marL="232943" indent="-232943">
              <a:buFont typeface="+mj-lt"/>
              <a:buAutoNum type="arabicPeriod"/>
              <a:defRPr/>
            </a:pPr>
            <a:r>
              <a:rPr lang="en-US" b="1" i="1" dirty="0"/>
              <a:t>Meeting Participant Changes: the changes you are willing to commit to as a participant in meetings in your organization (that could be your group, your team or your company</a:t>
            </a:r>
          </a:p>
          <a:p>
            <a:pPr marL="232943" indent="-232943">
              <a:buFont typeface="+mj-lt"/>
              <a:buAutoNum type="arabicPeriod"/>
              <a:defRPr/>
            </a:pPr>
            <a:r>
              <a:rPr lang="en-US" b="1" i="1" dirty="0"/>
              <a:t>Meeting Leader Changes: the changes you are willing to commit to when you lead meetings in your organization</a:t>
            </a:r>
          </a:p>
          <a:p>
            <a:pPr marL="232943" indent="-232943">
              <a:buFont typeface="+mj-lt"/>
              <a:buAutoNum type="arabicPeriod"/>
              <a:defRPr/>
            </a:pPr>
            <a:r>
              <a:rPr lang="en-US" b="1" i="1" dirty="0"/>
              <a:t>Meeting Advocate Changes: changes you will promote to have better meetings in your organization. The key here is are you a catalyst or a victim. Or, better yet, are you willing to be a part of moving from victim, to victor, to transformer? We can make a difference whether that be in our own meetings, our department meetings or the meeting throughout our organizations.</a:t>
            </a:r>
          </a:p>
          <a:p>
            <a:pPr marL="232943" indent="-232943">
              <a:buFont typeface="+mj-lt"/>
              <a:buAutoNum type="arabicPeriod"/>
              <a:defRPr/>
            </a:pPr>
            <a:endParaRPr lang="en-US" b="1" i="1" dirty="0"/>
          </a:p>
          <a:p>
            <a:pPr>
              <a:buFont typeface="+mj-lt"/>
              <a:buNone/>
              <a:defRPr/>
            </a:pPr>
            <a:r>
              <a:rPr lang="en-US" b="1" i="1" dirty="0"/>
              <a:t>As you might imagine, making your meetings Masterful will require changes to the way meetings are handled today. These are the three areas in which we believe commitments must be made to make the meeting in your organization Masterful. You may be thinking about this and in the next module, we will start building recommendations in each of these three areas for us to consider in moving the bar higher for meetings in our organization.</a:t>
            </a:r>
          </a:p>
          <a:p>
            <a:pPr>
              <a:buFont typeface="+mj-lt"/>
              <a:buNone/>
              <a:defRPr/>
            </a:pPr>
            <a:r>
              <a:rPr lang="en-US" b="1" i="1" dirty="0"/>
              <a:t>Any questions? </a:t>
            </a:r>
            <a:r>
              <a:rPr lang="en-US" b="1" dirty="0"/>
              <a:t>[facilitate the discussion]</a:t>
            </a:r>
          </a:p>
          <a:p>
            <a:pPr>
              <a:defRPr/>
            </a:pPr>
            <a:endParaRPr lang="en-US" dirty="0"/>
          </a:p>
        </p:txBody>
      </p:sp>
      <p:sp>
        <p:nvSpPr>
          <p:cNvPr id="467972" name="Slide Number Placeholder 3">
            <a:extLst>
              <a:ext uri="{FF2B5EF4-FFF2-40B4-BE49-F238E27FC236}">
                <a16:creationId xmlns:a16="http://schemas.microsoft.com/office/drawing/2014/main" id="{1C7D8C81-5D25-49DD-8F7D-096F63F5CCF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5992832-B771-4539-8CF7-16DE8F7FF1C5}" type="slidenum">
              <a:rPr lang="en-US" altLang="en-US" sz="1200" b="0" smtClean="0">
                <a:solidFill>
                  <a:srgbClr val="000000"/>
                </a:solidFill>
                <a:latin typeface="Tahoma" panose="020B0604030504040204" pitchFamily="34" charset="0"/>
              </a:rPr>
              <a:pPr/>
              <a:t>169</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1B001952-30F4-4BD2-904D-5FA07F0CEF82}"/>
              </a:ext>
            </a:extLst>
          </p:cNvPr>
          <p:cNvSpPr>
            <a:spLocks noGrp="1" noRot="1" noChangeAspect="1" noChangeArrowheads="1" noTextEdit="1"/>
          </p:cNvSpPr>
          <p:nvPr>
            <p:ph type="sldImg"/>
          </p:nvPr>
        </p:nvSpPr>
        <p:spPr>
          <a:ln/>
        </p:spPr>
      </p:sp>
      <p:sp>
        <p:nvSpPr>
          <p:cNvPr id="156675" name="Notes Placeholder 2">
            <a:extLst>
              <a:ext uri="{FF2B5EF4-FFF2-40B4-BE49-F238E27FC236}">
                <a16:creationId xmlns:a16="http://schemas.microsoft.com/office/drawing/2014/main" id="{99FFA58B-811D-4E80-B342-1E3EBB4AADC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In this module we will look at the key topics on this slide, so let’s get started.</a:t>
            </a:r>
          </a:p>
          <a:p>
            <a:endParaRPr lang="en-US" altLang="en-US"/>
          </a:p>
        </p:txBody>
      </p:sp>
      <p:sp>
        <p:nvSpPr>
          <p:cNvPr id="156676" name="Slide Number Placeholder 3">
            <a:extLst>
              <a:ext uri="{FF2B5EF4-FFF2-40B4-BE49-F238E27FC236}">
                <a16:creationId xmlns:a16="http://schemas.microsoft.com/office/drawing/2014/main" id="{091A83C4-BB5B-4975-A4FD-FC3C7B95FA5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0C2C8B6-990A-4BC3-A210-3FD7B394DFA3}" type="slidenum">
              <a:rPr kumimoji="0" lang="en-US" altLang="en-US" smtClean="0">
                <a:latin typeface="Tahoma" panose="020B0604030504040204" pitchFamily="34" charset="0"/>
              </a:rPr>
              <a:pPr>
                <a:spcBef>
                  <a:spcPct val="0"/>
                </a:spcBef>
              </a:pPr>
              <a:t>17</a:t>
            </a:fld>
            <a:endParaRPr kumimoji="0" lang="en-US" altLang="en-US">
              <a:latin typeface="Tahoma" panose="020B0604030504040204" pitchFamily="34"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a:extLst>
              <a:ext uri="{FF2B5EF4-FFF2-40B4-BE49-F238E27FC236}">
                <a16:creationId xmlns:a16="http://schemas.microsoft.com/office/drawing/2014/main" id="{3C87332B-3860-48DC-9A3C-1AAAEECB1874}"/>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BA566C67-3FE8-49B3-97ED-4425706C542E}"/>
              </a:ext>
            </a:extLst>
          </p:cNvPr>
          <p:cNvSpPr>
            <a:spLocks noGrp="1"/>
          </p:cNvSpPr>
          <p:nvPr>
            <p:ph type="body" idx="1"/>
          </p:nvPr>
        </p:nvSpPr>
        <p:spPr/>
        <p:txBody>
          <a:bodyPr/>
          <a:lstStyle/>
          <a:p>
            <a:pPr>
              <a:defRPr/>
            </a:pPr>
            <a:r>
              <a:rPr lang="en-US" b="1" i="1" dirty="0"/>
              <a:t>As a part of changing the manner in which meetings are conducted in your organization, we have identified three levels of change:</a:t>
            </a:r>
          </a:p>
          <a:p>
            <a:pPr>
              <a:defRPr/>
            </a:pPr>
            <a:endParaRPr lang="en-US" b="1" i="1" dirty="0"/>
          </a:p>
          <a:p>
            <a:pPr marL="232943" indent="-232943">
              <a:buFont typeface="+mj-lt"/>
              <a:buAutoNum type="arabicPeriod"/>
              <a:defRPr/>
            </a:pPr>
            <a:r>
              <a:rPr lang="en-US" b="1" i="1" dirty="0"/>
              <a:t>Meeting Participant Changes: the changes you are willing to commit to as a participant in meetings in your organization (that could be your group, your team or your company</a:t>
            </a:r>
          </a:p>
          <a:p>
            <a:pPr marL="232943" indent="-232943">
              <a:buFont typeface="+mj-lt"/>
              <a:buAutoNum type="arabicPeriod"/>
              <a:defRPr/>
            </a:pPr>
            <a:r>
              <a:rPr lang="en-US" b="1" i="1" dirty="0"/>
              <a:t>Meeting Leader Changes: the changes you are willing to commit to when you lead meetings in your organization</a:t>
            </a:r>
          </a:p>
          <a:p>
            <a:pPr marL="232943" indent="-232943">
              <a:buFont typeface="+mj-lt"/>
              <a:buAutoNum type="arabicPeriod"/>
              <a:defRPr/>
            </a:pPr>
            <a:r>
              <a:rPr lang="en-US" b="1" i="1" dirty="0"/>
              <a:t>Meeting Advocate Changes: changes you will promote to have better meetings in your organization. The key here is are you a catalyst or a victim. Or, better yet, are you willing to be a part of moving from victim, to victor, to transformer? We can make a difference whether that be in our own meetings, our department meetings or the meeting throughout our organizations.</a:t>
            </a:r>
          </a:p>
          <a:p>
            <a:pPr marL="232943" indent="-232943">
              <a:buFont typeface="+mj-lt"/>
              <a:buAutoNum type="arabicPeriod"/>
              <a:defRPr/>
            </a:pPr>
            <a:endParaRPr lang="en-US" b="1" i="1" dirty="0"/>
          </a:p>
          <a:p>
            <a:pPr>
              <a:buFont typeface="+mj-lt"/>
              <a:buNone/>
              <a:defRPr/>
            </a:pPr>
            <a:r>
              <a:rPr lang="en-US" b="1" i="1" dirty="0"/>
              <a:t>As you might imagine, making your meetings Masterful will require changes to the way meetings are handled today. These are the three areas in which we believe commitments must be made to make the meeting in your organization Masterful. You may be thinking about this and in the next module, we will start building recommendations in each of these three areas for us to consider in moving the bar higher for meetings in our organization.</a:t>
            </a:r>
          </a:p>
          <a:p>
            <a:pPr>
              <a:buFont typeface="+mj-lt"/>
              <a:buNone/>
              <a:defRPr/>
            </a:pPr>
            <a:r>
              <a:rPr lang="en-US" b="1" i="1" dirty="0"/>
              <a:t>Any questions? </a:t>
            </a:r>
            <a:r>
              <a:rPr lang="en-US" b="1" dirty="0"/>
              <a:t>[facilitate the discussion]</a:t>
            </a:r>
          </a:p>
          <a:p>
            <a:pPr>
              <a:defRPr/>
            </a:pPr>
            <a:endParaRPr lang="en-US" dirty="0"/>
          </a:p>
        </p:txBody>
      </p:sp>
      <p:sp>
        <p:nvSpPr>
          <p:cNvPr id="470020" name="Slide Number Placeholder 3">
            <a:extLst>
              <a:ext uri="{FF2B5EF4-FFF2-40B4-BE49-F238E27FC236}">
                <a16:creationId xmlns:a16="http://schemas.microsoft.com/office/drawing/2014/main" id="{B88DC243-571D-4F44-A2F4-8D96ADF80F2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07DF0014-6B73-438D-871D-B70F711D7CE9}" type="slidenum">
              <a:rPr lang="en-US" altLang="en-US" sz="1200" b="0" smtClean="0">
                <a:solidFill>
                  <a:srgbClr val="000000"/>
                </a:solidFill>
                <a:latin typeface="Tahoma" panose="020B0604030504040204" pitchFamily="34" charset="0"/>
              </a:rPr>
              <a:pPr/>
              <a:t>170</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Slide Image Placeholder 1">
            <a:extLst>
              <a:ext uri="{FF2B5EF4-FFF2-40B4-BE49-F238E27FC236}">
                <a16:creationId xmlns:a16="http://schemas.microsoft.com/office/drawing/2014/main" id="{B81F12C8-FFB7-48C2-8C45-882DFB4A4E78}"/>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F784DA42-3EC5-4DE6-8454-0FCC4AAF444E}"/>
              </a:ext>
            </a:extLst>
          </p:cNvPr>
          <p:cNvSpPr>
            <a:spLocks noGrp="1"/>
          </p:cNvSpPr>
          <p:nvPr>
            <p:ph type="body" idx="1"/>
          </p:nvPr>
        </p:nvSpPr>
        <p:spPr/>
        <p:txBody>
          <a:bodyPr/>
          <a:lstStyle/>
          <a:p>
            <a:pPr>
              <a:defRPr/>
            </a:pPr>
            <a:r>
              <a:rPr lang="en-US" b="1" dirty="0"/>
              <a:t>Close the Session </a:t>
            </a:r>
          </a:p>
          <a:p>
            <a:pPr>
              <a:defRPr/>
            </a:pPr>
            <a:endParaRPr lang="en-US" b="1" dirty="0"/>
          </a:p>
          <a:p>
            <a:pPr>
              <a:defRPr/>
            </a:pPr>
            <a:r>
              <a:rPr lang="en-US" b="1" dirty="0"/>
              <a:t>[Remember the sequence:</a:t>
            </a:r>
          </a:p>
          <a:p>
            <a:pPr marL="171450" indent="-171450">
              <a:buFont typeface="Arial" panose="020B0604020202020204" pitchFamily="34" charset="0"/>
              <a:buChar char="•"/>
              <a:defRPr/>
            </a:pPr>
            <a:r>
              <a:rPr lang="en-US" b="1" dirty="0"/>
              <a:t>Review the activities --- walk the walls/use the Mini Manual</a:t>
            </a:r>
          </a:p>
          <a:p>
            <a:pPr marL="171450" indent="-171450">
              <a:buFont typeface="Arial" panose="020B0604020202020204" pitchFamily="34" charset="0"/>
              <a:buChar char="•"/>
              <a:defRPr/>
            </a:pPr>
            <a:r>
              <a:rPr lang="en-US" b="1" dirty="0"/>
              <a:t>Review Session Objectives</a:t>
            </a:r>
          </a:p>
          <a:p>
            <a:pPr marL="171450" indent="-171450">
              <a:buFont typeface="Arial" panose="020B0604020202020204" pitchFamily="34" charset="0"/>
              <a:buChar char="•"/>
              <a:defRPr/>
            </a:pPr>
            <a:r>
              <a:rPr lang="en-US" b="1" dirty="0"/>
              <a:t>Review Problems with Meetings/Personal Objectives collected during the opening of the class</a:t>
            </a:r>
          </a:p>
          <a:p>
            <a:pPr marL="171450" indent="-171450">
              <a:buFont typeface="Arial" panose="020B0604020202020204" pitchFamily="34" charset="0"/>
              <a:buChar char="•"/>
              <a:defRPr/>
            </a:pPr>
            <a:r>
              <a:rPr lang="en-US" b="1" dirty="0"/>
              <a:t>Review the Parking Boards [as taught in class – model the techniques]</a:t>
            </a:r>
          </a:p>
          <a:p>
            <a:pPr marL="171450" indent="-171450">
              <a:buFont typeface="Arial" panose="020B0604020202020204" pitchFamily="34" charset="0"/>
              <a:buChar char="•"/>
              <a:defRPr/>
            </a:pPr>
            <a:r>
              <a:rPr lang="en-US" b="1" dirty="0"/>
              <a:t>Evaluate the Session</a:t>
            </a:r>
          </a:p>
          <a:p>
            <a:pPr marL="171450" indent="-171450">
              <a:buFont typeface="Arial" panose="020B0604020202020204" pitchFamily="34" charset="0"/>
              <a:buChar char="•"/>
              <a:defRPr/>
            </a:pPr>
            <a:r>
              <a:rPr lang="en-US" b="1" dirty="0"/>
              <a:t>Close [thank the participants, remind them of next steps, provide certificates]</a:t>
            </a:r>
          </a:p>
          <a:p>
            <a:pPr marL="171450" indent="-171450">
              <a:buFont typeface="Arial" panose="020B0604020202020204" pitchFamily="34" charset="0"/>
              <a:buChar char="•"/>
              <a:defRPr/>
            </a:pPr>
            <a:r>
              <a:rPr lang="en-US" b="1" dirty="0"/>
              <a:t>Formally End the Session]</a:t>
            </a:r>
          </a:p>
          <a:p>
            <a:pPr>
              <a:defRPr/>
            </a:pPr>
            <a:endParaRPr lang="en-US" dirty="0"/>
          </a:p>
        </p:txBody>
      </p:sp>
      <p:sp>
        <p:nvSpPr>
          <p:cNvPr id="472068" name="Slide Number Placeholder 3">
            <a:extLst>
              <a:ext uri="{FF2B5EF4-FFF2-40B4-BE49-F238E27FC236}">
                <a16:creationId xmlns:a16="http://schemas.microsoft.com/office/drawing/2014/main" id="{86F24425-04C4-4876-809E-8B50BF6FB47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49AC4D2-79BE-440E-8307-F30B3AAADE04}" type="slidenum">
              <a:rPr lang="en-US" altLang="en-US" sz="1200" b="0" smtClean="0">
                <a:solidFill>
                  <a:srgbClr val="000000"/>
                </a:solidFill>
                <a:latin typeface="Tahoma" panose="020B0604030504040204" pitchFamily="34" charset="0"/>
              </a:rPr>
              <a:pPr/>
              <a:t>171</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Slide Image Placeholder 1">
            <a:extLst>
              <a:ext uri="{FF2B5EF4-FFF2-40B4-BE49-F238E27FC236}">
                <a16:creationId xmlns:a16="http://schemas.microsoft.com/office/drawing/2014/main" id="{4600F9C2-602F-425B-A7F5-8336A9F7C757}"/>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BF13C7C8-F415-41B4-BEC5-D52A583D1805}"/>
              </a:ext>
            </a:extLst>
          </p:cNvPr>
          <p:cNvSpPr>
            <a:spLocks noGrp="1"/>
          </p:cNvSpPr>
          <p:nvPr>
            <p:ph type="body" idx="1"/>
          </p:nvPr>
        </p:nvSpPr>
        <p:spPr/>
        <p:txBody>
          <a:bodyPr/>
          <a:lstStyle/>
          <a:p>
            <a:pPr>
              <a:defRPr/>
            </a:pPr>
            <a:r>
              <a:rPr lang="en-US" altLang="en-US" b="1" u="sng" dirty="0"/>
              <a:t>Flip Charts (cont’d)</a:t>
            </a:r>
            <a:r>
              <a:rPr lang="en-US" altLang="en-US" b="1" dirty="0"/>
              <a:t>: </a:t>
            </a:r>
          </a:p>
          <a:p>
            <a:pPr marL="174708" indent="-174708">
              <a:buFont typeface="Arial" panose="020B0604020202020204" pitchFamily="34" charset="0"/>
              <a:buChar char="•"/>
              <a:defRPr/>
            </a:pPr>
            <a:r>
              <a:rPr lang="en-US" altLang="en-US" b="1" dirty="0"/>
              <a:t>Ground Rules (match slide)</a:t>
            </a:r>
          </a:p>
          <a:p>
            <a:pPr marL="640594" lvl="1" indent="-174708">
              <a:buFont typeface="Arial" panose="020B0604020202020204" pitchFamily="34" charset="0"/>
              <a:buChar char="•"/>
              <a:defRPr/>
            </a:pPr>
            <a:r>
              <a:rPr lang="en-US" altLang="en-US" b="1" dirty="0"/>
              <a:t>Always open for questions</a:t>
            </a:r>
          </a:p>
          <a:p>
            <a:pPr marL="640594" lvl="1" indent="-174708">
              <a:buFont typeface="Arial" panose="020B0604020202020204" pitchFamily="34" charset="0"/>
              <a:buChar char="•"/>
              <a:defRPr/>
            </a:pPr>
            <a:r>
              <a:rPr lang="en-US" altLang="en-US" b="1" dirty="0"/>
              <a:t>The open issues list</a:t>
            </a:r>
          </a:p>
          <a:p>
            <a:pPr marL="640594" lvl="1" indent="-174708">
              <a:buFont typeface="Arial" panose="020B0604020202020204" pitchFamily="34" charset="0"/>
              <a:buChar char="•"/>
              <a:defRPr/>
            </a:pPr>
            <a:r>
              <a:rPr lang="en-US" altLang="en-US" b="1" dirty="0"/>
              <a:t>Respect the speaker</a:t>
            </a:r>
          </a:p>
          <a:p>
            <a:pPr marL="640594" lvl="1" indent="-174708">
              <a:buFont typeface="Arial" panose="020B0604020202020204" pitchFamily="34" charset="0"/>
              <a:buChar char="•"/>
              <a:defRPr/>
            </a:pPr>
            <a:r>
              <a:rPr lang="en-US" altLang="en-US" b="1" dirty="0"/>
              <a:t>Avoid “bar discussions”</a:t>
            </a:r>
          </a:p>
          <a:p>
            <a:pPr marL="640594" lvl="1" indent="-174708">
              <a:buFont typeface="Arial" panose="020B0604020202020204" pitchFamily="34" charset="0"/>
              <a:buChar char="•"/>
              <a:defRPr/>
            </a:pPr>
            <a:r>
              <a:rPr lang="en-US" altLang="en-US" b="1" dirty="0"/>
              <a:t>“Choo Choo”</a:t>
            </a:r>
          </a:p>
          <a:p>
            <a:pPr marL="640594" lvl="1" indent="-174708">
              <a:buFont typeface="Arial" panose="020B0604020202020204" pitchFamily="34" charset="0"/>
              <a:buChar char="•"/>
              <a:defRPr/>
            </a:pPr>
            <a:r>
              <a:rPr lang="en-US" altLang="en-US" b="1" dirty="0"/>
              <a:t>Start on time, end on time</a:t>
            </a:r>
          </a:p>
          <a:p>
            <a:pPr marL="640594" lvl="1" indent="-174708">
              <a:buFont typeface="Arial" panose="020B0604020202020204" pitchFamily="34" charset="0"/>
              <a:buChar char="•"/>
              <a:defRPr/>
            </a:pPr>
            <a:r>
              <a:rPr lang="en-US" altLang="en-US" b="1" dirty="0"/>
              <a:t>ELMO</a:t>
            </a:r>
          </a:p>
          <a:p>
            <a:pPr marL="640594" lvl="1" indent="-174708">
              <a:buFont typeface="Arial" panose="020B0604020202020204" pitchFamily="34" charset="0"/>
              <a:buChar char="•"/>
              <a:defRPr/>
            </a:pPr>
            <a:r>
              <a:rPr lang="en-US" altLang="en-US" b="1" dirty="0"/>
              <a:t>nEtiquette</a:t>
            </a:r>
          </a:p>
          <a:p>
            <a:pPr marL="640594" lvl="1" indent="-174708">
              <a:buFont typeface="Arial" panose="020B0604020202020204" pitchFamily="34" charset="0"/>
              <a:buChar char="•"/>
              <a:defRPr/>
            </a:pPr>
            <a:r>
              <a:rPr lang="en-US" altLang="en-US" b="1" dirty="0"/>
              <a:t>_____________</a:t>
            </a:r>
          </a:p>
          <a:p>
            <a:pPr marL="174708" indent="-174708">
              <a:buFont typeface="Arial" panose="020B0604020202020204" pitchFamily="34" charset="0"/>
              <a:buChar char="•"/>
              <a:defRPr/>
            </a:pPr>
            <a:r>
              <a:rPr lang="en-US" altLang="en-US" b="1" dirty="0"/>
              <a:t>Levels of Change (3 Flip Charts; for reference; will be used in next slide (A))</a:t>
            </a:r>
          </a:p>
          <a:p>
            <a:pPr marL="640594" lvl="1" indent="-174708">
              <a:buFont typeface="Arial" panose="020B0604020202020204" pitchFamily="34" charset="0"/>
              <a:buChar char="•"/>
              <a:defRPr/>
            </a:pPr>
            <a:r>
              <a:rPr lang="en-US" altLang="en-US" b="1" dirty="0"/>
              <a:t>Meeting Participant</a:t>
            </a:r>
          </a:p>
          <a:p>
            <a:pPr marL="640594" lvl="1" indent="-174708">
              <a:buFont typeface="Arial" panose="020B0604020202020204" pitchFamily="34" charset="0"/>
              <a:buChar char="•"/>
              <a:defRPr/>
            </a:pPr>
            <a:r>
              <a:rPr lang="en-US" altLang="en-US" b="1" dirty="0"/>
              <a:t>Meeting Leader</a:t>
            </a:r>
          </a:p>
          <a:p>
            <a:pPr marL="640594" lvl="1" indent="-174708">
              <a:buFont typeface="Arial" panose="020B0604020202020204" pitchFamily="34" charset="0"/>
              <a:buChar char="•"/>
              <a:defRPr/>
            </a:pPr>
            <a:r>
              <a:rPr lang="en-US" altLang="en-US" b="1" dirty="0"/>
              <a:t>Meeting Advocate</a:t>
            </a:r>
          </a:p>
          <a:p>
            <a:pPr marL="174708" indent="-174708">
              <a:buFont typeface="Arial" panose="020B0604020202020204" pitchFamily="34" charset="0"/>
              <a:buChar char="•"/>
              <a:defRPr/>
            </a:pPr>
            <a:r>
              <a:rPr lang="en-US" altLang="en-US" b="1" dirty="0"/>
              <a:t>Parking Boards</a:t>
            </a:r>
          </a:p>
          <a:p>
            <a:pPr marL="640594" lvl="1" indent="-174708">
              <a:buFont typeface="Arial" panose="020B0604020202020204" pitchFamily="34" charset="0"/>
              <a:buChar char="•"/>
              <a:defRPr/>
            </a:pPr>
            <a:r>
              <a:rPr lang="en-US" altLang="en-US" b="1" dirty="0"/>
              <a:t>Issues</a:t>
            </a:r>
          </a:p>
          <a:p>
            <a:pPr marL="640594" lvl="1" indent="-174708">
              <a:buFont typeface="Arial" panose="020B0604020202020204" pitchFamily="34" charset="0"/>
              <a:buChar char="•"/>
              <a:defRPr/>
            </a:pPr>
            <a:r>
              <a:rPr lang="en-US" altLang="en-US" b="1" dirty="0"/>
              <a:t>Decision</a:t>
            </a:r>
          </a:p>
          <a:p>
            <a:pPr marL="640594" lvl="1" indent="-174708">
              <a:buFont typeface="Arial" panose="020B0604020202020204" pitchFamily="34" charset="0"/>
              <a:buChar char="•"/>
              <a:defRPr/>
            </a:pPr>
            <a:r>
              <a:rPr lang="en-US" altLang="en-US" b="1" dirty="0"/>
              <a:t>Actions</a:t>
            </a:r>
          </a:p>
          <a:p>
            <a:pPr>
              <a:defRPr/>
            </a:pPr>
            <a:endParaRPr lang="en-US" altLang="en-US" dirty="0"/>
          </a:p>
        </p:txBody>
      </p:sp>
      <p:sp>
        <p:nvSpPr>
          <p:cNvPr id="474116" name="Slide Number Placeholder 3">
            <a:extLst>
              <a:ext uri="{FF2B5EF4-FFF2-40B4-BE49-F238E27FC236}">
                <a16:creationId xmlns:a16="http://schemas.microsoft.com/office/drawing/2014/main" id="{327FF3D0-712D-4148-AB0C-277F8A0C781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E99D0AC7-7305-4F5A-B812-67051D4C2F27}" type="slidenum">
              <a:rPr kumimoji="0" lang="en-US" altLang="en-US" smtClean="0">
                <a:solidFill>
                  <a:srgbClr val="000000"/>
                </a:solidFill>
                <a:latin typeface="Tahoma" panose="020B0604030504040204" pitchFamily="34" charset="0"/>
              </a:rPr>
              <a:pPr>
                <a:spcBef>
                  <a:spcPct val="0"/>
                </a:spcBef>
              </a:pPr>
              <a:t>172</a:t>
            </a:fld>
            <a:endParaRPr kumimoji="0" lang="en-US" altLang="en-US">
              <a:solidFill>
                <a:srgbClr val="000000"/>
              </a:solidFill>
              <a:latin typeface="Tahoma" panose="020B060403050404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8AB79347-192B-410B-BD48-B72F7B3068F0}"/>
              </a:ext>
            </a:extLst>
          </p:cNvPr>
          <p:cNvSpPr>
            <a:spLocks noGrp="1" noRot="1" noChangeAspect="1" noChangeArrowheads="1" noTextEdit="1"/>
          </p:cNvSpPr>
          <p:nvPr>
            <p:ph type="sldImg"/>
          </p:nvPr>
        </p:nvSpPr>
        <p:spPr>
          <a:ln/>
        </p:spPr>
      </p:sp>
      <p:sp>
        <p:nvSpPr>
          <p:cNvPr id="158723" name="Notes Placeholder 2">
            <a:extLst>
              <a:ext uri="{FF2B5EF4-FFF2-40B4-BE49-F238E27FC236}">
                <a16:creationId xmlns:a16="http://schemas.microsoft.com/office/drawing/2014/main" id="{96B0D1B5-1BFE-4C97-A602-43355F69EBE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When we look at all the meetings we have led or participated in, we can typically categorize them into two major camps.</a:t>
            </a:r>
          </a:p>
          <a:p>
            <a:endParaRPr lang="en-US" altLang="en-US" b="1" i="1"/>
          </a:p>
          <a:p>
            <a:r>
              <a:rPr lang="en-US" altLang="en-US" b="1" i="1"/>
              <a:t>First, we have Status Meetings. [red] team, think about the term status meetings; think about the things that come to mind, the types of status meetings you have led or participated in….what are the types of topics or discussions do you consider a part of a Status Meeting? [facilitate discussion and cover key points on the slide including the one-way flow of communication in a Status Meeting]</a:t>
            </a:r>
          </a:p>
          <a:p>
            <a:endParaRPr lang="en-US" altLang="en-US" b="1" i="1"/>
          </a:p>
          <a:p>
            <a:r>
              <a:rPr lang="en-US" altLang="en-US" b="1" i="1"/>
              <a:t>On the other side of our types of meetings are Working Meetings. On the [green] team, what types of meetings come to your mind when you think about Working Meetings? [facilitate the discussion and cover the key points on the slide including the two-way communications in a Working Meeting; provide examples such as design meetings, process improvement, and issue resolution meetings]</a:t>
            </a:r>
          </a:p>
          <a:p>
            <a:endParaRPr lang="en-US" altLang="en-US" b="1"/>
          </a:p>
        </p:txBody>
      </p:sp>
      <p:sp>
        <p:nvSpPr>
          <p:cNvPr id="158724" name="Slide Number Placeholder 3">
            <a:extLst>
              <a:ext uri="{FF2B5EF4-FFF2-40B4-BE49-F238E27FC236}">
                <a16:creationId xmlns:a16="http://schemas.microsoft.com/office/drawing/2014/main" id="{0D1CDC02-24B1-436B-95AD-E3368E48D21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953895E8-7AE5-4B98-9883-452C64F1F816}" type="slidenum">
              <a:rPr lang="en-US" altLang="en-US" sz="1200" b="0" smtClean="0">
                <a:solidFill>
                  <a:schemeClr val="tx1"/>
                </a:solidFill>
                <a:latin typeface="Tahoma" panose="020B0604030504040204" pitchFamily="34" charset="0"/>
              </a:rPr>
              <a:pPr/>
              <a:t>18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DC23E22A-F1E9-47FB-93D9-B2EB653BAF74}"/>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16DB193A-2B5C-4A21-9759-2FD7CB632853}"/>
              </a:ext>
            </a:extLst>
          </p:cNvPr>
          <p:cNvSpPr>
            <a:spLocks noGrp="1"/>
          </p:cNvSpPr>
          <p:nvPr>
            <p:ph type="body" idx="1"/>
          </p:nvPr>
        </p:nvSpPr>
        <p:spPr/>
        <p:txBody>
          <a:bodyPr/>
          <a:lstStyle/>
          <a:p>
            <a:pPr>
              <a:defRPr/>
            </a:pPr>
            <a:r>
              <a:rPr lang="en-US" altLang="en-US" b="1" i="1" dirty="0"/>
              <a:t>Let’s use our teams to take a look at the questions on this slide. Let me start with the [blue] team. Think about the two meeting types….status meeting and working meeting…think about your experience with the two meeting types…..which of the meeting types do you believe require more time and why? [facilitate the discussion]</a:t>
            </a:r>
          </a:p>
          <a:p>
            <a:pPr>
              <a:defRPr/>
            </a:pPr>
            <a:endParaRPr lang="en-US" altLang="en-US" b="1" i="1" dirty="0"/>
          </a:p>
          <a:p>
            <a:pPr>
              <a:defRPr/>
            </a:pPr>
            <a:r>
              <a:rPr lang="en-US" altLang="en-US" b="1" i="1" dirty="0"/>
              <a:t>Nice job [blue] team. Let’s move on to our [green] team [go through the next three questions in the same manner facilitating the discussion focusing on the “why” part of the teams’ answers]</a:t>
            </a:r>
          </a:p>
          <a:p>
            <a:pPr>
              <a:defRPr/>
            </a:pPr>
            <a:endParaRPr lang="en-US" altLang="en-US" b="1" dirty="0"/>
          </a:p>
          <a:p>
            <a:pPr>
              <a:defRPr/>
            </a:pPr>
            <a:r>
              <a:rPr lang="en-US" altLang="en-US" b="1" dirty="0"/>
              <a:t>[Key points:</a:t>
            </a:r>
          </a:p>
          <a:p>
            <a:pPr marL="232943" indent="-232943">
              <a:buFontTx/>
              <a:buAutoNum type="arabicPeriod"/>
              <a:defRPr/>
            </a:pPr>
            <a:r>
              <a:rPr lang="en-US" altLang="en-US" b="1" dirty="0"/>
              <a:t>Generally status meeting require less time and working meetings require more time. One way vs. two way communication</a:t>
            </a:r>
          </a:p>
          <a:p>
            <a:pPr marL="232943" indent="-232943">
              <a:buFontTx/>
              <a:buAutoNum type="arabicPeriod"/>
              <a:defRPr/>
            </a:pPr>
            <a:r>
              <a:rPr lang="en-US" altLang="en-US" b="1" dirty="0"/>
              <a:t>Generally working meetings have fewer people; the RIGHT people but fewer and we will be covering how to determine the right people later today</a:t>
            </a:r>
          </a:p>
          <a:p>
            <a:pPr marL="232943" indent="-232943">
              <a:buFontTx/>
              <a:buAutoNum type="arabicPeriod"/>
              <a:defRPr/>
            </a:pPr>
            <a:r>
              <a:rPr lang="en-US" altLang="en-US" b="1" dirty="0"/>
              <a:t>One of the most common problems with status meetings is they turn in to working meetings. And, often times, the right people are not in the room</a:t>
            </a:r>
          </a:p>
          <a:p>
            <a:pPr marL="232943" indent="-232943">
              <a:buFontTx/>
              <a:buAutoNum type="arabicPeriod"/>
              <a:defRPr/>
            </a:pPr>
            <a:r>
              <a:rPr lang="en-US" altLang="en-US" b="1" dirty="0"/>
              <a:t>One of the most common problems with working meetings is they lose focus. The meeting leader allows the conversations to wander/drift without taking corrective action. Again, a technique we will be discussing later]</a:t>
            </a:r>
          </a:p>
          <a:p>
            <a:pPr>
              <a:defRPr/>
            </a:pPr>
            <a:endParaRPr lang="en-US" dirty="0"/>
          </a:p>
        </p:txBody>
      </p:sp>
      <p:sp>
        <p:nvSpPr>
          <p:cNvPr id="160772" name="Slide Number Placeholder 3">
            <a:extLst>
              <a:ext uri="{FF2B5EF4-FFF2-40B4-BE49-F238E27FC236}">
                <a16:creationId xmlns:a16="http://schemas.microsoft.com/office/drawing/2014/main" id="{830EFB53-608F-4924-B34F-29CF445970D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848912B-C658-428F-B8EC-C978DCEA4FAE}" type="slidenum">
              <a:rPr lang="en-US" altLang="en-US" sz="1200" b="0" smtClean="0">
                <a:solidFill>
                  <a:schemeClr val="tx1"/>
                </a:solidFill>
                <a:latin typeface="Tahoma" panose="020B0604030504040204" pitchFamily="34" charset="0"/>
              </a:rPr>
              <a:pPr/>
              <a:t>19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67901975-24C9-4E2C-B7FB-8528FC393E9B}"/>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9BB90C59-CD6F-48B7-9915-180725D48110}"/>
              </a:ext>
            </a:extLst>
          </p:cNvPr>
          <p:cNvSpPr>
            <a:spLocks noGrp="1"/>
          </p:cNvSpPr>
          <p:nvPr>
            <p:ph type="body" idx="1"/>
          </p:nvPr>
        </p:nvSpPr>
        <p:spPr/>
        <p:txBody>
          <a:bodyPr/>
          <a:lstStyle/>
          <a:p>
            <a:pPr>
              <a:defRPr/>
            </a:pPr>
            <a:r>
              <a:rPr lang="en-US" altLang="en-US" b="1" i="1" dirty="0"/>
              <a:t>Kick Off: Good morning. It is a pleasure for me to be here with you this morning, and on behalf of LSI – The Facilitation Company, let me welcome you to Facilitating Masterful Meetings.  At LSI we facilitate all kinds of neat stuff ---- Strategic Planning, Process Improvement, Issue Resolution, etc. And, often this requires us to prepare for and conduct meetings. Our clients often tell us how different the meetings we conduct are from their experiences; how they are more energetic, well thought out and typically driven towards an action orientation. That’s great to hear and I can tell you first hand at LSI we “eat our own cooking.” We prepare for and run our internal meetings exactly the same way. Why? Because we have found over the 20+ years that we have been doing this that it makes a difference. It leads to results, and at the end of the day, isn’t it all about being productive and getting results?</a:t>
            </a:r>
          </a:p>
          <a:p>
            <a:pPr>
              <a:defRPr/>
            </a:pPr>
            <a:endParaRPr lang="en-US" altLang="en-US" b="1" dirty="0"/>
          </a:p>
          <a:p>
            <a:pPr>
              <a:defRPr/>
            </a:pPr>
            <a:r>
              <a:rPr lang="en-US" altLang="en-US" b="1" dirty="0"/>
              <a:t>[A little intro/background about LSI and yourself here] </a:t>
            </a:r>
          </a:p>
          <a:p>
            <a:pPr>
              <a:defRPr/>
            </a:pPr>
            <a:endParaRPr lang="en-US" altLang="en-US" b="1" dirty="0"/>
          </a:p>
          <a:p>
            <a:pPr>
              <a:defRPr/>
            </a:pPr>
            <a:r>
              <a:rPr lang="en-US" altLang="en-US" b="1" i="1" dirty="0"/>
              <a:t>Let me ask you a few questions. </a:t>
            </a:r>
          </a:p>
          <a:p>
            <a:pPr marL="174708" indent="-174708">
              <a:buFont typeface="Arial" panose="020B0604020202020204" pitchFamily="34" charset="0"/>
              <a:buChar char="•"/>
              <a:defRPr/>
            </a:pPr>
            <a:r>
              <a:rPr lang="en-US" altLang="en-US" b="1" i="1" dirty="0"/>
              <a:t>How many of you did not attend a meeting last month? </a:t>
            </a:r>
            <a:r>
              <a:rPr lang="en-US" altLang="en-US" b="1" dirty="0"/>
              <a:t>[raise your hand]</a:t>
            </a:r>
          </a:p>
          <a:p>
            <a:pPr marL="174708" indent="-174708">
              <a:buFont typeface="Arial" panose="020B0604020202020204" pitchFamily="34" charset="0"/>
              <a:buChar char="•"/>
              <a:defRPr/>
            </a:pPr>
            <a:r>
              <a:rPr lang="en-US" altLang="en-US" b="1" i="1" dirty="0"/>
              <a:t>How about last week? </a:t>
            </a:r>
            <a:r>
              <a:rPr lang="en-US" altLang="en-US" b="1" dirty="0"/>
              <a:t>[nod your head]</a:t>
            </a:r>
          </a:p>
        </p:txBody>
      </p:sp>
      <p:sp>
        <p:nvSpPr>
          <p:cNvPr id="125956" name="Slide Number Placeholder 3">
            <a:extLst>
              <a:ext uri="{FF2B5EF4-FFF2-40B4-BE49-F238E27FC236}">
                <a16:creationId xmlns:a16="http://schemas.microsoft.com/office/drawing/2014/main" id="{A5924325-3701-4702-861A-F804E986CC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E441BCE-28B6-4D1C-8C81-DFCBC05F83F5}" type="slidenum">
              <a:rPr kumimoji="0" lang="en-US" altLang="en-US" smtClean="0">
                <a:latin typeface="Tahoma" panose="020B0604030504040204" pitchFamily="34" charset="0"/>
              </a:rPr>
              <a:pPr>
                <a:spcBef>
                  <a:spcPct val="0"/>
                </a:spcBef>
              </a:pPr>
              <a:t>2</a:t>
            </a:fld>
            <a:endParaRPr kumimoji="0" lang="en-US" altLang="en-US">
              <a:latin typeface="Tahoma" panose="020B060403050404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A156A92A-52B2-4023-959B-5C952F9D10BA}"/>
              </a:ext>
            </a:extLst>
          </p:cNvPr>
          <p:cNvSpPr>
            <a:spLocks noGrp="1" noRot="1" noChangeAspect="1" noChangeArrowheads="1" noTextEdit="1"/>
          </p:cNvSpPr>
          <p:nvPr>
            <p:ph type="sldImg"/>
          </p:nvPr>
        </p:nvSpPr>
        <p:spPr>
          <a:ln/>
        </p:spPr>
      </p:sp>
      <p:sp>
        <p:nvSpPr>
          <p:cNvPr id="162819" name="Notes Placeholder 2">
            <a:extLst>
              <a:ext uri="{FF2B5EF4-FFF2-40B4-BE49-F238E27FC236}">
                <a16:creationId xmlns:a16="http://schemas.microsoft.com/office/drawing/2014/main" id="{DC07A3A8-3C31-4D6D-970F-17B1423D8BE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Now that we have looked at the two meeting types, let’s take a look at what we believe makes a Masterful Meeting. Let’s do this using a round robin, starting with [name] in our [purple] team and moving clockwise, think about the characteristics of a well run meeting…think about the best meeting you have ever attended or, even better, the meeting you believe would be one that you felt was a valuable investment of your time….[name], get us started, you know you’ve been in a masterful meeting when…….. </a:t>
            </a:r>
            <a:r>
              <a:rPr lang="en-US" altLang="en-US" b="1"/>
              <a:t>[flip chart the answers or have the participants write them on post-it notes and group; conduct 1-2 round robins and then ask for any additional items]</a:t>
            </a:r>
          </a:p>
          <a:p>
            <a:endParaRPr lang="en-US" altLang="en-US" b="1"/>
          </a:p>
          <a:p>
            <a:endParaRPr lang="en-US" altLang="en-US"/>
          </a:p>
        </p:txBody>
      </p:sp>
      <p:sp>
        <p:nvSpPr>
          <p:cNvPr id="162820" name="Slide Number Placeholder 3">
            <a:extLst>
              <a:ext uri="{FF2B5EF4-FFF2-40B4-BE49-F238E27FC236}">
                <a16:creationId xmlns:a16="http://schemas.microsoft.com/office/drawing/2014/main" id="{52C32E62-0915-438A-A13B-CC5B9CA6099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315EC05-82B7-4195-B517-FC4F1FDF87A5}" type="slidenum">
              <a:rPr lang="en-US" altLang="en-US" sz="1200" b="0" smtClean="0">
                <a:solidFill>
                  <a:schemeClr val="tx1"/>
                </a:solidFill>
                <a:latin typeface="Tahoma" panose="020B0604030504040204" pitchFamily="34" charset="0"/>
              </a:rPr>
              <a:pPr/>
              <a:t>20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AFD0C6FE-1026-46B7-A41B-82D06C151077}"/>
              </a:ext>
            </a:extLst>
          </p:cNvPr>
          <p:cNvSpPr>
            <a:spLocks noGrp="1" noRot="1" noChangeAspect="1" noChangeArrowheads="1" noTextEdit="1"/>
          </p:cNvSpPr>
          <p:nvPr>
            <p:ph type="sldImg"/>
          </p:nvPr>
        </p:nvSpPr>
        <p:spPr>
          <a:ln/>
        </p:spPr>
      </p:sp>
      <p:sp>
        <p:nvSpPr>
          <p:cNvPr id="164867" name="Notes Placeholder 2">
            <a:extLst>
              <a:ext uri="{FF2B5EF4-FFF2-40B4-BE49-F238E27FC236}">
                <a16:creationId xmlns:a16="http://schemas.microsoft.com/office/drawing/2014/main" id="{190960E4-4309-4870-9175-0F1B7C42F4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Well done folks. Let’s take a look at the LSI crisp and concise definition of a Masterful Meeting. [name], can you read this for us, please? </a:t>
            </a:r>
            <a:r>
              <a:rPr lang="en-US" altLang="en-US" b="1"/>
              <a:t>[facilitate a discussion around the content] stressing each component: well-prepared, well-executed, results-oriented, timely start, decisive close and clear follow-up plan]</a:t>
            </a:r>
          </a:p>
          <a:p>
            <a:endParaRPr lang="en-US" altLang="en-US"/>
          </a:p>
        </p:txBody>
      </p:sp>
      <p:sp>
        <p:nvSpPr>
          <p:cNvPr id="164868" name="Slide Number Placeholder 3">
            <a:extLst>
              <a:ext uri="{FF2B5EF4-FFF2-40B4-BE49-F238E27FC236}">
                <a16:creationId xmlns:a16="http://schemas.microsoft.com/office/drawing/2014/main" id="{4E2F437A-3965-418A-9B34-BD5008E03F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DE53E37-12E7-4352-8A21-0C49CEDDA342}" type="slidenum">
              <a:rPr lang="en-US" altLang="en-US" sz="1200" b="0" smtClean="0">
                <a:solidFill>
                  <a:schemeClr val="tx1"/>
                </a:solidFill>
                <a:latin typeface="Tahoma" panose="020B0604030504040204" pitchFamily="34" charset="0"/>
              </a:rPr>
              <a:pPr/>
              <a:t>21</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10824C85-2301-45FF-B6E7-05A47A10A238}"/>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940575A-3D6F-4131-BAA7-0D6CA50FE3A6}"/>
              </a:ext>
            </a:extLst>
          </p:cNvPr>
          <p:cNvSpPr>
            <a:spLocks noGrp="1"/>
          </p:cNvSpPr>
          <p:nvPr>
            <p:ph type="body" idx="1"/>
          </p:nvPr>
        </p:nvSpPr>
        <p:spPr/>
        <p:txBody>
          <a:bodyPr/>
          <a:lstStyle/>
          <a:p>
            <a:pPr>
              <a:defRPr/>
            </a:pPr>
            <a:r>
              <a:rPr lang="en-US" b="1" i="1" dirty="0"/>
              <a:t>With that definition in mind, this diagram depicts the eighteen elements of a Masterful Meeting in four distinct categories of:</a:t>
            </a:r>
          </a:p>
          <a:p>
            <a:pPr marL="232943" indent="-232943">
              <a:buFont typeface="+mj-lt"/>
              <a:buAutoNum type="arabicPeriod"/>
              <a:defRPr/>
            </a:pPr>
            <a:r>
              <a:rPr lang="en-US" b="1" i="1" dirty="0"/>
              <a:t>Preparation </a:t>
            </a:r>
          </a:p>
          <a:p>
            <a:pPr marL="232943" indent="-232943">
              <a:buFont typeface="+mj-lt"/>
              <a:buAutoNum type="arabicPeriod"/>
              <a:defRPr/>
            </a:pPr>
            <a:r>
              <a:rPr lang="en-US" b="1" i="1" dirty="0"/>
              <a:t>Starting</a:t>
            </a:r>
          </a:p>
          <a:p>
            <a:pPr marL="232943" indent="-232943">
              <a:buFont typeface="+mj-lt"/>
              <a:buAutoNum type="arabicPeriod"/>
              <a:defRPr/>
            </a:pPr>
            <a:r>
              <a:rPr lang="en-US" b="1" i="1" dirty="0"/>
              <a:t>Executing and</a:t>
            </a:r>
          </a:p>
          <a:p>
            <a:pPr marL="232943" indent="-232943">
              <a:buFont typeface="+mj-lt"/>
              <a:buAutoNum type="arabicPeriod"/>
              <a:defRPr/>
            </a:pPr>
            <a:r>
              <a:rPr lang="en-US" b="1" i="1" dirty="0"/>
              <a:t>Closing</a:t>
            </a:r>
          </a:p>
          <a:p>
            <a:pPr marL="232943" indent="-232943">
              <a:buFont typeface="+mj-lt"/>
              <a:buAutoNum type="arabicPeriod"/>
              <a:defRPr/>
            </a:pPr>
            <a:endParaRPr lang="en-US" b="1" i="1" dirty="0"/>
          </a:p>
          <a:p>
            <a:pPr>
              <a:buFont typeface="+mj-lt"/>
              <a:buNone/>
              <a:defRPr/>
            </a:pPr>
            <a:r>
              <a:rPr lang="en-US" b="1" i="1" dirty="0"/>
              <a:t>Let’s take a more detailed look at each of these eighteen characteristics.</a:t>
            </a:r>
            <a:endParaRPr lang="en-US" i="1" dirty="0"/>
          </a:p>
        </p:txBody>
      </p:sp>
      <p:sp>
        <p:nvSpPr>
          <p:cNvPr id="166916" name="Slide Number Placeholder 3">
            <a:extLst>
              <a:ext uri="{FF2B5EF4-FFF2-40B4-BE49-F238E27FC236}">
                <a16:creationId xmlns:a16="http://schemas.microsoft.com/office/drawing/2014/main" id="{A11F7489-7DD2-4435-8E0F-A3A5B4CABCA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6F94473-5563-48CE-B0EF-C966834054E6}" type="slidenum">
              <a:rPr lang="en-US" altLang="en-US" sz="1200" b="0" smtClean="0">
                <a:solidFill>
                  <a:schemeClr val="tx1"/>
                </a:solidFill>
                <a:latin typeface="Tahoma" panose="020B0604030504040204" pitchFamily="34" charset="0"/>
              </a:rPr>
              <a:pPr/>
              <a:t>22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a:extLst>
              <a:ext uri="{FF2B5EF4-FFF2-40B4-BE49-F238E27FC236}">
                <a16:creationId xmlns:a16="http://schemas.microsoft.com/office/drawing/2014/main" id="{EAF0E561-4F84-45BC-B597-F3D0442A7893}"/>
              </a:ext>
            </a:extLst>
          </p:cNvPr>
          <p:cNvSpPr>
            <a:spLocks noGrp="1" noRot="1" noChangeAspect="1" noChangeArrowheads="1" noTextEdit="1"/>
          </p:cNvSpPr>
          <p:nvPr>
            <p:ph type="sldImg"/>
          </p:nvPr>
        </p:nvSpPr>
        <p:spPr>
          <a:ln/>
        </p:spPr>
      </p:sp>
      <p:sp>
        <p:nvSpPr>
          <p:cNvPr id="168963" name="Notes Placeholder 2">
            <a:extLst>
              <a:ext uri="{FF2B5EF4-FFF2-40B4-BE49-F238E27FC236}">
                <a16:creationId xmlns:a16="http://schemas.microsoft.com/office/drawing/2014/main" id="{DC606E33-C630-40D2-A0FE-904A8B5C240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We will use these pictures as a reference to the four areas of Preparations, Start, Execution and Close.</a:t>
            </a:r>
          </a:p>
        </p:txBody>
      </p:sp>
      <p:sp>
        <p:nvSpPr>
          <p:cNvPr id="168964" name="Slide Number Placeholder 3">
            <a:extLst>
              <a:ext uri="{FF2B5EF4-FFF2-40B4-BE49-F238E27FC236}">
                <a16:creationId xmlns:a16="http://schemas.microsoft.com/office/drawing/2014/main" id="{78992AA1-F678-4AFB-9EA0-21D6A0AEFDA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05BBEEB-B2A5-48C7-99B4-46C6F887534E}" type="slidenum">
              <a:rPr lang="en-US" altLang="en-US" sz="1200" b="0" smtClean="0">
                <a:solidFill>
                  <a:schemeClr val="tx1"/>
                </a:solidFill>
                <a:latin typeface="Tahoma" panose="020B0604030504040204" pitchFamily="34" charset="0"/>
              </a:rPr>
              <a:pPr/>
              <a:t>23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803CE130-8697-42AF-A040-49FD244D6BE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FBC8F01E-8C7A-4BB7-9B55-80E54119D2C3}" type="slidenum">
              <a:rPr kumimoji="0" lang="en-US" altLang="en-US" smtClean="0">
                <a:latin typeface="Tahoma" panose="020B0604030504040204" pitchFamily="34" charset="0"/>
              </a:rPr>
              <a:pPr>
                <a:spcBef>
                  <a:spcPct val="0"/>
                </a:spcBef>
              </a:pPr>
              <a:t>24</a:t>
            </a:fld>
            <a:endParaRPr kumimoji="0" lang="en-US" altLang="en-US">
              <a:latin typeface="Tahoma" panose="020B0604030504040204" pitchFamily="34" charset="0"/>
            </a:endParaRPr>
          </a:p>
        </p:txBody>
      </p:sp>
      <p:sp>
        <p:nvSpPr>
          <p:cNvPr id="171011" name="Rectangle 2">
            <a:extLst>
              <a:ext uri="{FF2B5EF4-FFF2-40B4-BE49-F238E27FC236}">
                <a16:creationId xmlns:a16="http://schemas.microsoft.com/office/drawing/2014/main" id="{AD8F3BE2-0BD9-4E64-A580-8346513B0959}"/>
              </a:ext>
            </a:extLst>
          </p:cNvPr>
          <p:cNvSpPr>
            <a:spLocks noGrp="1" noRot="1" noChangeAspect="1" noChangeArrowheads="1" noTextEdit="1"/>
          </p:cNvSpPr>
          <p:nvPr>
            <p:ph type="sldImg"/>
          </p:nvPr>
        </p:nvSpPr>
        <p:spPr>
          <a:ln/>
        </p:spPr>
      </p:sp>
      <p:sp>
        <p:nvSpPr>
          <p:cNvPr id="171012" name="Rectangle 3">
            <a:extLst>
              <a:ext uri="{FF2B5EF4-FFF2-40B4-BE49-F238E27FC236}">
                <a16:creationId xmlns:a16="http://schemas.microsoft.com/office/drawing/2014/main" id="{6A5A00F3-0ECC-4E4C-9CEA-86AEE67B756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[name], get us stared with the first characteristic of Preparation [use a read around for all eighteen, making a comment occasionally and at least at the end of each of the four categories]</a:t>
            </a:r>
          </a:p>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2685AEEB-DD9C-4493-B242-1754DFF92C3D}"/>
              </a:ext>
            </a:extLst>
          </p:cNvPr>
          <p:cNvSpPr>
            <a:spLocks noGrp="1" noRot="1" noChangeAspect="1" noChangeArrowheads="1" noTextEdit="1"/>
          </p:cNvSpPr>
          <p:nvPr>
            <p:ph type="sldImg"/>
          </p:nvPr>
        </p:nvSpPr>
        <p:spPr>
          <a:ln/>
        </p:spPr>
      </p:sp>
      <p:sp>
        <p:nvSpPr>
          <p:cNvPr id="173059" name="Notes Placeholder 2">
            <a:extLst>
              <a:ext uri="{FF2B5EF4-FFF2-40B4-BE49-F238E27FC236}">
                <a16:creationId xmlns:a16="http://schemas.microsoft.com/office/drawing/2014/main" id="{3E6034B1-76D7-40AF-A4ED-F2D60471C9A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[continue use a read around for all eighteen, making a comment occasionally and at least at the end of each of the four categories]</a:t>
            </a:r>
          </a:p>
          <a:p>
            <a:endParaRPr lang="en-US" altLang="en-US"/>
          </a:p>
          <a:p>
            <a:endParaRPr lang="en-US" altLang="en-US"/>
          </a:p>
        </p:txBody>
      </p:sp>
      <p:sp>
        <p:nvSpPr>
          <p:cNvPr id="173060" name="Slide Number Placeholder 3">
            <a:extLst>
              <a:ext uri="{FF2B5EF4-FFF2-40B4-BE49-F238E27FC236}">
                <a16:creationId xmlns:a16="http://schemas.microsoft.com/office/drawing/2014/main" id="{AC73952D-EE10-4951-8A1E-BAD27E04846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41E2E940-5AEB-4341-8E7F-F24849CBCA92}" type="slidenum">
              <a:rPr lang="en-US" altLang="en-US" sz="1200" b="0" smtClean="0">
                <a:solidFill>
                  <a:schemeClr val="tx1"/>
                </a:solidFill>
                <a:latin typeface="Tahoma" panose="020B0604030504040204" pitchFamily="34" charset="0"/>
              </a:rPr>
              <a:pPr/>
              <a:t>25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a:extLst>
              <a:ext uri="{FF2B5EF4-FFF2-40B4-BE49-F238E27FC236}">
                <a16:creationId xmlns:a16="http://schemas.microsoft.com/office/drawing/2014/main" id="{B58ACCCC-DDD2-49B8-BD11-733B9C4FB692}"/>
              </a:ext>
            </a:extLst>
          </p:cNvPr>
          <p:cNvSpPr>
            <a:spLocks noGrp="1" noRot="1" noChangeAspect="1" noChangeArrowheads="1" noTextEdit="1"/>
          </p:cNvSpPr>
          <p:nvPr>
            <p:ph type="sldImg"/>
          </p:nvPr>
        </p:nvSpPr>
        <p:spPr>
          <a:ln/>
        </p:spPr>
      </p:sp>
      <p:sp>
        <p:nvSpPr>
          <p:cNvPr id="175107" name="Notes Placeholder 2">
            <a:extLst>
              <a:ext uri="{FF2B5EF4-FFF2-40B4-BE49-F238E27FC236}">
                <a16:creationId xmlns:a16="http://schemas.microsoft.com/office/drawing/2014/main" id="{31956AA8-6C0E-4FBF-AF61-875B79B88D8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[continue use a read around for all eighteen, making a comment occasionally and at least at the end of each of the categories on each slide]</a:t>
            </a:r>
          </a:p>
          <a:p>
            <a:endParaRPr lang="en-US" altLang="en-US"/>
          </a:p>
          <a:p>
            <a:endParaRPr lang="en-US" altLang="en-US"/>
          </a:p>
        </p:txBody>
      </p:sp>
      <p:sp>
        <p:nvSpPr>
          <p:cNvPr id="175108" name="Slide Number Placeholder 3">
            <a:extLst>
              <a:ext uri="{FF2B5EF4-FFF2-40B4-BE49-F238E27FC236}">
                <a16:creationId xmlns:a16="http://schemas.microsoft.com/office/drawing/2014/main" id="{E7930263-1948-4C3F-9122-57BFEA66CD3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6AA4FF63-5185-46A9-9346-E78E1296F4D5}" type="slidenum">
              <a:rPr lang="en-US" altLang="en-US" sz="1200" b="0" smtClean="0">
                <a:solidFill>
                  <a:schemeClr val="tx1"/>
                </a:solidFill>
                <a:latin typeface="Tahoma" panose="020B0604030504040204" pitchFamily="34" charset="0"/>
              </a:rPr>
              <a:pPr/>
              <a:t>26</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a:extLst>
              <a:ext uri="{FF2B5EF4-FFF2-40B4-BE49-F238E27FC236}">
                <a16:creationId xmlns:a16="http://schemas.microsoft.com/office/drawing/2014/main" id="{CE1FA23E-7E85-4AE3-B949-457A40BEBFC9}"/>
              </a:ext>
            </a:extLst>
          </p:cNvPr>
          <p:cNvSpPr>
            <a:spLocks noGrp="1" noRot="1" noChangeAspect="1" noChangeArrowheads="1" noTextEdit="1"/>
          </p:cNvSpPr>
          <p:nvPr>
            <p:ph type="sldImg"/>
          </p:nvPr>
        </p:nvSpPr>
        <p:spPr>
          <a:ln/>
        </p:spPr>
      </p:sp>
      <p:sp>
        <p:nvSpPr>
          <p:cNvPr id="177155" name="Notes Placeholder 2">
            <a:extLst>
              <a:ext uri="{FF2B5EF4-FFF2-40B4-BE49-F238E27FC236}">
                <a16:creationId xmlns:a16="http://schemas.microsoft.com/office/drawing/2014/main" id="{C4E40470-D07C-41F3-9949-F796CFE608A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[continue use a read around for all eighteen, making a comment occasionally and at least at the end of each of the categories on each slide]</a:t>
            </a:r>
          </a:p>
          <a:p>
            <a:endParaRPr lang="en-US" altLang="en-US"/>
          </a:p>
          <a:p>
            <a:endParaRPr lang="en-US" altLang="en-US"/>
          </a:p>
        </p:txBody>
      </p:sp>
      <p:sp>
        <p:nvSpPr>
          <p:cNvPr id="177156" name="Slide Number Placeholder 3">
            <a:extLst>
              <a:ext uri="{FF2B5EF4-FFF2-40B4-BE49-F238E27FC236}">
                <a16:creationId xmlns:a16="http://schemas.microsoft.com/office/drawing/2014/main" id="{A985CA11-4DC7-4271-9415-79E185815CA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EB873C3-056A-48BF-8C46-35FD390B6868}" type="slidenum">
              <a:rPr lang="en-US" altLang="en-US" sz="1200" b="0" smtClean="0">
                <a:solidFill>
                  <a:schemeClr val="tx1"/>
                </a:solidFill>
                <a:latin typeface="Tahoma" panose="020B0604030504040204" pitchFamily="34" charset="0"/>
              </a:rPr>
              <a:pPr/>
              <a:t>27</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a:extLst>
              <a:ext uri="{FF2B5EF4-FFF2-40B4-BE49-F238E27FC236}">
                <a16:creationId xmlns:a16="http://schemas.microsoft.com/office/drawing/2014/main" id="{3C9D11AC-6DE1-414C-9466-79E5D1161EE7}"/>
              </a:ext>
            </a:extLst>
          </p:cNvPr>
          <p:cNvSpPr>
            <a:spLocks noGrp="1" noRot="1" noChangeAspect="1" noChangeArrowheads="1" noTextEdit="1"/>
          </p:cNvSpPr>
          <p:nvPr>
            <p:ph type="sldImg"/>
          </p:nvPr>
        </p:nvSpPr>
        <p:spPr>
          <a:ln/>
        </p:spPr>
      </p:sp>
      <p:sp>
        <p:nvSpPr>
          <p:cNvPr id="179203" name="Notes Placeholder 2">
            <a:extLst>
              <a:ext uri="{FF2B5EF4-FFF2-40B4-BE49-F238E27FC236}">
                <a16:creationId xmlns:a16="http://schemas.microsoft.com/office/drawing/2014/main" id="{07022101-C41C-4B69-AAF8-915FE76187A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[continue use a read around for all eighteen, making a comment occasionally and at least at the end of each of the categories on each slide]</a:t>
            </a:r>
          </a:p>
          <a:p>
            <a:endParaRPr lang="en-US" altLang="en-US"/>
          </a:p>
          <a:p>
            <a:endParaRPr lang="en-US" altLang="en-US"/>
          </a:p>
        </p:txBody>
      </p:sp>
      <p:sp>
        <p:nvSpPr>
          <p:cNvPr id="179204" name="Slide Number Placeholder 3">
            <a:extLst>
              <a:ext uri="{FF2B5EF4-FFF2-40B4-BE49-F238E27FC236}">
                <a16:creationId xmlns:a16="http://schemas.microsoft.com/office/drawing/2014/main" id="{56688E7B-AA2E-4302-B4E9-39D564FE79B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A2EF4CFC-443E-4C6C-A057-10435F4B28DE}" type="slidenum">
              <a:rPr lang="en-US" altLang="en-US" sz="1200" b="0" smtClean="0">
                <a:solidFill>
                  <a:schemeClr val="tx1"/>
                </a:solidFill>
                <a:latin typeface="Tahoma" panose="020B0604030504040204" pitchFamily="34" charset="0"/>
              </a:rPr>
              <a:pPr/>
              <a:t>28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a:extLst>
              <a:ext uri="{FF2B5EF4-FFF2-40B4-BE49-F238E27FC236}">
                <a16:creationId xmlns:a16="http://schemas.microsoft.com/office/drawing/2014/main" id="{1E8CD49B-BBF7-4BDF-B11A-FA351FFAB99A}"/>
              </a:ext>
            </a:extLst>
          </p:cNvPr>
          <p:cNvSpPr>
            <a:spLocks noGrp="1" noRot="1" noChangeAspect="1" noChangeArrowheads="1" noTextEdit="1"/>
          </p:cNvSpPr>
          <p:nvPr>
            <p:ph type="sldImg"/>
          </p:nvPr>
        </p:nvSpPr>
        <p:spPr>
          <a:ln/>
        </p:spPr>
      </p:sp>
      <p:sp>
        <p:nvSpPr>
          <p:cNvPr id="181251" name="Notes Placeholder 2">
            <a:extLst>
              <a:ext uri="{FF2B5EF4-FFF2-40B4-BE49-F238E27FC236}">
                <a16:creationId xmlns:a16="http://schemas.microsoft.com/office/drawing/2014/main" id="{CCE46165-C097-4057-A0F1-F9FA6E14934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[continue use a read around for all eighteen, making a comment occasionally and at least at the end of each of the categories on each slide]</a:t>
            </a:r>
          </a:p>
          <a:p>
            <a:endParaRPr lang="en-US" altLang="en-US"/>
          </a:p>
          <a:p>
            <a:endParaRPr lang="en-US" altLang="en-US"/>
          </a:p>
        </p:txBody>
      </p:sp>
      <p:sp>
        <p:nvSpPr>
          <p:cNvPr id="181252" name="Slide Number Placeholder 3">
            <a:extLst>
              <a:ext uri="{FF2B5EF4-FFF2-40B4-BE49-F238E27FC236}">
                <a16:creationId xmlns:a16="http://schemas.microsoft.com/office/drawing/2014/main" id="{0045DABC-C27F-4F4D-A42D-CBC603E5160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96C86AA-D2AC-41EC-B60C-3892DA35A8A1}" type="slidenum">
              <a:rPr kumimoji="0" lang="en-US" altLang="en-US" smtClean="0">
                <a:latin typeface="Tahoma" panose="020B0604030504040204" pitchFamily="34" charset="0"/>
              </a:rPr>
              <a:pPr>
                <a:spcBef>
                  <a:spcPct val="0"/>
                </a:spcBef>
              </a:pPr>
              <a:t>29</a:t>
            </a:fld>
            <a:endParaRPr kumimoji="0" lang="en-US" altLang="en-US">
              <a:latin typeface="Tahoma" panose="020B060403050404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8277F2A3-A0D9-4913-82B6-2D7F0A0B8CAB}"/>
              </a:ext>
            </a:extLst>
          </p:cNvPr>
          <p:cNvSpPr>
            <a:spLocks noGrp="1" noRot="1" noChangeAspect="1" noChangeArrowheads="1" noTextEdit="1"/>
          </p:cNvSpPr>
          <p:nvPr>
            <p:ph type="sldImg"/>
          </p:nvPr>
        </p:nvSpPr>
        <p:spPr>
          <a:ln/>
        </p:spPr>
      </p:sp>
      <p:sp>
        <p:nvSpPr>
          <p:cNvPr id="128003" name="Notes Placeholder 2">
            <a:extLst>
              <a:ext uri="{FF2B5EF4-FFF2-40B4-BE49-F238E27FC236}">
                <a16:creationId xmlns:a16="http://schemas.microsoft.com/office/drawing/2014/main" id="{C43E66B5-6272-4697-9FF2-322B07BB97E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r>
              <a:rPr lang="en-US" altLang="en-US" b="1" i="1"/>
              <a:t>In the first agenda item, or Getting Started, we are going to look at the following the key points on this slide: </a:t>
            </a:r>
            <a:r>
              <a:rPr lang="en-US" altLang="en-US" b="1"/>
              <a:t>[review the points on the slide]</a:t>
            </a:r>
          </a:p>
          <a:p>
            <a:pPr marL="231775" indent="-231775"/>
            <a:endParaRPr lang="en-US" altLang="en-US" b="1"/>
          </a:p>
          <a:p>
            <a:pPr marL="231775" indent="-231775">
              <a:buFontTx/>
              <a:buAutoNum type="arabicPeriod"/>
            </a:pPr>
            <a:r>
              <a:rPr lang="en-US" altLang="en-US" b="1" i="1"/>
              <a:t>Let’s start by discussing the Session Objectives – what do we want to accomplish over the course of the day?</a:t>
            </a:r>
          </a:p>
          <a:p>
            <a:pPr marL="231775" indent="-231775">
              <a:buFontTx/>
              <a:buAutoNum type="arabicPeriod"/>
            </a:pPr>
            <a:r>
              <a:rPr lang="en-US" altLang="en-US" b="1" i="1"/>
              <a:t>Then, let’s spend a few minutes sharing the problems you have with meetings – what are they; what do they fell like?</a:t>
            </a:r>
          </a:p>
          <a:p>
            <a:pPr marL="231775" indent="-231775">
              <a:buFontTx/>
              <a:buAutoNum type="arabicPeriod"/>
            </a:pPr>
            <a:r>
              <a:rPr lang="en-US" altLang="en-US" b="1" i="1"/>
              <a:t>Then, we will look at our framework for facilitating a masterful meeting.</a:t>
            </a:r>
          </a:p>
          <a:p>
            <a:pPr marL="231775" indent="-231775">
              <a:buFontTx/>
              <a:buAutoNum type="arabicPeriod"/>
            </a:pPr>
            <a:r>
              <a:rPr lang="en-US" altLang="en-US" b="1" i="1"/>
              <a:t>I will then share with you the agenda for the next two days and give you the “road map” for how we will spend our days together.</a:t>
            </a:r>
          </a:p>
          <a:p>
            <a:pPr marL="231775" indent="-231775">
              <a:buFontTx/>
              <a:buAutoNum type="arabicPeriod"/>
            </a:pPr>
            <a:r>
              <a:rPr lang="en-US" altLang="en-US" b="1" i="1"/>
              <a:t>We will then briefly adopt a set of ground rules to ensure that our time together is spent following the “rules of the road” that work for you.</a:t>
            </a:r>
          </a:p>
          <a:p>
            <a:pPr marL="231775" indent="-231775">
              <a:buFontTx/>
              <a:buAutoNum type="arabicPeriod"/>
            </a:pPr>
            <a:r>
              <a:rPr lang="en-US" altLang="en-US" b="1" i="1"/>
              <a:t>Next, we will look at the 3 levels of change we have identified to transform you meetings, and we will refer to this frequently throughout our two days together to help you move your meetings to the Masterful Meetings framework.</a:t>
            </a:r>
          </a:p>
          <a:p>
            <a:pPr marL="231775" indent="-231775">
              <a:buFontTx/>
              <a:buAutoNum type="arabicPeriod"/>
            </a:pPr>
            <a:r>
              <a:rPr lang="en-US" altLang="en-US" b="1" i="1"/>
              <a:t>And, then last, let’s do a quick round of introductions, so we can make sure we have a snapshot picture of all of us.</a:t>
            </a:r>
          </a:p>
          <a:p>
            <a:pPr marL="231775" indent="-231775">
              <a:buFontTx/>
              <a:buAutoNum type="arabicPeriod"/>
            </a:pPr>
            <a:endParaRPr lang="en-US" altLang="en-US" b="1" i="1"/>
          </a:p>
          <a:p>
            <a:pPr marL="231775" indent="-231775"/>
            <a:r>
              <a:rPr lang="en-US" altLang="en-US" b="1" i="1"/>
              <a:t>OK, let’s move on. </a:t>
            </a:r>
            <a:r>
              <a:rPr lang="en-US" altLang="en-US" b="1"/>
              <a:t>[next slide]</a:t>
            </a:r>
          </a:p>
          <a:p>
            <a:pPr marL="231775" indent="-231775"/>
            <a:endParaRPr lang="en-US" altLang="en-US"/>
          </a:p>
        </p:txBody>
      </p:sp>
      <p:sp>
        <p:nvSpPr>
          <p:cNvPr id="128004" name="Slide Number Placeholder 3">
            <a:extLst>
              <a:ext uri="{FF2B5EF4-FFF2-40B4-BE49-F238E27FC236}">
                <a16:creationId xmlns:a16="http://schemas.microsoft.com/office/drawing/2014/main" id="{5D71EA42-470B-4F80-A7D7-6E6406826EB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036BBA4B-294D-4D80-A6E5-DFFEFBD3C3BE}" type="slidenum">
              <a:rPr kumimoji="0" lang="en-US" altLang="en-US" smtClean="0">
                <a:latin typeface="Tahoma" panose="020B0604030504040204" pitchFamily="34" charset="0"/>
              </a:rPr>
              <a:pPr>
                <a:spcBef>
                  <a:spcPct val="0"/>
                </a:spcBef>
              </a:pPr>
              <a:t>3</a:t>
            </a:fld>
            <a:endParaRPr kumimoji="0" lang="en-US" altLang="en-US">
              <a:latin typeface="Tahoma" panose="020B060403050404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286F4162-60B3-492E-AFF3-C95ACF387B2A}"/>
              </a:ext>
            </a:extLst>
          </p:cNvPr>
          <p:cNvSpPr>
            <a:spLocks noGrp="1" noRot="1" noChangeAspect="1" noChangeArrowheads="1" noTextEdit="1"/>
          </p:cNvSpPr>
          <p:nvPr>
            <p:ph type="sldImg"/>
          </p:nvPr>
        </p:nvSpPr>
        <p:spPr>
          <a:ln/>
        </p:spPr>
      </p:sp>
      <p:sp>
        <p:nvSpPr>
          <p:cNvPr id="183299" name="Notes Placeholder 2">
            <a:extLst>
              <a:ext uri="{FF2B5EF4-FFF2-40B4-BE49-F238E27FC236}">
                <a16:creationId xmlns:a16="http://schemas.microsoft.com/office/drawing/2014/main" id="{563E57BF-976F-4A1C-8BF5-08573C93A88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[wrap up the read around and facilitate a discussion around the characteristics; key point would be running any meeting without considering these 18 characteristics is likely what many people do] </a:t>
            </a:r>
            <a:r>
              <a:rPr lang="en-US" altLang="en-US" b="1" i="1"/>
              <a:t>That is a key reason we hear/read so much about bad meetings – let’s commit to ending those types of meetings and being a catalyst of conducting masterful meeting in our organizations.</a:t>
            </a:r>
          </a:p>
          <a:p>
            <a:endParaRPr lang="en-US" altLang="en-US"/>
          </a:p>
          <a:p>
            <a:endParaRPr lang="en-US" altLang="en-US"/>
          </a:p>
        </p:txBody>
      </p:sp>
      <p:sp>
        <p:nvSpPr>
          <p:cNvPr id="183300" name="Slide Number Placeholder 3">
            <a:extLst>
              <a:ext uri="{FF2B5EF4-FFF2-40B4-BE49-F238E27FC236}">
                <a16:creationId xmlns:a16="http://schemas.microsoft.com/office/drawing/2014/main" id="{814DD9B8-DE92-4880-B8E2-B0B71A2195B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CD2A117-5970-4019-8512-F63D9CEB4BA1}" type="slidenum">
              <a:rPr kumimoji="0" lang="en-US" altLang="en-US" smtClean="0">
                <a:latin typeface="Tahoma" panose="020B0604030504040204" pitchFamily="34" charset="0"/>
              </a:rPr>
              <a:pPr>
                <a:spcBef>
                  <a:spcPct val="0"/>
                </a:spcBef>
              </a:pPr>
              <a:t>30</a:t>
            </a:fld>
            <a:endParaRPr kumimoji="0" lang="en-US" altLang="en-US">
              <a:latin typeface="Tahoma" panose="020B060403050404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a:extLst>
              <a:ext uri="{FF2B5EF4-FFF2-40B4-BE49-F238E27FC236}">
                <a16:creationId xmlns:a16="http://schemas.microsoft.com/office/drawing/2014/main" id="{121D7C7A-C5BF-45E5-A43F-18F9408E53B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5C944E4-6514-4C3D-90BA-3BEA5DC5D997}" type="slidenum">
              <a:rPr kumimoji="0" lang="en-US" altLang="en-US" smtClean="0">
                <a:latin typeface="Tahoma" panose="020B0604030504040204" pitchFamily="34" charset="0"/>
              </a:rPr>
              <a:pPr>
                <a:spcBef>
                  <a:spcPct val="0"/>
                </a:spcBef>
              </a:pPr>
              <a:t>31</a:t>
            </a:fld>
            <a:endParaRPr kumimoji="0" lang="en-US" altLang="en-US">
              <a:latin typeface="Tahoma" panose="020B0604030504040204" pitchFamily="34" charset="0"/>
            </a:endParaRPr>
          </a:p>
        </p:txBody>
      </p:sp>
      <p:sp>
        <p:nvSpPr>
          <p:cNvPr id="185347" name="Rectangle 2">
            <a:extLst>
              <a:ext uri="{FF2B5EF4-FFF2-40B4-BE49-F238E27FC236}">
                <a16:creationId xmlns:a16="http://schemas.microsoft.com/office/drawing/2014/main" id="{DA665CE3-110D-460B-82CB-118B2CBDAD37}"/>
              </a:ext>
            </a:extLst>
          </p:cNvPr>
          <p:cNvSpPr>
            <a:spLocks noGrp="1" noRot="1" noChangeAspect="1" noChangeArrowheads="1" noTextEdit="1"/>
          </p:cNvSpPr>
          <p:nvPr>
            <p:ph type="sldImg"/>
          </p:nvPr>
        </p:nvSpPr>
        <p:spPr>
          <a:ln/>
        </p:spPr>
      </p:sp>
      <p:sp>
        <p:nvSpPr>
          <p:cNvPr id="185348" name="Rectangle 3">
            <a:extLst>
              <a:ext uri="{FF2B5EF4-FFF2-40B4-BE49-F238E27FC236}">
                <a16:creationId xmlns:a16="http://schemas.microsoft.com/office/drawing/2014/main" id="{D41E5D39-A15E-4840-86D0-E8F9499CFD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a:t>Most of us want to look at the meeting leader; the person who invited us to a meeting as the sole person, the only individual that is responsible for making that meeting run well. Do most of you agree? [raise your hand]  Wouldn’t you agree that, as participants, we want to ask the individuals that attend our meetings to conduct themselves in a manner that is more likely to make our meetings more masterful, more productive?  Let’s step back and think about the role of participants in a meeting? Do we want them to be passive attendees or vested, active members that contribute during our meetings? [nod your head]</a:t>
            </a:r>
          </a:p>
          <a:p>
            <a:endParaRPr lang="en-US" altLang="en-US" b="1" i="1"/>
          </a:p>
          <a:p>
            <a:r>
              <a:rPr lang="en-US" altLang="en-US" b="1" i="1"/>
              <a:t>With that in mind, let’s look at some of the do’s and don’ts regarding the role of participants in our meetings. </a:t>
            </a:r>
            <a:r>
              <a:rPr lang="en-US" altLang="en-US" b="1"/>
              <a:t>[use round robin by teams to ask them to read the Do’s and then ask that team to identify the opposite or the don’ts]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a:extLst>
              <a:ext uri="{FF2B5EF4-FFF2-40B4-BE49-F238E27FC236}">
                <a16:creationId xmlns:a16="http://schemas.microsoft.com/office/drawing/2014/main" id="{BE8F31AE-D8E7-4883-80D8-61FBEF91483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FC001FF-E473-4625-8AB0-E2C87C4ABBCB}" type="slidenum">
              <a:rPr kumimoji="0" lang="en-US" altLang="en-US" smtClean="0">
                <a:latin typeface="Tahoma" panose="020B0604030504040204" pitchFamily="34" charset="0"/>
              </a:rPr>
              <a:pPr>
                <a:spcBef>
                  <a:spcPct val="0"/>
                </a:spcBef>
              </a:pPr>
              <a:t>32</a:t>
            </a:fld>
            <a:endParaRPr kumimoji="0" lang="en-US" altLang="en-US">
              <a:latin typeface="Tahoma" panose="020B0604030504040204" pitchFamily="34" charset="0"/>
            </a:endParaRPr>
          </a:p>
        </p:txBody>
      </p:sp>
      <p:sp>
        <p:nvSpPr>
          <p:cNvPr id="187395" name="Rectangle 2">
            <a:extLst>
              <a:ext uri="{FF2B5EF4-FFF2-40B4-BE49-F238E27FC236}">
                <a16:creationId xmlns:a16="http://schemas.microsoft.com/office/drawing/2014/main" id="{05769960-BACF-4850-9CEB-77DBECC4A8E6}"/>
              </a:ext>
            </a:extLst>
          </p:cNvPr>
          <p:cNvSpPr>
            <a:spLocks noGrp="1" noRot="1" noChangeAspect="1" noChangeArrowheads="1" noTextEdit="1"/>
          </p:cNvSpPr>
          <p:nvPr>
            <p:ph type="sldImg"/>
          </p:nvPr>
        </p:nvSpPr>
        <p:spPr>
          <a:ln/>
        </p:spPr>
      </p:sp>
      <p:sp>
        <p:nvSpPr>
          <p:cNvPr id="187396" name="Rectangle 3">
            <a:extLst>
              <a:ext uri="{FF2B5EF4-FFF2-40B4-BE49-F238E27FC236}">
                <a16:creationId xmlns:a16="http://schemas.microsoft.com/office/drawing/2014/main" id="{F7E47A99-F4BE-4F73-8FD8-660814E25E9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With this discussion about the definition and characteristics of a Masterful Meeting and the roles of participants in a meeting, what I would like to do know is to assess where your meetings are right now. Let’s do that using this slide as our yardstick. So, will all of you that believe “</a:t>
            </a:r>
            <a:r>
              <a:rPr lang="en-US" altLang="en-US" b="1" u="sng"/>
              <a:t>Nearly all </a:t>
            </a:r>
            <a:r>
              <a:rPr lang="en-US" altLang="en-US" b="1"/>
              <a:t>of the meetings you attend achieve </a:t>
            </a:r>
            <a:r>
              <a:rPr lang="en-US" altLang="en-US" b="1" u="sng"/>
              <a:t>nearly all </a:t>
            </a:r>
            <a:r>
              <a:rPr lang="en-US" altLang="en-US" b="1"/>
              <a:t>of these characteristics” please stand. [have a flip chart with Rankings from five to one listed and place the % of people that stand each time on that flip chart]</a:t>
            </a:r>
          </a:p>
          <a:p>
            <a:endParaRPr lang="en-US" altLang="en-US" b="1"/>
          </a:p>
          <a:p>
            <a:r>
              <a:rPr lang="en-US" altLang="en-US" b="1"/>
              <a:t>How about “At least half of the meeting you attend achieve nearly all of these characteristics” [again, record the % and continue through 3, 2 and 1]</a:t>
            </a:r>
          </a:p>
          <a:p>
            <a:endParaRPr lang="en-US" altLang="en-US" b="1"/>
          </a:p>
          <a:p>
            <a:r>
              <a:rPr lang="en-US" altLang="en-US" b="1"/>
              <a:t>[summarize the results of the standing poll and facilitate a discussion about the results; that are typically pretty poor]</a:t>
            </a:r>
          </a:p>
          <a:p>
            <a:endParaRPr lang="en-US" altLang="en-US"/>
          </a:p>
          <a:p>
            <a:r>
              <a:rPr lang="en-US" altLang="en-US" b="1"/>
              <a:t>OR</a:t>
            </a:r>
          </a:p>
          <a:p>
            <a:endParaRPr lang="en-US" altLang="en-US" b="1"/>
          </a:p>
          <a:p>
            <a:r>
              <a:rPr lang="en-US" altLang="en-US" b="1"/>
              <a:t>Place a flipchart 1 2 3 4 5 and ask in a round robin for people to indicate which number for them.</a:t>
            </a:r>
          </a:p>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a:extLst>
              <a:ext uri="{FF2B5EF4-FFF2-40B4-BE49-F238E27FC236}">
                <a16:creationId xmlns:a16="http://schemas.microsoft.com/office/drawing/2014/main" id="{96A263EE-F650-4B16-A368-FF6C42C206B7}"/>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8C6D4E5-842A-4FF0-B9A4-9988543A2BF3}"/>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189444" name="Slide Number Placeholder 3">
            <a:extLst>
              <a:ext uri="{FF2B5EF4-FFF2-40B4-BE49-F238E27FC236}">
                <a16:creationId xmlns:a16="http://schemas.microsoft.com/office/drawing/2014/main" id="{FFF092CD-0418-4C4E-9B78-CE13F7121DF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7193897-6D17-47B8-9500-4194CD6F1EC3}" type="slidenum">
              <a:rPr lang="en-US" altLang="en-US" sz="1200" b="0" smtClean="0">
                <a:solidFill>
                  <a:schemeClr val="tx1"/>
                </a:solidFill>
                <a:latin typeface="Tahoma" panose="020B0604030504040204" pitchFamily="34" charset="0"/>
              </a:rPr>
              <a:pPr/>
              <a:t>33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A3ED00F9-1801-4231-B26C-B6CF6605C1A7}"/>
              </a:ext>
            </a:extLst>
          </p:cNvPr>
          <p:cNvSpPr>
            <a:spLocks noGrp="1" noRot="1" noChangeAspect="1" noChangeArrowheads="1" noTextEdit="1"/>
          </p:cNvSpPr>
          <p:nvPr>
            <p:ph type="sldImg"/>
          </p:nvPr>
        </p:nvSpPr>
        <p:spPr>
          <a:ln/>
        </p:spPr>
      </p:sp>
      <p:sp>
        <p:nvSpPr>
          <p:cNvPr id="191491" name="Notes Placeholder 2">
            <a:extLst>
              <a:ext uri="{FF2B5EF4-FFF2-40B4-BE49-F238E27FC236}">
                <a16:creationId xmlns:a16="http://schemas.microsoft.com/office/drawing/2014/main" id="{A9F2B555-FEC6-445B-859A-5B3D92600AF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a:t>Timing</a:t>
            </a:r>
            <a:r>
              <a:rPr lang="en-US" altLang="en-US" b="1"/>
              <a:t>: 60 minutes</a:t>
            </a:r>
          </a:p>
          <a:p>
            <a:endParaRPr lang="en-US" altLang="en-US" b="1"/>
          </a:p>
          <a:p>
            <a:r>
              <a:rPr lang="en-US" altLang="en-US" b="1" u="sng"/>
              <a:t>Flip Charts</a:t>
            </a:r>
            <a:r>
              <a:rPr lang="en-US" altLang="en-US" b="1"/>
              <a:t>: </a:t>
            </a:r>
          </a:p>
          <a:p>
            <a:pPr>
              <a:buFontTx/>
              <a:buChar char="•"/>
            </a:pPr>
            <a:r>
              <a:rPr lang="en-US" altLang="en-US" b="1"/>
              <a:t>6 P’s of Preparation</a:t>
            </a:r>
          </a:p>
          <a:p>
            <a:pPr marL="639763" lvl="1" indent="-174625">
              <a:buFontTx/>
              <a:buChar char="•"/>
            </a:pPr>
            <a:r>
              <a:rPr lang="en-US" altLang="en-US" b="1"/>
              <a:t>Purpose</a:t>
            </a:r>
          </a:p>
          <a:p>
            <a:pPr marL="639763" lvl="1" indent="-174625">
              <a:buFontTx/>
              <a:buChar char="•"/>
            </a:pPr>
            <a:r>
              <a:rPr lang="en-US" altLang="en-US" b="1"/>
              <a:t>Product</a:t>
            </a:r>
          </a:p>
          <a:p>
            <a:pPr marL="639763" lvl="1" indent="-174625">
              <a:buFontTx/>
              <a:buChar char="•"/>
            </a:pPr>
            <a:r>
              <a:rPr lang="en-US" altLang="en-US" b="1"/>
              <a:t>Participants</a:t>
            </a:r>
          </a:p>
          <a:p>
            <a:pPr marL="639763" lvl="1" indent="-174625">
              <a:buFontTx/>
              <a:buChar char="•"/>
            </a:pPr>
            <a:r>
              <a:rPr lang="en-US" altLang="en-US" b="1"/>
              <a:t>Probable issues</a:t>
            </a:r>
          </a:p>
          <a:p>
            <a:pPr marL="639763" lvl="1" indent="-174625">
              <a:buFontTx/>
              <a:buChar char="•"/>
            </a:pPr>
            <a:r>
              <a:rPr lang="en-US" altLang="en-US" b="1"/>
              <a:t>Process</a:t>
            </a:r>
          </a:p>
          <a:p>
            <a:pPr marL="639763" lvl="1" indent="-174625">
              <a:buFontTx/>
              <a:buChar char="•"/>
            </a:pPr>
            <a:r>
              <a:rPr lang="en-US" altLang="en-US" b="1"/>
              <a:t>Place</a:t>
            </a:r>
          </a:p>
          <a:p>
            <a:pPr eaLnBrk="1" hangingPunct="1">
              <a:spcBef>
                <a:spcPct val="0"/>
              </a:spcBef>
            </a:pPr>
            <a:endParaRPr lang="en-US" altLang="en-US" b="1"/>
          </a:p>
          <a:p>
            <a:pPr eaLnBrk="1" hangingPunct="1">
              <a:spcBef>
                <a:spcPct val="0"/>
              </a:spcBef>
            </a:pPr>
            <a:r>
              <a:rPr lang="en-US" altLang="en-US" b="1"/>
              <a:t>Let’s start with Masterful Preparation</a:t>
            </a:r>
            <a:endParaRPr lang="en-US" altLang="en-US" b="1">
              <a:solidFill>
                <a:schemeClr val="tx2"/>
              </a:solidFill>
            </a:endParaRPr>
          </a:p>
          <a:p>
            <a:endParaRPr lang="en-US" altLang="en-US" b="1"/>
          </a:p>
        </p:txBody>
      </p:sp>
      <p:sp>
        <p:nvSpPr>
          <p:cNvPr id="191492" name="Slide Number Placeholder 3">
            <a:extLst>
              <a:ext uri="{FF2B5EF4-FFF2-40B4-BE49-F238E27FC236}">
                <a16:creationId xmlns:a16="http://schemas.microsoft.com/office/drawing/2014/main" id="{29747675-852A-4A70-8EEA-219EA765032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79A56D7-C84A-4C5A-AA02-94AF1D3E80EA}" type="slidenum">
              <a:rPr kumimoji="0" lang="en-US" altLang="en-US" smtClean="0">
                <a:latin typeface="Tahoma" panose="020B0604030504040204" pitchFamily="34" charset="0"/>
              </a:rPr>
              <a:pPr>
                <a:spcBef>
                  <a:spcPct val="0"/>
                </a:spcBef>
              </a:pPr>
              <a:t>34</a:t>
            </a:fld>
            <a:endParaRPr kumimoji="0" lang="en-US" altLang="en-US">
              <a:latin typeface="Tahoma" panose="020B060403050404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a:extLst>
              <a:ext uri="{FF2B5EF4-FFF2-40B4-BE49-F238E27FC236}">
                <a16:creationId xmlns:a16="http://schemas.microsoft.com/office/drawing/2014/main" id="{CDB2F6B2-EFDB-4B19-B805-90F9BCB10F0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C97E412-84FB-4D63-8EF9-3403AA494ADA}" type="slidenum">
              <a:rPr kumimoji="0" lang="en-US" altLang="en-US" smtClean="0">
                <a:latin typeface="Tahoma" panose="020B0604030504040204" pitchFamily="34" charset="0"/>
              </a:rPr>
              <a:pPr>
                <a:spcBef>
                  <a:spcPct val="0"/>
                </a:spcBef>
              </a:pPr>
              <a:t>35</a:t>
            </a:fld>
            <a:endParaRPr kumimoji="0" lang="en-US" altLang="en-US">
              <a:latin typeface="Tahoma" panose="020B0604030504040204" pitchFamily="34" charset="0"/>
            </a:endParaRPr>
          </a:p>
        </p:txBody>
      </p:sp>
      <p:sp>
        <p:nvSpPr>
          <p:cNvPr id="193539" name="Rectangle 2">
            <a:extLst>
              <a:ext uri="{FF2B5EF4-FFF2-40B4-BE49-F238E27FC236}">
                <a16:creationId xmlns:a16="http://schemas.microsoft.com/office/drawing/2014/main" id="{0EF7EC7C-BC83-4717-BAAE-2D18E11D6522}"/>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EE88F95A-F010-439A-B40C-174B9C7792BE}"/>
              </a:ext>
            </a:extLst>
          </p:cNvPr>
          <p:cNvSpPr>
            <a:spLocks noGrp="1" noChangeArrowheads="1"/>
          </p:cNvSpPr>
          <p:nvPr>
            <p:ph type="body" idx="1"/>
          </p:nvPr>
        </p:nvSpPr>
        <p:spPr/>
        <p:txBody>
          <a:bodyPr/>
          <a:lstStyle/>
          <a:p>
            <a:pPr>
              <a:defRPr/>
            </a:pPr>
            <a:r>
              <a:rPr lang="en-US" altLang="en-US" b="1" dirty="0"/>
              <a:t>To get started with preparation, let’s use our teams.</a:t>
            </a:r>
          </a:p>
          <a:p>
            <a:pPr>
              <a:defRPr/>
            </a:pPr>
            <a:endParaRPr lang="en-US" altLang="en-US" b="1" dirty="0"/>
          </a:p>
          <a:p>
            <a:pPr>
              <a:defRPr/>
            </a:pPr>
            <a:r>
              <a:rPr lang="en-US" altLang="en-US" b="1" dirty="0"/>
              <a:t>[Purpose] the purpose of this next exercise is to ask each team what they believe is a part of Masterful Meeting preparation</a:t>
            </a:r>
          </a:p>
          <a:p>
            <a:pPr>
              <a:defRPr/>
            </a:pPr>
            <a:endParaRPr lang="en-US" altLang="en-US" b="1" dirty="0"/>
          </a:p>
          <a:p>
            <a:pPr>
              <a:defRPr/>
            </a:pPr>
            <a:r>
              <a:rPr lang="en-US" altLang="en-US" b="1" dirty="0"/>
              <a:t>[Example] not needed</a:t>
            </a:r>
          </a:p>
          <a:p>
            <a:pPr>
              <a:defRPr/>
            </a:pPr>
            <a:endParaRPr lang="en-US" altLang="en-US" b="1" dirty="0"/>
          </a:p>
          <a:p>
            <a:pPr>
              <a:defRPr/>
            </a:pPr>
            <a:r>
              <a:rPr lang="en-US" altLang="en-US" b="1" dirty="0"/>
              <a:t>[Directions] each team will be recording their answers to the question I am about to ask on post-it notes. So first, let’s select a new team leader. If you have already been a team lead, you are not eligible. Of the remaining team members [select the new team leader; oldest/newest car; most/least siblings; etc.]. Our new team leaders will be doing the following: </a:t>
            </a:r>
          </a:p>
          <a:p>
            <a:pPr marL="232943" indent="-232943">
              <a:buFontTx/>
              <a:buAutoNum type="arabicPeriod"/>
              <a:defRPr/>
            </a:pPr>
            <a:r>
              <a:rPr lang="en-US" altLang="en-US" b="1" dirty="0"/>
              <a:t>They will be recording the answers from their teams on the post-it notes and writing with the marker. Note the markers are pretty thick and the post-its are pretty small; so, please write accordingly.</a:t>
            </a:r>
          </a:p>
          <a:p>
            <a:pPr marL="232943" indent="-232943">
              <a:buFontTx/>
              <a:buAutoNum type="arabicPeriod"/>
              <a:defRPr/>
            </a:pPr>
            <a:r>
              <a:rPr lang="en-US" altLang="en-US" b="1" dirty="0"/>
              <a:t>Each answer will be recorded on its own, unique post-it note. So, [blue] team, if you have four answers, how many post-it notes would you have? [great, four, that’s as complicated as the math will get today]</a:t>
            </a:r>
          </a:p>
          <a:p>
            <a:pPr marL="232943" indent="-232943">
              <a:buFontTx/>
              <a:buAutoNum type="arabicPeriod"/>
              <a:defRPr/>
            </a:pPr>
            <a:r>
              <a:rPr lang="en-US" altLang="en-US" b="1" dirty="0"/>
              <a:t>Finally, I am going to set the clock for two minutes. When the clock rings, indicating time has expired, please cap your markers to keep the competition fair.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20F8C4DF-2CF7-417F-820F-75FC0D62EC64}"/>
              </a:ext>
            </a:extLst>
          </p:cNvPr>
          <p:cNvSpPr>
            <a:spLocks noGrp="1" noRot="1" noChangeAspect="1" noChangeArrowheads="1" noTextEdit="1"/>
          </p:cNvSpPr>
          <p:nvPr>
            <p:ph type="sldImg"/>
          </p:nvPr>
        </p:nvSpPr>
        <p:spPr>
          <a:ln/>
        </p:spPr>
      </p:sp>
      <p:sp>
        <p:nvSpPr>
          <p:cNvPr id="195587" name="Notes Placeholder 2">
            <a:extLst>
              <a:ext uri="{FF2B5EF4-FFF2-40B4-BE49-F238E27FC236}">
                <a16:creationId xmlns:a16="http://schemas.microsoft.com/office/drawing/2014/main" id="{41AFB68B-5AD2-4BFD-8F43-408CD646476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As we review the best practices/techniques around Masterful Preparation, we will focus on the best practices/techniques listed on this slide. We will then refer to the Checklist for Preparation which is also kept on the LSI website along with the other checklists for Masterful Meetings.</a:t>
            </a:r>
          </a:p>
          <a:p>
            <a:endParaRPr lang="en-US" altLang="en-US"/>
          </a:p>
        </p:txBody>
      </p:sp>
      <p:sp>
        <p:nvSpPr>
          <p:cNvPr id="195588" name="Slide Number Placeholder 3">
            <a:extLst>
              <a:ext uri="{FF2B5EF4-FFF2-40B4-BE49-F238E27FC236}">
                <a16:creationId xmlns:a16="http://schemas.microsoft.com/office/drawing/2014/main" id="{7DE919FE-CA7E-4041-BF2F-068CFFCB7A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0CA39D3D-7417-4855-A1FE-47D6A1B0C1F6}" type="slidenum">
              <a:rPr lang="en-US" altLang="en-US" sz="1200" b="0" smtClean="0">
                <a:solidFill>
                  <a:schemeClr val="tx1"/>
                </a:solidFill>
                <a:latin typeface="Tahoma" panose="020B0604030504040204" pitchFamily="34" charset="0"/>
              </a:rPr>
              <a:pPr/>
              <a:t>36</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1EA7D2CE-2216-4227-8F6B-7007B3BB8756}"/>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B8D93F0A-CBCD-4087-BB1C-40E98210C14C}"/>
              </a:ext>
            </a:extLst>
          </p:cNvPr>
          <p:cNvSpPr>
            <a:spLocks noGrp="1"/>
          </p:cNvSpPr>
          <p:nvPr>
            <p:ph type="body" idx="1"/>
          </p:nvPr>
        </p:nvSpPr>
        <p:spPr/>
        <p:txBody>
          <a:bodyPr/>
          <a:lstStyle/>
          <a:p>
            <a:pPr>
              <a:defRPr/>
            </a:pPr>
            <a:r>
              <a:rPr lang="en-US" b="1" dirty="0"/>
              <a:t>I am sure many of you have heard about the more common Ps of Preparation: prior planning prevents poor performance. Well, while those P’s tell you about the importance of preparing, the 6 Ps on this slide tell you what you really need to do to prepare well for your meetings. These 6 Ps are:</a:t>
            </a:r>
          </a:p>
          <a:p>
            <a:pPr>
              <a:defRPr/>
            </a:pPr>
            <a:endParaRPr lang="en-US" b="1" dirty="0"/>
          </a:p>
          <a:p>
            <a:pPr marL="232943" indent="-232943">
              <a:buFont typeface="+mj-lt"/>
              <a:buAutoNum type="arabicPeriod"/>
              <a:defRPr/>
            </a:pPr>
            <a:r>
              <a:rPr lang="en-US" b="1" dirty="0"/>
              <a:t>Purpose </a:t>
            </a:r>
          </a:p>
          <a:p>
            <a:pPr marL="232943" indent="-232943">
              <a:buFont typeface="+mj-lt"/>
              <a:buAutoNum type="arabicPeriod"/>
              <a:defRPr/>
            </a:pPr>
            <a:r>
              <a:rPr lang="en-US" b="1" dirty="0"/>
              <a:t>Product</a:t>
            </a:r>
          </a:p>
          <a:p>
            <a:pPr marL="232943" indent="-232943">
              <a:buFont typeface="+mj-lt"/>
              <a:buAutoNum type="arabicPeriod"/>
              <a:defRPr/>
            </a:pPr>
            <a:r>
              <a:rPr lang="en-US" b="1" dirty="0"/>
              <a:t>Participants</a:t>
            </a:r>
          </a:p>
          <a:p>
            <a:pPr marL="232943" indent="-232943">
              <a:buFont typeface="+mj-lt"/>
              <a:buAutoNum type="arabicPeriod"/>
              <a:defRPr/>
            </a:pPr>
            <a:r>
              <a:rPr lang="en-US" b="1" dirty="0"/>
              <a:t>Probable issues</a:t>
            </a:r>
          </a:p>
          <a:p>
            <a:pPr marL="232943" indent="-232943">
              <a:buFont typeface="+mj-lt"/>
              <a:buAutoNum type="arabicPeriod"/>
              <a:defRPr/>
            </a:pPr>
            <a:r>
              <a:rPr lang="en-US" b="1" dirty="0"/>
              <a:t>Process and</a:t>
            </a:r>
          </a:p>
          <a:p>
            <a:pPr marL="232943" indent="-232943">
              <a:buFont typeface="+mj-lt"/>
              <a:buAutoNum type="arabicPeriod"/>
              <a:defRPr/>
            </a:pPr>
            <a:r>
              <a:rPr lang="en-US" b="1" dirty="0"/>
              <a:t>Place</a:t>
            </a:r>
          </a:p>
          <a:p>
            <a:pPr>
              <a:buFont typeface="+mj-lt"/>
              <a:buNone/>
              <a:defRPr/>
            </a:pPr>
            <a:endParaRPr lang="en-US" b="1" dirty="0"/>
          </a:p>
          <a:p>
            <a:pPr>
              <a:buFont typeface="+mj-lt"/>
              <a:buNone/>
              <a:defRPr/>
            </a:pPr>
            <a:r>
              <a:rPr lang="en-US" b="1" dirty="0"/>
              <a:t>Let’s take a look in a little more detail about each of these 6 Ps.</a:t>
            </a:r>
          </a:p>
        </p:txBody>
      </p:sp>
      <p:sp>
        <p:nvSpPr>
          <p:cNvPr id="197636" name="Slide Number Placeholder 3">
            <a:extLst>
              <a:ext uri="{FF2B5EF4-FFF2-40B4-BE49-F238E27FC236}">
                <a16:creationId xmlns:a16="http://schemas.microsoft.com/office/drawing/2014/main" id="{87A75C30-A0E8-4D74-83EF-DB7A5A17843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0B2391E5-C65A-44FB-BC85-8F5254697706}" type="slidenum">
              <a:rPr kumimoji="0" lang="en-US" altLang="en-US" smtClean="0">
                <a:latin typeface="Tahoma" panose="020B0604030504040204" pitchFamily="34" charset="0"/>
              </a:rPr>
              <a:pPr>
                <a:spcBef>
                  <a:spcPct val="0"/>
                </a:spcBef>
              </a:pPr>
              <a:t>37</a:t>
            </a:fld>
            <a:endParaRPr kumimoji="0" lang="en-US" altLang="en-US">
              <a:latin typeface="Tahoma" panose="020B060403050404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a:extLst>
              <a:ext uri="{FF2B5EF4-FFF2-40B4-BE49-F238E27FC236}">
                <a16:creationId xmlns:a16="http://schemas.microsoft.com/office/drawing/2014/main" id="{C5183E55-E9D1-4219-82D8-5CA558F9056B}"/>
              </a:ext>
            </a:extLst>
          </p:cNvPr>
          <p:cNvSpPr>
            <a:spLocks noGrp="1" noRot="1" noChangeAspect="1" noChangeArrowheads="1" noTextEdit="1"/>
          </p:cNvSpPr>
          <p:nvPr>
            <p:ph type="sldImg"/>
          </p:nvPr>
        </p:nvSpPr>
        <p:spPr>
          <a:ln/>
        </p:spPr>
      </p:sp>
      <p:sp>
        <p:nvSpPr>
          <p:cNvPr id="199683" name="Notes Placeholder 2">
            <a:extLst>
              <a:ext uri="{FF2B5EF4-FFF2-40B4-BE49-F238E27FC236}">
                <a16:creationId xmlns:a16="http://schemas.microsoft.com/office/drawing/2014/main" id="{D65620AE-1112-42D3-8420-CD72ED0E28E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To define the Purpose of our meeting, we really need to know why we are having this meeting and why the meeting is important. May I ask someone on our [green] team to think about a recent meeting you led….think about the reason you had the meeting….the goal you were trying to achieve….what was the “why” for conducting that meeting? [anyone else have a different example; facilitate the discussion referring back to the two types or meetings – status and working --- and defining the purpose(s) of each; reinforce the 1-way vs. 2-way communication that contrasts the two types of meetings]</a:t>
            </a:r>
          </a:p>
          <a:p>
            <a:endParaRPr lang="en-US" altLang="en-US"/>
          </a:p>
        </p:txBody>
      </p:sp>
      <p:sp>
        <p:nvSpPr>
          <p:cNvPr id="199684" name="Slide Number Placeholder 3">
            <a:extLst>
              <a:ext uri="{FF2B5EF4-FFF2-40B4-BE49-F238E27FC236}">
                <a16:creationId xmlns:a16="http://schemas.microsoft.com/office/drawing/2014/main" id="{599F2C05-B688-4CEE-B77D-3637297CBD8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F2610897-2956-41CD-85F0-BAF9AF03887F}" type="slidenum">
              <a:rPr kumimoji="0" lang="en-US" altLang="en-US" smtClean="0">
                <a:latin typeface="Tahoma" panose="020B0604030504040204" pitchFamily="34" charset="0"/>
              </a:rPr>
              <a:pPr>
                <a:spcBef>
                  <a:spcPct val="0"/>
                </a:spcBef>
              </a:pPr>
              <a:t>38</a:t>
            </a:fld>
            <a:endParaRPr kumimoji="0" lang="en-US" altLang="en-US">
              <a:latin typeface="Tahoma" panose="020B060403050404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a:extLst>
              <a:ext uri="{FF2B5EF4-FFF2-40B4-BE49-F238E27FC236}">
                <a16:creationId xmlns:a16="http://schemas.microsoft.com/office/drawing/2014/main" id="{1ADDDA87-F5C9-40CD-BC55-BD1AB4A04CEC}"/>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62F863ED-CDE2-4C97-9970-936F5F42B2D3}"/>
              </a:ext>
            </a:extLst>
          </p:cNvPr>
          <p:cNvSpPr>
            <a:spLocks noGrp="1"/>
          </p:cNvSpPr>
          <p:nvPr>
            <p:ph type="body" idx="1"/>
          </p:nvPr>
        </p:nvSpPr>
        <p:spPr/>
        <p:txBody>
          <a:bodyPr/>
          <a:lstStyle/>
          <a:p>
            <a:pPr>
              <a:defRPr/>
            </a:pPr>
            <a:r>
              <a:rPr lang="en-US" b="1" dirty="0"/>
              <a:t>Next we would want to define Product. What will we have at the end of the meeting. We find it very helpful to look at this Product across the three dimensions listed:</a:t>
            </a:r>
          </a:p>
          <a:p>
            <a:pPr marL="232943" indent="-232943">
              <a:buFont typeface="+mj-lt"/>
              <a:buAutoNum type="arabicPeriod"/>
              <a:defRPr/>
            </a:pPr>
            <a:r>
              <a:rPr lang="en-US" b="1" dirty="0"/>
              <a:t>Hand: what is the tangible deliverable when we are done with this meeting</a:t>
            </a:r>
          </a:p>
          <a:p>
            <a:pPr marL="232943" indent="-232943">
              <a:buFont typeface="+mj-lt"/>
              <a:buAutoNum type="arabicPeriod"/>
              <a:defRPr/>
            </a:pPr>
            <a:r>
              <a:rPr lang="en-US" b="1" dirty="0"/>
              <a:t>Head: what will we have in our heads, what will we know at the end of the meeting and</a:t>
            </a:r>
          </a:p>
          <a:p>
            <a:pPr marL="232943" indent="-232943">
              <a:buFont typeface="+mj-lt"/>
              <a:buAutoNum type="arabicPeriod"/>
              <a:defRPr/>
            </a:pPr>
            <a:r>
              <a:rPr lang="en-US" b="1" dirty="0"/>
              <a:t>Heart: what will we have in our hearts: what will we believe at the end of the meeting.</a:t>
            </a:r>
          </a:p>
          <a:p>
            <a:pPr>
              <a:buFont typeface="+mj-lt"/>
              <a:buNone/>
              <a:defRPr/>
            </a:pPr>
            <a:endParaRPr lang="en-US" b="1" dirty="0"/>
          </a:p>
          <a:p>
            <a:pPr>
              <a:buFont typeface="+mj-lt"/>
              <a:buNone/>
              <a:defRPr/>
            </a:pPr>
            <a:r>
              <a:rPr lang="en-US" b="1" dirty="0"/>
              <a:t>As a part of our Preparation, think about how these first two Ps take our meetings to a higher level</a:t>
            </a:r>
          </a:p>
          <a:p>
            <a:pPr>
              <a:defRPr/>
            </a:pPr>
            <a:endParaRPr lang="en-US" altLang="en-US" dirty="0"/>
          </a:p>
        </p:txBody>
      </p:sp>
      <p:sp>
        <p:nvSpPr>
          <p:cNvPr id="201732" name="Slide Number Placeholder 3">
            <a:extLst>
              <a:ext uri="{FF2B5EF4-FFF2-40B4-BE49-F238E27FC236}">
                <a16:creationId xmlns:a16="http://schemas.microsoft.com/office/drawing/2014/main" id="{2C4FF510-B7AD-4E1F-9E5D-EA03E98A5DF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7D4BA46-DB12-4E85-AC72-6896275F8879}" type="slidenum">
              <a:rPr kumimoji="0" lang="en-US" altLang="en-US" smtClean="0">
                <a:latin typeface="Tahoma" panose="020B0604030504040204" pitchFamily="34" charset="0"/>
              </a:rPr>
              <a:pPr>
                <a:spcBef>
                  <a:spcPct val="0"/>
                </a:spcBef>
              </a:pPr>
              <a:t>39</a:t>
            </a:fld>
            <a:endParaRPr kumimoji="0" lang="en-US" altLang="en-US">
              <a:latin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EECB0274-8A95-461F-8D50-59518FC22B07}"/>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0F6E3566-2DDD-4B9D-A0F4-4322BCB3DBD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r>
              <a:rPr lang="en-US" altLang="en-US" b="1"/>
              <a:t>Our Session Objectives</a:t>
            </a:r>
          </a:p>
          <a:p>
            <a:pPr marL="231775" indent="-231775"/>
            <a:endParaRPr lang="en-US" altLang="en-US" b="1"/>
          </a:p>
          <a:p>
            <a:pPr marL="231775" indent="-231775"/>
            <a:r>
              <a:rPr lang="en-US" altLang="en-US" b="1" i="1"/>
              <a:t>[Red team], get me started. [name], please read for me the first objective. </a:t>
            </a:r>
            <a:r>
              <a:rPr lang="en-US" altLang="en-US" b="1"/>
              <a:t>[go through all five objectives in this manner [add a comment around each objective]]</a:t>
            </a:r>
          </a:p>
          <a:p>
            <a:pPr marL="231775" indent="-231775"/>
            <a:endParaRPr lang="en-US" altLang="en-US" b="1"/>
          </a:p>
          <a:p>
            <a:pPr marL="231775" indent="-231775">
              <a:buFontTx/>
              <a:buAutoNum type="arabicPeriod"/>
            </a:pPr>
            <a:r>
              <a:rPr lang="en-US" altLang="en-US" b="1" i="1"/>
              <a:t>That’s right – if we want to have better meetings, it will be useful for us to discuss the problems we experience with the meetings we run/attend today and to look at some strategies for attacking those issues/problems.</a:t>
            </a:r>
            <a:endParaRPr lang="en-US" altLang="en-US" i="1"/>
          </a:p>
        </p:txBody>
      </p:sp>
      <p:sp>
        <p:nvSpPr>
          <p:cNvPr id="130052" name="Slide Number Placeholder 3">
            <a:extLst>
              <a:ext uri="{FF2B5EF4-FFF2-40B4-BE49-F238E27FC236}">
                <a16:creationId xmlns:a16="http://schemas.microsoft.com/office/drawing/2014/main" id="{792C6618-8287-4EA0-B452-B12E919E51C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5E8A4607-1ACF-4601-94D4-E90C8BF52550}" type="slidenum">
              <a:rPr lang="en-US" altLang="en-US" sz="1200" b="0" smtClean="0">
                <a:solidFill>
                  <a:schemeClr val="tx1"/>
                </a:solidFill>
                <a:latin typeface="Tahoma" panose="020B0604030504040204" pitchFamily="34" charset="0"/>
              </a:rPr>
              <a:pPr/>
              <a:t>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a:extLst>
              <a:ext uri="{FF2B5EF4-FFF2-40B4-BE49-F238E27FC236}">
                <a16:creationId xmlns:a16="http://schemas.microsoft.com/office/drawing/2014/main" id="{806D9CE0-8CE8-4530-B6AA-985B275B1F5A}"/>
              </a:ext>
            </a:extLst>
          </p:cNvPr>
          <p:cNvSpPr>
            <a:spLocks noGrp="1" noRot="1" noChangeAspect="1" noChangeArrowheads="1" noTextEdit="1"/>
          </p:cNvSpPr>
          <p:nvPr>
            <p:ph type="sldImg"/>
          </p:nvPr>
        </p:nvSpPr>
        <p:spPr>
          <a:ln/>
        </p:spPr>
      </p:sp>
      <p:sp>
        <p:nvSpPr>
          <p:cNvPr id="203779" name="Notes Placeholder 2">
            <a:extLst>
              <a:ext uri="{FF2B5EF4-FFF2-40B4-BE49-F238E27FC236}">
                <a16:creationId xmlns:a16="http://schemas.microsoft.com/office/drawing/2014/main" id="{9781A97B-6091-4744-9076-520DF9670D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The third P is Participants. Note, it is not only who are the participants that will best be able to achieve the session purpose and product but also WHERE are they coming from? Who are your prisoners (people who don’t want to attend), who are your vacationers (who look at meetings as a place to relax), and who are your seekers?</a:t>
            </a:r>
          </a:p>
          <a:p>
            <a:pPr eaLnBrk="1" hangingPunct="1"/>
            <a:endParaRPr lang="en-US" altLang="en-US" b="1"/>
          </a:p>
          <a:p>
            <a:pPr eaLnBrk="1" hangingPunct="1"/>
            <a:r>
              <a:rPr lang="en-US" altLang="en-US" b="1"/>
              <a:t>We will be talking about this tomorrow, but we start managing the behaviors we want to encourage as well as the behaviors we want to prevent right here</a:t>
            </a:r>
            <a:endParaRPr lang="en-US" altLang="en-US"/>
          </a:p>
          <a:p>
            <a:endParaRPr lang="en-US" altLang="en-US"/>
          </a:p>
        </p:txBody>
      </p:sp>
      <p:sp>
        <p:nvSpPr>
          <p:cNvPr id="203780" name="Slide Number Placeholder 3">
            <a:extLst>
              <a:ext uri="{FF2B5EF4-FFF2-40B4-BE49-F238E27FC236}">
                <a16:creationId xmlns:a16="http://schemas.microsoft.com/office/drawing/2014/main" id="{8097C518-55C2-4828-833C-F95D97350F1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F17379BA-4621-4283-9255-64BBEACECBB8}" type="slidenum">
              <a:rPr kumimoji="0" lang="en-US" altLang="en-US" smtClean="0">
                <a:latin typeface="Tahoma" panose="020B0604030504040204" pitchFamily="34" charset="0"/>
              </a:rPr>
              <a:pPr>
                <a:spcBef>
                  <a:spcPct val="0"/>
                </a:spcBef>
              </a:pPr>
              <a:t>40</a:t>
            </a:fld>
            <a:endParaRPr kumimoji="0" lang="en-US" altLang="en-US">
              <a:latin typeface="Tahoma" panose="020B060403050404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a:extLst>
              <a:ext uri="{FF2B5EF4-FFF2-40B4-BE49-F238E27FC236}">
                <a16:creationId xmlns:a16="http://schemas.microsoft.com/office/drawing/2014/main" id="{B8BF6B41-F104-4A8C-B813-94F63CE05AE4}"/>
              </a:ext>
            </a:extLst>
          </p:cNvPr>
          <p:cNvSpPr>
            <a:spLocks noGrp="1" noRot="1" noChangeAspect="1" noChangeArrowheads="1" noTextEdit="1"/>
          </p:cNvSpPr>
          <p:nvPr>
            <p:ph type="sldImg"/>
          </p:nvPr>
        </p:nvSpPr>
        <p:spPr>
          <a:ln/>
        </p:spPr>
      </p:sp>
      <p:sp>
        <p:nvSpPr>
          <p:cNvPr id="205827" name="Notes Placeholder 2">
            <a:extLst>
              <a:ext uri="{FF2B5EF4-FFF2-40B4-BE49-F238E27FC236}">
                <a16:creationId xmlns:a16="http://schemas.microsoft.com/office/drawing/2014/main" id="{4199EFE8-3477-424C-9C23-388729CA0F8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The fourth P, Probable issues. Given those participants coming together to achieve your intended purpose and build the intended product, what are the Probable issues that will arise? And, what will your strategies be for tackling those issues?</a:t>
            </a:r>
          </a:p>
        </p:txBody>
      </p:sp>
      <p:sp>
        <p:nvSpPr>
          <p:cNvPr id="205828" name="Slide Number Placeholder 3">
            <a:extLst>
              <a:ext uri="{FF2B5EF4-FFF2-40B4-BE49-F238E27FC236}">
                <a16:creationId xmlns:a16="http://schemas.microsoft.com/office/drawing/2014/main" id="{BB13ADC3-B3D7-4437-94A5-5871D8BE94C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50CD1C22-0E32-47B6-8F5A-10C047520399}" type="slidenum">
              <a:rPr kumimoji="0" lang="en-US" altLang="en-US" smtClean="0">
                <a:latin typeface="Tahoma" panose="020B0604030504040204" pitchFamily="34" charset="0"/>
              </a:rPr>
              <a:pPr>
                <a:spcBef>
                  <a:spcPct val="0"/>
                </a:spcBef>
              </a:pPr>
              <a:t>41</a:t>
            </a:fld>
            <a:endParaRPr kumimoji="0" lang="en-US" altLang="en-US">
              <a:latin typeface="Tahoma" panose="020B060403050404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a:extLst>
              <a:ext uri="{FF2B5EF4-FFF2-40B4-BE49-F238E27FC236}">
                <a16:creationId xmlns:a16="http://schemas.microsoft.com/office/drawing/2014/main" id="{BC5A9C4B-72C5-4E74-B5F0-2F062D2E4CFA}"/>
              </a:ext>
            </a:extLst>
          </p:cNvPr>
          <p:cNvSpPr>
            <a:spLocks noGrp="1" noRot="1" noChangeAspect="1" noChangeArrowheads="1" noTextEdit="1"/>
          </p:cNvSpPr>
          <p:nvPr>
            <p:ph type="sldImg"/>
          </p:nvPr>
        </p:nvSpPr>
        <p:spPr>
          <a:ln/>
        </p:spPr>
      </p:sp>
      <p:sp>
        <p:nvSpPr>
          <p:cNvPr id="207875" name="Notes Placeholder 2">
            <a:extLst>
              <a:ext uri="{FF2B5EF4-FFF2-40B4-BE49-F238E27FC236}">
                <a16:creationId xmlns:a16="http://schemas.microsoft.com/office/drawing/2014/main" id="{C2B9AFDB-7B98-47E8-AABE-D75A02D9D24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The fifth P is Process. What is the process that will get you from Purpose to Product? Do you know the process? Have you done this before? Or, are you building a new process to achieve the purpose? [facilitate discussion around the importance or process]</a:t>
            </a:r>
            <a:endParaRPr lang="en-US" altLang="en-US"/>
          </a:p>
        </p:txBody>
      </p:sp>
      <p:sp>
        <p:nvSpPr>
          <p:cNvPr id="207876" name="Slide Number Placeholder 3">
            <a:extLst>
              <a:ext uri="{FF2B5EF4-FFF2-40B4-BE49-F238E27FC236}">
                <a16:creationId xmlns:a16="http://schemas.microsoft.com/office/drawing/2014/main" id="{D07D8906-1897-44D1-84A2-4005005CA15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C2615CC-90DE-48A2-BF5E-5CBC890CA3B3}" type="slidenum">
              <a:rPr kumimoji="0" lang="en-US" altLang="en-US" smtClean="0">
                <a:latin typeface="Tahoma" panose="020B0604030504040204" pitchFamily="34" charset="0"/>
              </a:rPr>
              <a:pPr>
                <a:spcBef>
                  <a:spcPct val="0"/>
                </a:spcBef>
              </a:pPr>
              <a:t>42</a:t>
            </a:fld>
            <a:endParaRPr kumimoji="0" lang="en-US" altLang="en-US">
              <a:latin typeface="Tahoma" panose="020B060403050404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a:extLst>
              <a:ext uri="{FF2B5EF4-FFF2-40B4-BE49-F238E27FC236}">
                <a16:creationId xmlns:a16="http://schemas.microsoft.com/office/drawing/2014/main" id="{DA4DA6FE-65DF-4471-9C97-F439E8F7AD2F}"/>
              </a:ext>
            </a:extLst>
          </p:cNvPr>
          <p:cNvSpPr>
            <a:spLocks noGrp="1" noRot="1" noChangeAspect="1" noChangeArrowheads="1" noTextEdit="1"/>
          </p:cNvSpPr>
          <p:nvPr>
            <p:ph type="sldImg"/>
          </p:nvPr>
        </p:nvSpPr>
        <p:spPr>
          <a:ln/>
        </p:spPr>
      </p:sp>
      <p:sp>
        <p:nvSpPr>
          <p:cNvPr id="209923" name="Notes Placeholder 2">
            <a:extLst>
              <a:ext uri="{FF2B5EF4-FFF2-40B4-BE49-F238E27FC236}">
                <a16:creationId xmlns:a16="http://schemas.microsoft.com/office/drawing/2014/main" id="{5286C4E8-9919-4FE2-9AA2-03FD23831D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Our last P, Place. Where will the session be conducted? (Is it VIRTUAL?) Have arrangements been made? Who will the your contact be for administrative items?</a:t>
            </a:r>
          </a:p>
          <a:p>
            <a:pPr eaLnBrk="1" hangingPunct="1"/>
            <a:endParaRPr lang="en-US" altLang="en-US" b="1"/>
          </a:p>
          <a:p>
            <a:pPr eaLnBrk="1" hangingPunct="1"/>
            <a:r>
              <a:rPr lang="en-US" altLang="en-US" b="1"/>
              <a:t>Although not a difficult P, how many of you have meeting rooms in your organization waiting for meetings? That’s right, we have to plan for our meetings well in advance to ensure we can book that meeting room or Place.</a:t>
            </a:r>
          </a:p>
          <a:p>
            <a:pPr eaLnBrk="1" hangingPunct="1"/>
            <a:endParaRPr lang="en-US" altLang="en-US"/>
          </a:p>
        </p:txBody>
      </p:sp>
      <p:sp>
        <p:nvSpPr>
          <p:cNvPr id="209924" name="Slide Number Placeholder 3">
            <a:extLst>
              <a:ext uri="{FF2B5EF4-FFF2-40B4-BE49-F238E27FC236}">
                <a16:creationId xmlns:a16="http://schemas.microsoft.com/office/drawing/2014/main" id="{FC78ACF9-A5ED-480A-832F-11FAFF23BEA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1DBEBC7-C1C2-4D4F-A1BB-678F1BAD0004}" type="slidenum">
              <a:rPr kumimoji="0" lang="en-US" altLang="en-US" smtClean="0">
                <a:latin typeface="Tahoma" panose="020B0604030504040204" pitchFamily="34" charset="0"/>
              </a:rPr>
              <a:pPr>
                <a:spcBef>
                  <a:spcPct val="0"/>
                </a:spcBef>
              </a:pPr>
              <a:t>43</a:t>
            </a:fld>
            <a:endParaRPr kumimoji="0" lang="en-US" altLang="en-US">
              <a:latin typeface="Tahoma" panose="020B060403050404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a:extLst>
              <a:ext uri="{FF2B5EF4-FFF2-40B4-BE49-F238E27FC236}">
                <a16:creationId xmlns:a16="http://schemas.microsoft.com/office/drawing/2014/main" id="{6BCC7B90-564F-46D6-8888-8184A92224D9}"/>
              </a:ext>
            </a:extLst>
          </p:cNvPr>
          <p:cNvSpPr>
            <a:spLocks noGrp="1" noRot="1" noChangeAspect="1" noChangeArrowheads="1" noTextEdit="1"/>
          </p:cNvSpPr>
          <p:nvPr>
            <p:ph type="sldImg"/>
          </p:nvPr>
        </p:nvSpPr>
        <p:spPr>
          <a:ln/>
        </p:spPr>
      </p:sp>
      <p:sp>
        <p:nvSpPr>
          <p:cNvPr id="211971" name="Notes Placeholder 2">
            <a:extLst>
              <a:ext uri="{FF2B5EF4-FFF2-40B4-BE49-F238E27FC236}">
                <a16:creationId xmlns:a16="http://schemas.microsoft.com/office/drawing/2014/main" id="{72466F13-85F8-43C2-B946-38FDC6E59E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These two points focus on the purpose, or why’s of the meeting and the key dimensions of the outcome or the product of the meeting. Can you imagine the difference you can make when you use the paradigm in preparing for your future meetings? Wouldn’t this take the meetings in your organization or team to a different level? (nod your head)</a:t>
            </a:r>
            <a:endParaRPr lang="en-US" altLang="en-US"/>
          </a:p>
        </p:txBody>
      </p:sp>
      <p:sp>
        <p:nvSpPr>
          <p:cNvPr id="211972" name="Slide Number Placeholder 3">
            <a:extLst>
              <a:ext uri="{FF2B5EF4-FFF2-40B4-BE49-F238E27FC236}">
                <a16:creationId xmlns:a16="http://schemas.microsoft.com/office/drawing/2014/main" id="{59040566-F4FA-4641-B7A2-6856CBCF069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71DCD1E3-9E61-440D-BD6B-2D3E40FCE9FC}" type="slidenum">
              <a:rPr lang="en-US" altLang="en-US" sz="1200" b="0" smtClean="0">
                <a:solidFill>
                  <a:schemeClr val="tx1"/>
                </a:solidFill>
                <a:latin typeface="Tahoma" panose="020B0604030504040204" pitchFamily="34" charset="0"/>
              </a:rPr>
              <a:pPr/>
              <a:t>44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a:extLst>
              <a:ext uri="{FF2B5EF4-FFF2-40B4-BE49-F238E27FC236}">
                <a16:creationId xmlns:a16="http://schemas.microsoft.com/office/drawing/2014/main" id="{261198E4-D14D-4CA2-881C-A4FAF94B2F3C}"/>
              </a:ext>
            </a:extLst>
          </p:cNvPr>
          <p:cNvSpPr>
            <a:spLocks noGrp="1" noRot="1" noChangeAspect="1" noChangeArrowheads="1" noTextEdit="1"/>
          </p:cNvSpPr>
          <p:nvPr>
            <p:ph type="sldImg"/>
          </p:nvPr>
        </p:nvSpPr>
        <p:spPr>
          <a:ln/>
        </p:spPr>
      </p:sp>
      <p:sp>
        <p:nvSpPr>
          <p:cNvPr id="214019" name="Notes Placeholder 2">
            <a:extLst>
              <a:ext uri="{FF2B5EF4-FFF2-40B4-BE49-F238E27FC236}">
                <a16:creationId xmlns:a16="http://schemas.microsoft.com/office/drawing/2014/main" id="{4194BBFD-4153-4977-9C4B-3DEE45FA93D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 this slide we have two examples, one for the strategic direction and the other for a status meeting. Can everybody see the key product for each of these two meetings? [raise your hand] </a:t>
            </a:r>
          </a:p>
          <a:p>
            <a:endParaRPr lang="en-US" altLang="en-US" b="1"/>
          </a:p>
          <a:p>
            <a:r>
              <a:rPr lang="en-US" altLang="en-US" b="1"/>
              <a:t>What about our third example regarding the hiring process. Let me ask each team, starting with our [red] team to help identify the product or products for that meeting [facilitate that discussion; the key products would be a list </a:t>
            </a:r>
            <a:endParaRPr lang="en-US" altLang="en-US"/>
          </a:p>
          <a:p>
            <a:endParaRPr lang="en-US" altLang="en-US"/>
          </a:p>
        </p:txBody>
      </p:sp>
      <p:sp>
        <p:nvSpPr>
          <p:cNvPr id="214020" name="Slide Number Placeholder 3">
            <a:extLst>
              <a:ext uri="{FF2B5EF4-FFF2-40B4-BE49-F238E27FC236}">
                <a16:creationId xmlns:a16="http://schemas.microsoft.com/office/drawing/2014/main" id="{CFAED8E2-268B-4765-8EF7-300635DA9DA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700E1EB-C611-445C-807F-9459F3E9A404}" type="slidenum">
              <a:rPr lang="en-US" altLang="en-US" sz="1200" b="0" smtClean="0">
                <a:solidFill>
                  <a:schemeClr val="tx1"/>
                </a:solidFill>
                <a:latin typeface="Tahoma" panose="020B0604030504040204" pitchFamily="34" charset="0"/>
              </a:rPr>
              <a:pPr/>
              <a:t>45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a:extLst>
              <a:ext uri="{FF2B5EF4-FFF2-40B4-BE49-F238E27FC236}">
                <a16:creationId xmlns:a16="http://schemas.microsoft.com/office/drawing/2014/main" id="{F1D95A8F-0AD0-4E5F-BE28-046CDB1E8006}"/>
              </a:ext>
            </a:extLst>
          </p:cNvPr>
          <p:cNvSpPr>
            <a:spLocks noGrp="1" noRot="1" noChangeAspect="1" noChangeArrowheads="1" noTextEdit="1"/>
          </p:cNvSpPr>
          <p:nvPr>
            <p:ph type="sldImg"/>
          </p:nvPr>
        </p:nvSpPr>
        <p:spPr>
          <a:ln/>
        </p:spPr>
      </p:sp>
      <p:sp>
        <p:nvSpPr>
          <p:cNvPr id="216067" name="Notes Placeholder 2">
            <a:extLst>
              <a:ext uri="{FF2B5EF4-FFF2-40B4-BE49-F238E27FC236}">
                <a16:creationId xmlns:a16="http://schemas.microsoft.com/office/drawing/2014/main" id="{5A20053B-8D1F-43D8-95D1-D46A9D394B9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 to the third P of Preparation, Participants. Based on the defined purpose and product of a meeting, we can then best identify the right participants for that meeting. What that means is that our 6 Ps actually should follow that prescribed order.  For a Status Meeting the right participants are those who need to know or their representatives. [blue] team, can you share an example from one of your member’s status meetings? [facilitate the discussion]</a:t>
            </a:r>
          </a:p>
          <a:p>
            <a:endParaRPr lang="en-US" altLang="en-US"/>
          </a:p>
        </p:txBody>
      </p:sp>
      <p:sp>
        <p:nvSpPr>
          <p:cNvPr id="216068" name="Slide Number Placeholder 3">
            <a:extLst>
              <a:ext uri="{FF2B5EF4-FFF2-40B4-BE49-F238E27FC236}">
                <a16:creationId xmlns:a16="http://schemas.microsoft.com/office/drawing/2014/main" id="{AE748727-355A-4D24-8BC7-F2D67F63B15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9C41E262-4C27-4596-95E8-EC97CE7F3C84}" type="slidenum">
              <a:rPr lang="en-US" altLang="en-US" sz="1200" b="0" smtClean="0">
                <a:solidFill>
                  <a:schemeClr val="tx1"/>
                </a:solidFill>
                <a:latin typeface="Tahoma" panose="020B0604030504040204" pitchFamily="34" charset="0"/>
              </a:rPr>
              <a:pPr/>
              <a:t>46</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a:extLst>
              <a:ext uri="{FF2B5EF4-FFF2-40B4-BE49-F238E27FC236}">
                <a16:creationId xmlns:a16="http://schemas.microsoft.com/office/drawing/2014/main" id="{A63C3329-58D0-4A3A-80E9-1415019CAC1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B20F831A-740E-4FF5-8B6B-4C803FADF89A}" type="slidenum">
              <a:rPr kumimoji="0" lang="en-US" altLang="en-US" smtClean="0">
                <a:latin typeface="Tahoma" panose="020B0604030504040204" pitchFamily="34" charset="0"/>
              </a:rPr>
              <a:pPr>
                <a:spcBef>
                  <a:spcPct val="0"/>
                </a:spcBef>
              </a:pPr>
              <a:t>47</a:t>
            </a:fld>
            <a:endParaRPr kumimoji="0" lang="en-US" altLang="en-US">
              <a:latin typeface="Tahoma" panose="020B0604030504040204" pitchFamily="34" charset="0"/>
            </a:endParaRPr>
          </a:p>
        </p:txBody>
      </p:sp>
      <p:sp>
        <p:nvSpPr>
          <p:cNvPr id="218115" name="Rectangle 2">
            <a:extLst>
              <a:ext uri="{FF2B5EF4-FFF2-40B4-BE49-F238E27FC236}">
                <a16:creationId xmlns:a16="http://schemas.microsoft.com/office/drawing/2014/main" id="{5A6422BB-BF00-4067-BBAA-E67463A22244}"/>
              </a:ext>
            </a:extLst>
          </p:cNvPr>
          <p:cNvSpPr>
            <a:spLocks noGrp="1" noRot="1" noChangeAspect="1" noChangeArrowheads="1" noTextEdit="1"/>
          </p:cNvSpPr>
          <p:nvPr>
            <p:ph type="sldImg"/>
          </p:nvPr>
        </p:nvSpPr>
        <p:spPr>
          <a:ln/>
        </p:spPr>
      </p:sp>
      <p:sp>
        <p:nvSpPr>
          <p:cNvPr id="218116" name="Rectangle 3">
            <a:extLst>
              <a:ext uri="{FF2B5EF4-FFF2-40B4-BE49-F238E27FC236}">
                <a16:creationId xmlns:a16="http://schemas.microsoft.com/office/drawing/2014/main" id="{A7E67241-71DB-49F8-B97B-0A87D6EA818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For our other type of a meeting, the Working Meeting, we have the three key attributes for identifying the right participants listed on this slide. After gong through the three requirements; ask what happens if each is missing [facilitate that discussion; key points: if they do not understand the issue, you will have to educate them as part of the meeting; if they do not have a stake in the outcome, they may be indifferent if they do not have to live with the results; and if they are not empowered to make a decision, we may be in the information sharing vs. decision making meeting and will not get the results we want to achieve]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a:extLst>
              <a:ext uri="{FF2B5EF4-FFF2-40B4-BE49-F238E27FC236}">
                <a16:creationId xmlns:a16="http://schemas.microsoft.com/office/drawing/2014/main" id="{D87524D7-BBBB-4B06-9529-5AB7F17E826E}"/>
              </a:ext>
            </a:extLst>
          </p:cNvPr>
          <p:cNvSpPr>
            <a:spLocks noGrp="1" noRot="1" noChangeAspect="1" noChangeArrowheads="1" noTextEdit="1"/>
          </p:cNvSpPr>
          <p:nvPr>
            <p:ph type="sldImg"/>
          </p:nvPr>
        </p:nvSpPr>
        <p:spPr>
          <a:ln/>
        </p:spPr>
      </p:sp>
      <p:sp>
        <p:nvSpPr>
          <p:cNvPr id="220163" name="Notes Placeholder 2">
            <a:extLst>
              <a:ext uri="{FF2B5EF4-FFF2-40B4-BE49-F238E27FC236}">
                <a16:creationId xmlns:a16="http://schemas.microsoft.com/office/drawing/2014/main" id="{F1AB991C-B6D0-4595-B2C1-AC392FA75B5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Think about a meeting regarding a design of a new IT system or a lead flow discussion. Think about an audience of all functional people in the IT meeting or all sales/marketing people in the lead flow meeting. We might have selected each individual participant correctly yet we might not have the audience we need when we look at all the participants in their entirety. So, as a part of identifying the Right Participants, we want to consider several other criteria [review key points from the slide; facilitating the discussion]</a:t>
            </a:r>
          </a:p>
          <a:p>
            <a:endParaRPr lang="en-US" altLang="en-US"/>
          </a:p>
        </p:txBody>
      </p:sp>
      <p:sp>
        <p:nvSpPr>
          <p:cNvPr id="220164" name="Slide Number Placeholder 3">
            <a:extLst>
              <a:ext uri="{FF2B5EF4-FFF2-40B4-BE49-F238E27FC236}">
                <a16:creationId xmlns:a16="http://schemas.microsoft.com/office/drawing/2014/main" id="{156E4FD7-82BB-412F-8F9B-CA825064EE5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9D2D7EB6-9C48-49E2-9CF8-0EAD4585A244}" type="slidenum">
              <a:rPr lang="en-US" altLang="en-US" sz="1200" b="0" smtClean="0">
                <a:solidFill>
                  <a:schemeClr val="tx1"/>
                </a:solidFill>
                <a:latin typeface="Tahoma" panose="020B0604030504040204" pitchFamily="34" charset="0"/>
              </a:rPr>
              <a:pPr/>
              <a:t>48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a:extLst>
              <a:ext uri="{FF2B5EF4-FFF2-40B4-BE49-F238E27FC236}">
                <a16:creationId xmlns:a16="http://schemas.microsoft.com/office/drawing/2014/main" id="{7701D803-6C9A-4423-8CAC-6AEDAC6129D2}"/>
              </a:ext>
            </a:extLst>
          </p:cNvPr>
          <p:cNvSpPr>
            <a:spLocks noGrp="1" noRot="1" noChangeAspect="1" noChangeArrowheads="1" noTextEdit="1"/>
          </p:cNvSpPr>
          <p:nvPr>
            <p:ph type="sldImg"/>
          </p:nvPr>
        </p:nvSpPr>
        <p:spPr>
          <a:ln/>
        </p:spPr>
      </p:sp>
      <p:sp>
        <p:nvSpPr>
          <p:cNvPr id="222211" name="Notes Placeholder 2">
            <a:extLst>
              <a:ext uri="{FF2B5EF4-FFF2-40B4-BE49-F238E27FC236}">
                <a16:creationId xmlns:a16="http://schemas.microsoft.com/office/drawing/2014/main" id="{0F83734E-4E48-4242-82D1-56E280F22C0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As a part of identifying the Right Participants, we would want to consider the key questions on this slide. Let me ask the [blue] team to address the first point [move from team to team to facilitate a discussion on each point] </a:t>
            </a:r>
          </a:p>
          <a:p>
            <a:endParaRPr lang="en-US" altLang="en-US" b="1"/>
          </a:p>
          <a:p>
            <a:r>
              <a:rPr lang="en-US" altLang="en-US" b="1"/>
              <a:t>Any questions on selecting the Right Participants? [facilitate the discussion] Let’s move on to our fourth </a:t>
            </a:r>
            <a:endParaRPr lang="en-US" altLang="en-US"/>
          </a:p>
        </p:txBody>
      </p:sp>
      <p:sp>
        <p:nvSpPr>
          <p:cNvPr id="222212" name="Slide Number Placeholder 3">
            <a:extLst>
              <a:ext uri="{FF2B5EF4-FFF2-40B4-BE49-F238E27FC236}">
                <a16:creationId xmlns:a16="http://schemas.microsoft.com/office/drawing/2014/main" id="{CF225603-FE24-44E5-BAD3-91F6798C0AE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F1E4D8C-98C6-4543-8302-09EFABD39B6B}" type="slidenum">
              <a:rPr lang="en-US" altLang="en-US" sz="1200" b="0" smtClean="0">
                <a:solidFill>
                  <a:schemeClr val="tx1"/>
                </a:solidFill>
                <a:latin typeface="Tahoma" panose="020B0604030504040204" pitchFamily="34" charset="0"/>
              </a:rPr>
              <a:pPr/>
              <a:t>49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EB43EDC8-DD63-45D7-B6EE-9278CDF4DC8B}"/>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DAAEBDED-F3AC-4543-996E-D502F9E30B3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buFont typeface="Calibri" panose="020F0502020204030204" pitchFamily="34" charset="0"/>
              <a:buAutoNum type="arabicPeriod" startAt="2"/>
            </a:pPr>
            <a:r>
              <a:rPr lang="en-US" altLang="en-US" b="1" i="1"/>
              <a:t>In place of a consultant, one of the things that I have found out that is critical is to ensure real communications is occurring, so let’s devote some time to what we mean by Masterful Meeting and the overall structure or framework to ensure we can have masterful meetings in the future.</a:t>
            </a:r>
          </a:p>
        </p:txBody>
      </p:sp>
      <p:sp>
        <p:nvSpPr>
          <p:cNvPr id="132100" name="Slide Number Placeholder 3">
            <a:extLst>
              <a:ext uri="{FF2B5EF4-FFF2-40B4-BE49-F238E27FC236}">
                <a16:creationId xmlns:a16="http://schemas.microsoft.com/office/drawing/2014/main" id="{E933123D-B553-4F73-81A7-34D69FC2260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0EF54AD3-8F2A-49EC-B613-90AAD7F281D3}" type="slidenum">
              <a:rPr lang="en-US" altLang="en-US" sz="1200" b="0" smtClean="0">
                <a:solidFill>
                  <a:schemeClr val="tx1"/>
                </a:solidFill>
                <a:latin typeface="Tahoma" panose="020B0604030504040204" pitchFamily="34" charset="0"/>
              </a:rPr>
              <a:pPr/>
              <a:t>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a:extLst>
              <a:ext uri="{FF2B5EF4-FFF2-40B4-BE49-F238E27FC236}">
                <a16:creationId xmlns:a16="http://schemas.microsoft.com/office/drawing/2014/main" id="{CA3A88B9-CE9D-461A-A03C-DF47C1D4E4D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0B45F7B4-CA02-46A7-A63C-98BEC54A2687}" type="slidenum">
              <a:rPr kumimoji="0" lang="en-US" altLang="en-US" smtClean="0">
                <a:latin typeface="Tahoma" panose="020B0604030504040204" pitchFamily="34" charset="0"/>
              </a:rPr>
              <a:pPr>
                <a:spcBef>
                  <a:spcPct val="0"/>
                </a:spcBef>
              </a:pPr>
              <a:t>50</a:t>
            </a:fld>
            <a:endParaRPr kumimoji="0" lang="en-US" altLang="en-US">
              <a:latin typeface="Tahoma" panose="020B0604030504040204" pitchFamily="34" charset="0"/>
            </a:endParaRPr>
          </a:p>
        </p:txBody>
      </p:sp>
      <p:sp>
        <p:nvSpPr>
          <p:cNvPr id="224259" name="Rectangle 2">
            <a:extLst>
              <a:ext uri="{FF2B5EF4-FFF2-40B4-BE49-F238E27FC236}">
                <a16:creationId xmlns:a16="http://schemas.microsoft.com/office/drawing/2014/main" id="{FB6AD243-BE31-46A3-A082-F6B4C4EBB429}"/>
              </a:ext>
            </a:extLst>
          </p:cNvPr>
          <p:cNvSpPr>
            <a:spLocks noGrp="1" noRot="1" noChangeAspect="1" noChangeArrowheads="1" noTextEdit="1"/>
          </p:cNvSpPr>
          <p:nvPr>
            <p:ph type="sldImg"/>
          </p:nvPr>
        </p:nvSpPr>
        <p:spPr>
          <a:ln/>
        </p:spPr>
      </p:sp>
      <p:sp>
        <p:nvSpPr>
          <p:cNvPr id="224260" name="Rectangle 3">
            <a:extLst>
              <a:ext uri="{FF2B5EF4-FFF2-40B4-BE49-F238E27FC236}">
                <a16:creationId xmlns:a16="http://schemas.microsoft.com/office/drawing/2014/main" id="{20F66067-F8CD-49B7-9912-B8B3A6CBB30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Based on the participants moving to achieve the session purpose and developing the session product, we want to identify the Probable Issues that will arise in that meeting. Remember forewarned is forearmed! To do that we have identified three different types of probable issues. Let’s look at each. [facilitate a discussion of each type Probable Issue]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a:extLst>
              <a:ext uri="{FF2B5EF4-FFF2-40B4-BE49-F238E27FC236}">
                <a16:creationId xmlns:a16="http://schemas.microsoft.com/office/drawing/2014/main" id="{FCA390EC-CC16-416A-BC5A-9C08C4FD47E1}"/>
              </a:ext>
            </a:extLst>
          </p:cNvPr>
          <p:cNvSpPr>
            <a:spLocks noGrp="1" noRot="1" noChangeAspect="1" noChangeArrowheads="1" noTextEdit="1"/>
          </p:cNvSpPr>
          <p:nvPr>
            <p:ph type="sldImg"/>
          </p:nvPr>
        </p:nvSpPr>
        <p:spPr>
          <a:ln/>
        </p:spPr>
      </p:sp>
      <p:sp>
        <p:nvSpPr>
          <p:cNvPr id="226307" name="Notes Placeholder 2">
            <a:extLst>
              <a:ext uri="{FF2B5EF4-FFF2-40B4-BE49-F238E27FC236}">
                <a16:creationId xmlns:a16="http://schemas.microsoft.com/office/drawing/2014/main" id="{96896BDE-27DB-4B98-A18C-F5926A9B13A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are some Questions to Answer that will help you, as a meeting leader, identify Probable Issues as a part of preparing for your meetings. [facilitate the discussion of the key questions on the slide; ask for some recent examples to highlight an area or two]</a:t>
            </a:r>
          </a:p>
          <a:p>
            <a:endParaRPr lang="en-US" altLang="en-US"/>
          </a:p>
        </p:txBody>
      </p:sp>
      <p:sp>
        <p:nvSpPr>
          <p:cNvPr id="226308" name="Slide Number Placeholder 3">
            <a:extLst>
              <a:ext uri="{FF2B5EF4-FFF2-40B4-BE49-F238E27FC236}">
                <a16:creationId xmlns:a16="http://schemas.microsoft.com/office/drawing/2014/main" id="{7131E4E0-10AA-47D0-B809-17AF27D84B9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DF33FD7-FD7C-4EB5-9B0E-112DC71A2143}" type="slidenum">
              <a:rPr lang="en-US" altLang="en-US" sz="1200" b="0" smtClean="0">
                <a:solidFill>
                  <a:schemeClr val="tx1"/>
                </a:solidFill>
                <a:latin typeface="Tahoma" panose="020B0604030504040204" pitchFamily="34" charset="0"/>
              </a:rPr>
              <a:pPr/>
              <a:t>51</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a:extLst>
              <a:ext uri="{FF2B5EF4-FFF2-40B4-BE49-F238E27FC236}">
                <a16:creationId xmlns:a16="http://schemas.microsoft.com/office/drawing/2014/main" id="{B71B5EF3-D983-4ACA-BFAE-5DF29C1B8827}"/>
              </a:ext>
            </a:extLst>
          </p:cNvPr>
          <p:cNvSpPr>
            <a:spLocks noGrp="1" noRot="1" noChangeAspect="1" noChangeArrowheads="1" noTextEdit="1"/>
          </p:cNvSpPr>
          <p:nvPr>
            <p:ph type="sldImg"/>
          </p:nvPr>
        </p:nvSpPr>
        <p:spPr>
          <a:ln/>
        </p:spPr>
      </p:sp>
      <p:sp>
        <p:nvSpPr>
          <p:cNvPr id="228355" name="Notes Placeholder 2">
            <a:extLst>
              <a:ext uri="{FF2B5EF4-FFF2-40B4-BE49-F238E27FC236}">
                <a16:creationId xmlns:a16="http://schemas.microsoft.com/office/drawing/2014/main" id="{78F00141-D4E6-4BD1-8BD6-1E427766047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 fifth P or Process includes three distinct steps: the agenda, the key processes and an estimate of the timing for each item on the agenda. Let’s take a look at each.</a:t>
            </a:r>
          </a:p>
          <a:p>
            <a:endParaRPr lang="en-US" altLang="en-US" b="1"/>
          </a:p>
          <a:p>
            <a:endParaRPr lang="en-US" altLang="en-US"/>
          </a:p>
        </p:txBody>
      </p:sp>
      <p:sp>
        <p:nvSpPr>
          <p:cNvPr id="228356" name="Slide Number Placeholder 3">
            <a:extLst>
              <a:ext uri="{FF2B5EF4-FFF2-40B4-BE49-F238E27FC236}">
                <a16:creationId xmlns:a16="http://schemas.microsoft.com/office/drawing/2014/main" id="{ABD56C03-8F77-4A35-83D6-718CA09193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7514DDA-4C0B-42CB-9A25-EBA138593F82}" type="slidenum">
              <a:rPr lang="en-US" altLang="en-US" sz="1200" b="0" smtClean="0">
                <a:solidFill>
                  <a:schemeClr val="tx1"/>
                </a:solidFill>
                <a:latin typeface="Tahoma" panose="020B0604030504040204" pitchFamily="34" charset="0"/>
              </a:rPr>
              <a:pPr/>
              <a:t>52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a:extLst>
              <a:ext uri="{FF2B5EF4-FFF2-40B4-BE49-F238E27FC236}">
                <a16:creationId xmlns:a16="http://schemas.microsoft.com/office/drawing/2014/main" id="{04DCFBCB-4760-43B1-B667-8528992D607F}"/>
              </a:ext>
            </a:extLst>
          </p:cNvPr>
          <p:cNvSpPr>
            <a:spLocks noGrp="1" noRot="1" noChangeAspect="1" noChangeArrowheads="1" noTextEdit="1"/>
          </p:cNvSpPr>
          <p:nvPr>
            <p:ph type="sldImg"/>
          </p:nvPr>
        </p:nvSpPr>
        <p:spPr>
          <a:ln/>
        </p:spPr>
      </p:sp>
      <p:sp>
        <p:nvSpPr>
          <p:cNvPr id="230403" name="Notes Placeholder 2">
            <a:extLst>
              <a:ext uri="{FF2B5EF4-FFF2-40B4-BE49-F238E27FC236}">
                <a16:creationId xmlns:a16="http://schemas.microsoft.com/office/drawing/2014/main" id="{00D2CA8B-0B60-4A11-A94C-A95B302A5A0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Many meeting leaders often stop at the preparation of the steps for the meeting or the agenda. Then they just “wing” it or plan to run their meeting based on this summary type agenda. Instead, to make your meeting more masterful, you will want to tackle that fifth P of preparation: Process. To do that requires three steps. The first is the agenda item. When all of the agenda items are pulled together, we have our  steps to conduct the meeting. Let’s take a look at a sample of the steps for a meeting to improve the hiring process.</a:t>
            </a:r>
          </a:p>
          <a:p>
            <a:endParaRPr lang="en-US" altLang="en-US" b="1" i="1"/>
          </a:p>
        </p:txBody>
      </p:sp>
      <p:sp>
        <p:nvSpPr>
          <p:cNvPr id="230404" name="Slide Number Placeholder 3">
            <a:extLst>
              <a:ext uri="{FF2B5EF4-FFF2-40B4-BE49-F238E27FC236}">
                <a16:creationId xmlns:a16="http://schemas.microsoft.com/office/drawing/2014/main" id="{DC7BC846-6D49-4A7B-BA25-BCF1F212B8A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C1DDDB3-3275-4166-A060-437DD6183521}" type="slidenum">
              <a:rPr kumimoji="0" lang="en-US" altLang="en-US" smtClean="0">
                <a:latin typeface="Tahoma" panose="020B0604030504040204" pitchFamily="34" charset="0"/>
              </a:rPr>
              <a:pPr>
                <a:spcBef>
                  <a:spcPct val="0"/>
                </a:spcBef>
              </a:pPr>
              <a:t>53</a:t>
            </a:fld>
            <a:endParaRPr kumimoji="0" lang="en-US" altLang="en-US">
              <a:latin typeface="Tahoma" panose="020B060403050404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a:extLst>
              <a:ext uri="{FF2B5EF4-FFF2-40B4-BE49-F238E27FC236}">
                <a16:creationId xmlns:a16="http://schemas.microsoft.com/office/drawing/2014/main" id="{8F00D0BE-8D9C-4E7B-8F11-EDCB08C9E977}"/>
              </a:ext>
            </a:extLst>
          </p:cNvPr>
          <p:cNvSpPr>
            <a:spLocks noGrp="1" noRot="1" noChangeAspect="1" noChangeArrowheads="1" noTextEdit="1"/>
          </p:cNvSpPr>
          <p:nvPr>
            <p:ph type="sldImg"/>
          </p:nvPr>
        </p:nvSpPr>
        <p:spPr>
          <a:ln/>
        </p:spPr>
      </p:sp>
      <p:sp>
        <p:nvSpPr>
          <p:cNvPr id="232451" name="Notes Placeholder 2">
            <a:extLst>
              <a:ext uri="{FF2B5EF4-FFF2-40B4-BE49-F238E27FC236}">
                <a16:creationId xmlns:a16="http://schemas.microsoft.com/office/drawing/2014/main" id="{9A6C20BE-564A-4702-A44D-2CF98564DA4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As a part of the course, you will find in the Appendix several of the most common meetings LSI conducts. For each we have provided you a starting point for each of these meeting types. Of course, this would serve as a starting point. You would want to adjust or customize those agendas to ensure your meetings are more targeted. As you look at any meeting, we would typically find a “diverge then converge” model. By that we mean early agenda items are typically for context and possibilities while later agenda items are for action planning.</a:t>
            </a:r>
          </a:p>
          <a:p>
            <a:endParaRPr lang="en-US" altLang="en-US"/>
          </a:p>
        </p:txBody>
      </p:sp>
      <p:sp>
        <p:nvSpPr>
          <p:cNvPr id="232452" name="Slide Number Placeholder 3">
            <a:extLst>
              <a:ext uri="{FF2B5EF4-FFF2-40B4-BE49-F238E27FC236}">
                <a16:creationId xmlns:a16="http://schemas.microsoft.com/office/drawing/2014/main" id="{57249ABB-5BAF-4478-B4AF-A334BB2C99D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CA62FB8-07E6-4565-B575-6E9A5D724052}" type="slidenum">
              <a:rPr lang="en-US" altLang="en-US" sz="1200" b="0" smtClean="0">
                <a:solidFill>
                  <a:schemeClr val="tx1"/>
                </a:solidFill>
                <a:latin typeface="Tahoma" panose="020B0604030504040204" pitchFamily="34" charset="0"/>
              </a:rPr>
              <a:pPr/>
              <a:t>54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a:extLst>
              <a:ext uri="{FF2B5EF4-FFF2-40B4-BE49-F238E27FC236}">
                <a16:creationId xmlns:a16="http://schemas.microsoft.com/office/drawing/2014/main" id="{B4CB4DFA-F248-4BA8-BB7F-C3FAB854FA13}"/>
              </a:ext>
            </a:extLst>
          </p:cNvPr>
          <p:cNvSpPr>
            <a:spLocks noGrp="1" noRot="1" noChangeAspect="1" noChangeArrowheads="1" noTextEdit="1"/>
          </p:cNvSpPr>
          <p:nvPr>
            <p:ph type="sldImg"/>
          </p:nvPr>
        </p:nvSpPr>
        <p:spPr>
          <a:ln/>
        </p:spPr>
      </p:sp>
      <p:sp>
        <p:nvSpPr>
          <p:cNvPr id="234499" name="Notes Placeholder 2">
            <a:extLst>
              <a:ext uri="{FF2B5EF4-FFF2-40B4-BE49-F238E27FC236}">
                <a16:creationId xmlns:a16="http://schemas.microsoft.com/office/drawing/2014/main" id="{5548ABA1-3E11-4007-9F99-EFB49C7719C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 fifth P or Process includes three distinct steps: the agenda, the key processes and an estimate of the timing for each item on the agenda. Let’s take a look at each.</a:t>
            </a:r>
          </a:p>
          <a:p>
            <a:endParaRPr lang="en-US" altLang="en-US" b="1"/>
          </a:p>
          <a:p>
            <a:endParaRPr lang="en-US" altLang="en-US"/>
          </a:p>
        </p:txBody>
      </p:sp>
      <p:sp>
        <p:nvSpPr>
          <p:cNvPr id="234500" name="Slide Number Placeholder 3">
            <a:extLst>
              <a:ext uri="{FF2B5EF4-FFF2-40B4-BE49-F238E27FC236}">
                <a16:creationId xmlns:a16="http://schemas.microsoft.com/office/drawing/2014/main" id="{709EE917-4AAB-43B4-A54D-55E8E01C014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287C4EF-9C1A-4F5B-881D-1EC837F58745}" type="slidenum">
              <a:rPr lang="en-US" altLang="en-US" sz="1200" b="0" smtClean="0">
                <a:solidFill>
                  <a:schemeClr val="tx1"/>
                </a:solidFill>
                <a:latin typeface="Tahoma" panose="020B0604030504040204" pitchFamily="34" charset="0"/>
              </a:rPr>
              <a:pPr/>
              <a:t>55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a:extLst>
              <a:ext uri="{FF2B5EF4-FFF2-40B4-BE49-F238E27FC236}">
                <a16:creationId xmlns:a16="http://schemas.microsoft.com/office/drawing/2014/main" id="{4818164F-71B6-45E0-B50C-E9113D22B35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ABF4CB4-3D78-4069-A4BE-A7BB8296B554}" type="slidenum">
              <a:rPr kumimoji="0" lang="en-US" altLang="en-US" smtClean="0">
                <a:latin typeface="Tahoma" panose="020B0604030504040204" pitchFamily="34" charset="0"/>
              </a:rPr>
              <a:pPr>
                <a:spcBef>
                  <a:spcPct val="0"/>
                </a:spcBef>
              </a:pPr>
              <a:t>56</a:t>
            </a:fld>
            <a:endParaRPr kumimoji="0" lang="en-US" altLang="en-US">
              <a:latin typeface="Tahoma" panose="020B0604030504040204" pitchFamily="34" charset="0"/>
            </a:endParaRPr>
          </a:p>
        </p:txBody>
      </p:sp>
      <p:sp>
        <p:nvSpPr>
          <p:cNvPr id="236547" name="Rectangle 2">
            <a:extLst>
              <a:ext uri="{FF2B5EF4-FFF2-40B4-BE49-F238E27FC236}">
                <a16:creationId xmlns:a16="http://schemas.microsoft.com/office/drawing/2014/main" id="{9B037223-D070-43D7-9B61-C100016EBDBE}"/>
              </a:ext>
            </a:extLst>
          </p:cNvPr>
          <p:cNvSpPr>
            <a:spLocks noGrp="1" noRot="1" noChangeAspect="1" noChangeArrowheads="1" noTextEdit="1"/>
          </p:cNvSpPr>
          <p:nvPr>
            <p:ph type="sldImg"/>
          </p:nvPr>
        </p:nvSpPr>
        <p:spPr>
          <a:ln/>
        </p:spPr>
      </p:sp>
      <p:sp>
        <p:nvSpPr>
          <p:cNvPr id="236548" name="Rectangle 3">
            <a:extLst>
              <a:ext uri="{FF2B5EF4-FFF2-40B4-BE49-F238E27FC236}">
                <a16:creationId xmlns:a16="http://schemas.microsoft.com/office/drawing/2014/main" id="{446979C9-B617-42AE-8BF4-E00161E1C1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[Purpose] let’s take a look at three different ways to process a step in a process improvement meeting agenda. For the agenda item where we would ask the participants to identify the way the process works today, this slide depicts three different ways to complete this agenda item – the Process for the meeting to identify the steps in the current hiring process.</a:t>
            </a:r>
          </a:p>
          <a:p>
            <a:endParaRPr lang="en-US" altLang="en-US" b="1"/>
          </a:p>
          <a:p>
            <a:r>
              <a:rPr lang="en-US" altLang="en-US" b="1"/>
              <a:t>[Example] no needed</a:t>
            </a:r>
          </a:p>
          <a:p>
            <a:endParaRPr lang="en-US" altLang="en-US" b="1"/>
          </a:p>
          <a:p>
            <a:r>
              <a:rPr lang="en-US" altLang="en-US" b="1"/>
              <a:t>[Directions] to do this, I would like to assign each of our teams one of the options and ask that team to identify circumstances for using that particular options. Let me ask the [purple] team to discuss when, where and why you might use choice 1. [red] team, you take choice 2 and [blue] team, you take choice 3. I will set the clock for 2 minutes for your team to discuss the option assigned to your team. Our new team leader, who will serve as the spokesperson for your team for this exercise, will be [assign different team leader]</a:t>
            </a:r>
          </a:p>
          <a:p>
            <a:endParaRPr lang="en-US" altLang="en-US" b="1"/>
          </a:p>
          <a:p>
            <a:r>
              <a:rPr lang="en-US" altLang="en-US" b="1"/>
              <a:t>[Exceptions] none</a:t>
            </a:r>
          </a:p>
          <a:p>
            <a:endParaRPr lang="en-US" altLang="en-US" b="1"/>
          </a:p>
          <a:p>
            <a:r>
              <a:rPr lang="en-US" altLang="en-US" b="1"/>
              <a:t>[Questions] before we begin, are there any questions?</a:t>
            </a:r>
          </a:p>
          <a:p>
            <a:endParaRPr lang="en-US" altLang="en-US" b="1"/>
          </a:p>
          <a:p>
            <a:r>
              <a:rPr lang="en-US" altLang="en-US" b="1"/>
              <a:t>[Starting Question] not necessary     [start the clock and facilitate the discussion when time expires]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a:extLst>
              <a:ext uri="{FF2B5EF4-FFF2-40B4-BE49-F238E27FC236}">
                <a16:creationId xmlns:a16="http://schemas.microsoft.com/office/drawing/2014/main" id="{4469B6A3-DA12-4325-AF5F-649674882A43}"/>
              </a:ext>
            </a:extLst>
          </p:cNvPr>
          <p:cNvSpPr>
            <a:spLocks noGrp="1" noRot="1" noChangeAspect="1" noChangeArrowheads="1" noTextEdit="1"/>
          </p:cNvSpPr>
          <p:nvPr>
            <p:ph type="sldImg"/>
          </p:nvPr>
        </p:nvSpPr>
        <p:spPr>
          <a:ln/>
        </p:spPr>
      </p:sp>
      <p:sp>
        <p:nvSpPr>
          <p:cNvPr id="238595" name="Notes Placeholder 2">
            <a:extLst>
              <a:ext uri="{FF2B5EF4-FFF2-40B4-BE49-F238E27FC236}">
                <a16:creationId xmlns:a16="http://schemas.microsoft.com/office/drawing/2014/main" id="{96F86C89-A3CD-4137-A377-6B139994726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There are a multitude of ways to Process agenda items during a meeting. The key is to vary the methods and engage the participants to make meetings more interesting. This slide lists several of the process types which we will be covering in more detail in Section F of the course. As you can see, the slide lists the common process and the “why” or “what” that process might be use for. Are there any questions or comments on this list? [facilitate the discussion]</a:t>
            </a:r>
          </a:p>
          <a:p>
            <a:endParaRPr lang="en-US" altLang="en-US"/>
          </a:p>
        </p:txBody>
      </p:sp>
      <p:sp>
        <p:nvSpPr>
          <p:cNvPr id="238596" name="Slide Number Placeholder 3">
            <a:extLst>
              <a:ext uri="{FF2B5EF4-FFF2-40B4-BE49-F238E27FC236}">
                <a16:creationId xmlns:a16="http://schemas.microsoft.com/office/drawing/2014/main" id="{4D6E7E8A-90CD-4F01-9116-39C0D82EFB3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E27F9DD-14F0-4C9B-A8E6-17289B6D5E8A}" type="slidenum">
              <a:rPr lang="en-US" altLang="en-US" sz="1200" b="0" smtClean="0">
                <a:solidFill>
                  <a:schemeClr val="tx1"/>
                </a:solidFill>
                <a:latin typeface="Tahoma" panose="020B0604030504040204" pitchFamily="34" charset="0"/>
              </a:rPr>
              <a:pPr/>
              <a:t>57</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a:extLst>
              <a:ext uri="{FF2B5EF4-FFF2-40B4-BE49-F238E27FC236}">
                <a16:creationId xmlns:a16="http://schemas.microsoft.com/office/drawing/2014/main" id="{D9E98DFB-084A-4F98-A9D3-E1073D2CF55F}"/>
              </a:ext>
            </a:extLst>
          </p:cNvPr>
          <p:cNvSpPr>
            <a:spLocks noGrp="1" noRot="1" noChangeAspect="1" noChangeArrowheads="1" noTextEdit="1"/>
          </p:cNvSpPr>
          <p:nvPr>
            <p:ph type="sldImg"/>
          </p:nvPr>
        </p:nvSpPr>
        <p:spPr>
          <a:ln/>
        </p:spPr>
      </p:sp>
      <p:sp>
        <p:nvSpPr>
          <p:cNvPr id="240643" name="Notes Placeholder 2">
            <a:extLst>
              <a:ext uri="{FF2B5EF4-FFF2-40B4-BE49-F238E27FC236}">
                <a16:creationId xmlns:a16="http://schemas.microsoft.com/office/drawing/2014/main" id="{B9D72A81-A751-4ABE-9A9C-02A87F9B091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 me ask each team to identify an approach to address the agenda item, What are the potential improvements we could make to the hiring process?” agenda item. Let me start with the [red] team and see how many different </a:t>
            </a:r>
            <a:endParaRPr lang="en-US" altLang="en-US"/>
          </a:p>
        </p:txBody>
      </p:sp>
      <p:sp>
        <p:nvSpPr>
          <p:cNvPr id="240644" name="Slide Number Placeholder 3">
            <a:extLst>
              <a:ext uri="{FF2B5EF4-FFF2-40B4-BE49-F238E27FC236}">
                <a16:creationId xmlns:a16="http://schemas.microsoft.com/office/drawing/2014/main" id="{E7C74302-0083-44C7-84B5-FBA5F23FDEB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BDA8E85A-CA8D-4BDA-AAC5-EAF8D180E9FA}" type="slidenum">
              <a:rPr lang="en-US" altLang="en-US" sz="1200" b="0" smtClean="0">
                <a:solidFill>
                  <a:schemeClr val="tx1"/>
                </a:solidFill>
                <a:latin typeface="Tahoma" panose="020B0604030504040204" pitchFamily="34" charset="0"/>
              </a:rPr>
              <a:pPr/>
              <a:t>58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a:extLst>
              <a:ext uri="{FF2B5EF4-FFF2-40B4-BE49-F238E27FC236}">
                <a16:creationId xmlns:a16="http://schemas.microsoft.com/office/drawing/2014/main" id="{B8A226BB-D099-4C66-819A-B5F026992A56}"/>
              </a:ext>
            </a:extLst>
          </p:cNvPr>
          <p:cNvSpPr>
            <a:spLocks noGrp="1" noRot="1" noChangeAspect="1" noChangeArrowheads="1" noTextEdit="1"/>
          </p:cNvSpPr>
          <p:nvPr>
            <p:ph type="sldImg"/>
          </p:nvPr>
        </p:nvSpPr>
        <p:spPr>
          <a:ln/>
        </p:spPr>
      </p:sp>
      <p:sp>
        <p:nvSpPr>
          <p:cNvPr id="242691" name="Notes Placeholder 2">
            <a:extLst>
              <a:ext uri="{FF2B5EF4-FFF2-40B4-BE49-F238E27FC236}">
                <a16:creationId xmlns:a16="http://schemas.microsoft.com/office/drawing/2014/main" id="{1111DFD1-6789-493A-B02D-60FA2661444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 fifth P or Process includes three distinct steps: the agenda, the key processes and an estimate of the timing for each item on the agenda. Let’s take a look at each.</a:t>
            </a:r>
          </a:p>
          <a:p>
            <a:endParaRPr lang="en-US" altLang="en-US" b="1"/>
          </a:p>
          <a:p>
            <a:endParaRPr lang="en-US" altLang="en-US"/>
          </a:p>
        </p:txBody>
      </p:sp>
      <p:sp>
        <p:nvSpPr>
          <p:cNvPr id="242692" name="Slide Number Placeholder 3">
            <a:extLst>
              <a:ext uri="{FF2B5EF4-FFF2-40B4-BE49-F238E27FC236}">
                <a16:creationId xmlns:a16="http://schemas.microsoft.com/office/drawing/2014/main" id="{F541DD87-7DE4-4086-AFB8-A8C06895147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4B38DF4-88C7-4110-9BE5-7ABB96A3536D}" type="slidenum">
              <a:rPr lang="en-US" altLang="en-US" sz="1200" b="0" smtClean="0">
                <a:solidFill>
                  <a:schemeClr val="tx1"/>
                </a:solidFill>
                <a:latin typeface="Tahoma" panose="020B0604030504040204" pitchFamily="34" charset="0"/>
              </a:rPr>
              <a:pPr/>
              <a:t>59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12100C5C-72BD-42BC-9E97-5A4B451C00AA}"/>
              </a:ext>
            </a:extLst>
          </p:cNvPr>
          <p:cNvSpPr>
            <a:spLocks noGrp="1" noRot="1" noChangeAspect="1" noChangeArrowheads="1" noTextEdit="1"/>
          </p:cNvSpPr>
          <p:nvPr>
            <p:ph type="sldImg"/>
          </p:nvPr>
        </p:nvSpPr>
        <p:spPr>
          <a:ln/>
        </p:spPr>
      </p:sp>
      <p:sp>
        <p:nvSpPr>
          <p:cNvPr id="134147" name="Notes Placeholder 2">
            <a:extLst>
              <a:ext uri="{FF2B5EF4-FFF2-40B4-BE49-F238E27FC236}">
                <a16:creationId xmlns:a16="http://schemas.microsoft.com/office/drawing/2014/main" id="{108DAC45-C5F0-4B6A-84A1-161556003AE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buFont typeface="Calibri" panose="020F0502020204030204" pitchFamily="34" charset="0"/>
              <a:buAutoNum type="arabicPeriod" startAt="3"/>
            </a:pPr>
            <a:r>
              <a:rPr lang="en-US" altLang="en-US" b="1" i="1"/>
              <a:t>How many of us have attended a meeting that we thought could have been accomplished without an actual meeting? [raise your hand] I know in some of the organizations that I have been a part of, that it is not unusual for me to get a call or receive a request to attend a meeting --- you know something like, “Hey Richard, can you join us in the conference room at 1pm to address this objective?” Let’s discuss approaches to avoiding those unnecessary meetings. When can we, and how can we accomplish this? What are some options?</a:t>
            </a:r>
          </a:p>
        </p:txBody>
      </p:sp>
      <p:sp>
        <p:nvSpPr>
          <p:cNvPr id="134148" name="Slide Number Placeholder 3">
            <a:extLst>
              <a:ext uri="{FF2B5EF4-FFF2-40B4-BE49-F238E27FC236}">
                <a16:creationId xmlns:a16="http://schemas.microsoft.com/office/drawing/2014/main" id="{2BF56EE9-DB7B-4D37-B76D-0FD17279549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3BC4F46-CA29-4A36-91C2-EBB16EBCCD0F}" type="slidenum">
              <a:rPr lang="en-US" altLang="en-US" sz="1200" b="0" smtClean="0">
                <a:solidFill>
                  <a:schemeClr val="tx1"/>
                </a:solidFill>
                <a:latin typeface="Tahoma" panose="020B0604030504040204" pitchFamily="34" charset="0"/>
              </a:rPr>
              <a:pPr/>
              <a:t>6</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lide Image Placeholder 1">
            <a:extLst>
              <a:ext uri="{FF2B5EF4-FFF2-40B4-BE49-F238E27FC236}">
                <a16:creationId xmlns:a16="http://schemas.microsoft.com/office/drawing/2014/main" id="{D181F399-B582-4C73-99E2-324ACF5CD1E6}"/>
              </a:ext>
            </a:extLst>
          </p:cNvPr>
          <p:cNvSpPr>
            <a:spLocks noGrp="1" noRot="1" noChangeAspect="1" noChangeArrowheads="1" noTextEdit="1"/>
          </p:cNvSpPr>
          <p:nvPr>
            <p:ph type="sldImg"/>
          </p:nvPr>
        </p:nvSpPr>
        <p:spPr>
          <a:ln/>
        </p:spPr>
      </p:sp>
      <p:sp>
        <p:nvSpPr>
          <p:cNvPr id="244739" name="Notes Placeholder 2">
            <a:extLst>
              <a:ext uri="{FF2B5EF4-FFF2-40B4-BE49-F238E27FC236}">
                <a16:creationId xmlns:a16="http://schemas.microsoft.com/office/drawing/2014/main" id="{E120B936-091C-4D7A-9B08-2395273FA8F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you are aware of Murphy’s Law? [raise your hand] How many of us have experienced Murphy’s Law? [nod your head] When it comes to the Logistics of our meeting, it seems this is often where Murphy lives. When we remember to cover these items, they always go well. When we overlook or rush through our preparation, the item we forget or overlook always seems to go the wrong way.</a:t>
            </a:r>
          </a:p>
          <a:p>
            <a:endParaRPr lang="en-US" altLang="en-US" b="1"/>
          </a:p>
          <a:p>
            <a:r>
              <a:rPr lang="en-US" altLang="en-US" b="1"/>
              <a:t>[green] team, any Murphy’s Law examples you might share with us? [facilitate the discussion; key point is “life is often in the details”; the difference between a good meeting and a great meeting is not doing any one thing so much better but doing a lot of little things just a little bit better]</a:t>
            </a:r>
          </a:p>
        </p:txBody>
      </p:sp>
      <p:sp>
        <p:nvSpPr>
          <p:cNvPr id="244740" name="Slide Number Placeholder 3">
            <a:extLst>
              <a:ext uri="{FF2B5EF4-FFF2-40B4-BE49-F238E27FC236}">
                <a16:creationId xmlns:a16="http://schemas.microsoft.com/office/drawing/2014/main" id="{EC30DEFE-29DA-4086-AE52-008B8735DFB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75D0DFC-04F9-4B07-945B-B5191126C69C}" type="slidenum">
              <a:rPr lang="en-US" altLang="en-US" sz="1200" b="0" smtClean="0">
                <a:solidFill>
                  <a:schemeClr val="tx1"/>
                </a:solidFill>
                <a:latin typeface="Tahoma" panose="020B0604030504040204" pitchFamily="34" charset="0"/>
              </a:rPr>
              <a:pPr/>
              <a:t>60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a:extLst>
              <a:ext uri="{FF2B5EF4-FFF2-40B4-BE49-F238E27FC236}">
                <a16:creationId xmlns:a16="http://schemas.microsoft.com/office/drawing/2014/main" id="{E0A119AB-5CC7-4C3B-9EDF-85895EC0C4E1}"/>
              </a:ext>
            </a:extLst>
          </p:cNvPr>
          <p:cNvSpPr>
            <a:spLocks noGrp="1" noRot="1" noChangeAspect="1" noChangeArrowheads="1" noTextEdit="1"/>
          </p:cNvSpPr>
          <p:nvPr>
            <p:ph type="sldImg"/>
          </p:nvPr>
        </p:nvSpPr>
        <p:spPr>
          <a:ln/>
        </p:spPr>
      </p:sp>
      <p:sp>
        <p:nvSpPr>
          <p:cNvPr id="246787" name="Notes Placeholder 2">
            <a:extLst>
              <a:ext uri="{FF2B5EF4-FFF2-40B4-BE49-F238E27FC236}">
                <a16:creationId xmlns:a16="http://schemas.microsoft.com/office/drawing/2014/main" id="{53D2AB79-FA36-4747-80E5-25C8071E443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One thing that can help make our meeting better is to require a meeting invitation that is more than a simple calendar invite with a time and title of the meeting. If you remember our Meeting Rights example, we believe participants are entitled to an invitation that includes key components. How about something as simple as a purpose statement and an agenda in each meeting invitation? [nod your head] Or simply decline an invitation without that information.</a:t>
            </a:r>
          </a:p>
          <a:p>
            <a:endParaRPr lang="en-US" altLang="en-US" b="1"/>
          </a:p>
          <a:p>
            <a:r>
              <a:rPr lang="en-US" altLang="en-US" b="1"/>
              <a:t>Here are some other items that we believe can make a big difference in making your meetings more meaningful and productive [review the key components on slide]</a:t>
            </a:r>
            <a:endParaRPr lang="en-US" altLang="en-US"/>
          </a:p>
        </p:txBody>
      </p:sp>
      <p:sp>
        <p:nvSpPr>
          <p:cNvPr id="246788" name="Slide Number Placeholder 3">
            <a:extLst>
              <a:ext uri="{FF2B5EF4-FFF2-40B4-BE49-F238E27FC236}">
                <a16:creationId xmlns:a16="http://schemas.microsoft.com/office/drawing/2014/main" id="{6070E918-0448-46DD-BA80-D2B644945DF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F8030D9B-813D-4A4D-85DE-85CD4179D288}" type="slidenum">
              <a:rPr lang="en-US" altLang="en-US" sz="1200" b="0" smtClean="0">
                <a:solidFill>
                  <a:schemeClr val="tx1"/>
                </a:solidFill>
                <a:latin typeface="Tahoma" panose="020B0604030504040204" pitchFamily="34" charset="0"/>
              </a:rPr>
              <a:pPr/>
              <a:t>61</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a:extLst>
              <a:ext uri="{FF2B5EF4-FFF2-40B4-BE49-F238E27FC236}">
                <a16:creationId xmlns:a16="http://schemas.microsoft.com/office/drawing/2014/main" id="{C40CA8A1-CCAD-44AE-A682-5CC46DCBE4C0}"/>
              </a:ext>
            </a:extLst>
          </p:cNvPr>
          <p:cNvSpPr>
            <a:spLocks noGrp="1" noRot="1" noChangeAspect="1" noChangeArrowheads="1" noTextEdit="1"/>
          </p:cNvSpPr>
          <p:nvPr>
            <p:ph type="sldImg"/>
          </p:nvPr>
        </p:nvSpPr>
        <p:spPr>
          <a:ln/>
        </p:spPr>
      </p:sp>
      <p:sp>
        <p:nvSpPr>
          <p:cNvPr id="248835" name="Notes Placeholder 2">
            <a:extLst>
              <a:ext uri="{FF2B5EF4-FFF2-40B4-BE49-F238E27FC236}">
                <a16:creationId xmlns:a16="http://schemas.microsoft.com/office/drawing/2014/main" id="{ADD6503B-85B6-4DFD-B8EB-B4A6E39B200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us have heard about the cost/benefit balance? Or ROI? Often we can avoid unnecessary meetings; but how?: Let’s take a look at the key questions on this slide. [name] on our [blue] team, read the first point for me [add comment and facilitate through the four key points on the slide]</a:t>
            </a:r>
          </a:p>
          <a:p>
            <a:endParaRPr lang="en-US" altLang="en-US"/>
          </a:p>
        </p:txBody>
      </p:sp>
      <p:sp>
        <p:nvSpPr>
          <p:cNvPr id="248836" name="Slide Number Placeholder 3">
            <a:extLst>
              <a:ext uri="{FF2B5EF4-FFF2-40B4-BE49-F238E27FC236}">
                <a16:creationId xmlns:a16="http://schemas.microsoft.com/office/drawing/2014/main" id="{906AD1AB-893B-4C69-9DF3-C545683EEFD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E22CECCE-4804-4D80-B98F-1ACDFED1DD9D}" type="slidenum">
              <a:rPr lang="en-US" altLang="en-US" sz="1200" b="0" smtClean="0">
                <a:solidFill>
                  <a:schemeClr val="tx1"/>
                </a:solidFill>
                <a:latin typeface="Tahoma" panose="020B0604030504040204" pitchFamily="34" charset="0"/>
              </a:rPr>
              <a:pPr/>
              <a:t>62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Slide Image Placeholder 1">
            <a:extLst>
              <a:ext uri="{FF2B5EF4-FFF2-40B4-BE49-F238E27FC236}">
                <a16:creationId xmlns:a16="http://schemas.microsoft.com/office/drawing/2014/main" id="{F7F37468-63CD-4501-8CD9-4EF972FDAE92}"/>
              </a:ext>
            </a:extLst>
          </p:cNvPr>
          <p:cNvSpPr>
            <a:spLocks noGrp="1" noRot="1" noChangeAspect="1" noChangeArrowheads="1" noTextEdit="1"/>
          </p:cNvSpPr>
          <p:nvPr>
            <p:ph type="sldImg"/>
          </p:nvPr>
        </p:nvSpPr>
        <p:spPr>
          <a:ln/>
        </p:spPr>
      </p:sp>
      <p:sp>
        <p:nvSpPr>
          <p:cNvPr id="250883" name="Notes Placeholder 2">
            <a:extLst>
              <a:ext uri="{FF2B5EF4-FFF2-40B4-BE49-F238E27FC236}">
                <a16:creationId xmlns:a16="http://schemas.microsoft.com/office/drawing/2014/main" id="{2B5124E1-A1F5-4CAB-9598-8830DA0CE42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us have heard about the cost/benefit balance? Or ROI? Often we can avoid unnecessary meetings; but how?: Let’s take a look at the key questions on this slide. [name] on our [blue] team, read the first point for me [add comment and facilitate through the four key points on the slide]</a:t>
            </a:r>
          </a:p>
          <a:p>
            <a:endParaRPr lang="en-US" altLang="en-US"/>
          </a:p>
        </p:txBody>
      </p:sp>
      <p:sp>
        <p:nvSpPr>
          <p:cNvPr id="250884" name="Slide Number Placeholder 3">
            <a:extLst>
              <a:ext uri="{FF2B5EF4-FFF2-40B4-BE49-F238E27FC236}">
                <a16:creationId xmlns:a16="http://schemas.microsoft.com/office/drawing/2014/main" id="{883DB5A4-8623-4D97-B252-CB7C8F35CE1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0FFABCA-0D74-490F-A117-36DE3AC075AE}" type="slidenum">
              <a:rPr lang="en-US" altLang="en-US" sz="1200" b="0" smtClean="0">
                <a:solidFill>
                  <a:schemeClr val="tx1"/>
                </a:solidFill>
                <a:latin typeface="Tahoma" panose="020B0604030504040204" pitchFamily="34" charset="0"/>
              </a:rPr>
              <a:pPr/>
              <a:t>63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a:extLst>
              <a:ext uri="{FF2B5EF4-FFF2-40B4-BE49-F238E27FC236}">
                <a16:creationId xmlns:a16="http://schemas.microsoft.com/office/drawing/2014/main" id="{BC0502AF-1179-495D-9F00-C4CFA4BE6CF0}"/>
              </a:ext>
            </a:extLst>
          </p:cNvPr>
          <p:cNvSpPr>
            <a:spLocks noGrp="1" noRot="1" noChangeAspect="1" noChangeArrowheads="1" noTextEdit="1"/>
          </p:cNvSpPr>
          <p:nvPr>
            <p:ph type="sldImg"/>
          </p:nvPr>
        </p:nvSpPr>
        <p:spPr>
          <a:ln/>
        </p:spPr>
      </p:sp>
      <p:sp>
        <p:nvSpPr>
          <p:cNvPr id="252931" name="Notes Placeholder 2">
            <a:extLst>
              <a:ext uri="{FF2B5EF4-FFF2-40B4-BE49-F238E27FC236}">
                <a16:creationId xmlns:a16="http://schemas.microsoft.com/office/drawing/2014/main" id="{46A1B3EC-106D-4179-9EC5-3CAB4034CB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us have heard about the cost/benefit balance? Or ROI? Often we can avoid unnecessary meetings; but how?: Let’s take a look at the key questions on this slide. [name] on our [blue] team, read the first point for me [add comment and facilitate through the four key points on the slide]</a:t>
            </a:r>
          </a:p>
          <a:p>
            <a:endParaRPr lang="en-US" altLang="en-US"/>
          </a:p>
        </p:txBody>
      </p:sp>
      <p:sp>
        <p:nvSpPr>
          <p:cNvPr id="252932" name="Slide Number Placeholder 3">
            <a:extLst>
              <a:ext uri="{FF2B5EF4-FFF2-40B4-BE49-F238E27FC236}">
                <a16:creationId xmlns:a16="http://schemas.microsoft.com/office/drawing/2014/main" id="{0CE5BD14-B5C4-462A-A1E7-0D6386F5532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1C2B2F1B-D99B-481F-A02F-04B24518D037}" type="slidenum">
              <a:rPr lang="en-US" altLang="en-US" sz="1200" b="0" smtClean="0">
                <a:solidFill>
                  <a:schemeClr val="tx1"/>
                </a:solidFill>
                <a:latin typeface="Tahoma" panose="020B0604030504040204" pitchFamily="34" charset="0"/>
              </a:rPr>
              <a:pPr/>
              <a:t>64</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a:extLst>
              <a:ext uri="{FF2B5EF4-FFF2-40B4-BE49-F238E27FC236}">
                <a16:creationId xmlns:a16="http://schemas.microsoft.com/office/drawing/2014/main" id="{F425060C-8E05-4795-A23F-C0EF5D19950F}"/>
              </a:ext>
            </a:extLst>
          </p:cNvPr>
          <p:cNvSpPr>
            <a:spLocks noGrp="1" noRot="1" noChangeAspect="1" noChangeArrowheads="1" noTextEdit="1"/>
          </p:cNvSpPr>
          <p:nvPr>
            <p:ph type="sldImg"/>
          </p:nvPr>
        </p:nvSpPr>
        <p:spPr>
          <a:ln/>
        </p:spPr>
      </p:sp>
      <p:sp>
        <p:nvSpPr>
          <p:cNvPr id="254979" name="Notes Placeholder 2">
            <a:extLst>
              <a:ext uri="{FF2B5EF4-FFF2-40B4-BE49-F238E27FC236}">
                <a16:creationId xmlns:a16="http://schemas.microsoft.com/office/drawing/2014/main" id="{7CF4EA07-9598-4010-9560-A196013C9B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Here is the first of several Checklists for assisting us in making our meetings more Masterful. You will notice that all steps may not be necessary for all meetings and those that are recommended for all meetings are identified by an asterisk by that item on the checklist. These checklists are included on the LSI website along with other key meeting tools such as the countdown time we have been using. You may want visit that web site and check for updates occasionally. </a:t>
            </a:r>
          </a:p>
          <a:p>
            <a:endParaRPr lang="en-US" altLang="en-US" b="1"/>
          </a:p>
          <a:p>
            <a:r>
              <a:rPr lang="en-US" altLang="en-US" b="1"/>
              <a:t>Before we move on, are there any questions on Masterful Preparation? [facilitate the discussion]</a:t>
            </a:r>
          </a:p>
          <a:p>
            <a:endParaRPr lang="en-US" altLang="en-US"/>
          </a:p>
        </p:txBody>
      </p:sp>
      <p:sp>
        <p:nvSpPr>
          <p:cNvPr id="254980" name="Slide Number Placeholder 3">
            <a:extLst>
              <a:ext uri="{FF2B5EF4-FFF2-40B4-BE49-F238E27FC236}">
                <a16:creationId xmlns:a16="http://schemas.microsoft.com/office/drawing/2014/main" id="{C17D3340-E39D-40BD-9159-D2D97A12493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50D2813-E6C3-4A5C-8507-87508655DED2}" type="slidenum">
              <a:rPr lang="en-US" altLang="en-US" sz="1200" b="0" smtClean="0">
                <a:solidFill>
                  <a:schemeClr val="tx1"/>
                </a:solidFill>
                <a:latin typeface="Tahoma" panose="020B0604030504040204" pitchFamily="34" charset="0"/>
              </a:rPr>
              <a:pPr/>
              <a:t>65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a:extLst>
              <a:ext uri="{FF2B5EF4-FFF2-40B4-BE49-F238E27FC236}">
                <a16:creationId xmlns:a16="http://schemas.microsoft.com/office/drawing/2014/main" id="{E93BFE71-D38E-459F-877A-825669386F9C}"/>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7ED796F-D46C-4312-BAA4-9D20085182BE}"/>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Rating Your Meetings (see slide number 37: Rate the Meetings You Attend)</a:t>
            </a:r>
          </a:p>
          <a:p>
            <a:pPr marL="640594" lvl="1" indent="-174708">
              <a:buFont typeface="Arial" panose="020B0604020202020204" pitchFamily="34" charset="0"/>
              <a:buChar char="•"/>
              <a:defRPr/>
            </a:pPr>
            <a:r>
              <a:rPr lang="en-US" altLang="en-US" b="1" dirty="0"/>
              <a:t>Use this flip chart to record the results of the participants by number or %</a:t>
            </a:r>
          </a:p>
          <a:p>
            <a:pPr>
              <a:buFont typeface="Arial" panose="020B0604020202020204" pitchFamily="34" charset="0"/>
              <a:buNone/>
              <a:defRPr/>
            </a:pPr>
            <a:endParaRPr lang="en-US" altLang="en-US" b="1" dirty="0"/>
          </a:p>
          <a:p>
            <a:pPr>
              <a:defRPr/>
            </a:pPr>
            <a:r>
              <a:rPr lang="en-US" altLang="en-US" b="1" dirty="0"/>
              <a:t>[Checkpoint]</a:t>
            </a:r>
          </a:p>
          <a:p>
            <a:pPr>
              <a:defRPr/>
            </a:pPr>
            <a:endParaRPr lang="en-US" altLang="en-US" b="1" dirty="0"/>
          </a:p>
          <a:p>
            <a:pPr>
              <a:defRPr/>
            </a:pPr>
            <a:r>
              <a:rPr lang="en-US" altLang="en-US" b="1" i="1" dirty="0"/>
              <a:t>[Review] we have just completed our first agenda item where we outlined our course objectives, identified the key meeting problems we experience and introducing everyone in the room</a:t>
            </a:r>
          </a:p>
          <a:p>
            <a:pPr>
              <a:defRPr/>
            </a:pPr>
            <a:endParaRPr lang="en-US" altLang="en-US" b="1" i="1" dirty="0"/>
          </a:p>
          <a:p>
            <a:pPr>
              <a:defRPr/>
            </a:pPr>
            <a:r>
              <a:rPr lang="en-US" altLang="en-US" b="1" i="1" dirty="0"/>
              <a:t>[Preview] what we are about to do next is look at what we mean by a Masterful Vision</a:t>
            </a:r>
          </a:p>
          <a:p>
            <a:pPr>
              <a:defRPr/>
            </a:pPr>
            <a:endParaRPr lang="en-US" altLang="en-US" b="1" i="1" dirty="0"/>
          </a:p>
          <a:p>
            <a:pPr>
              <a:defRPr/>
            </a:pPr>
            <a:r>
              <a:rPr lang="en-US" altLang="en-US" b="1" i="1" dirty="0"/>
              <a:t>[Big View] and that is important because if we all do not have a similar picture of what a great or Masterful Meeting looks like, we will are be shooting for a different target. And that would not be a good idea would it? [nod your head no]</a:t>
            </a:r>
          </a:p>
          <a:p>
            <a:pPr>
              <a:defRPr/>
            </a:pPr>
            <a:endParaRPr lang="en-US" dirty="0"/>
          </a:p>
        </p:txBody>
      </p:sp>
      <p:sp>
        <p:nvSpPr>
          <p:cNvPr id="257028" name="Slide Number Placeholder 3">
            <a:extLst>
              <a:ext uri="{FF2B5EF4-FFF2-40B4-BE49-F238E27FC236}">
                <a16:creationId xmlns:a16="http://schemas.microsoft.com/office/drawing/2014/main" id="{0FE80DBB-3431-4851-B69A-1C136C3FB8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98F7D935-9CFA-4683-9B36-F80CF3735742}" type="slidenum">
              <a:rPr lang="en-US" altLang="en-US" sz="1200" b="0" smtClean="0">
                <a:solidFill>
                  <a:schemeClr val="tx1"/>
                </a:solidFill>
                <a:latin typeface="Tahoma" panose="020B0604030504040204" pitchFamily="34" charset="0"/>
              </a:rPr>
              <a:pPr/>
              <a:t>66</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Slide Image Placeholder 1">
            <a:extLst>
              <a:ext uri="{FF2B5EF4-FFF2-40B4-BE49-F238E27FC236}">
                <a16:creationId xmlns:a16="http://schemas.microsoft.com/office/drawing/2014/main" id="{870EA1FF-B152-42D7-A26A-C08669C6EDF4}"/>
              </a:ext>
            </a:extLst>
          </p:cNvPr>
          <p:cNvSpPr>
            <a:spLocks noGrp="1" noRot="1" noChangeAspect="1" noChangeArrowheads="1" noTextEdit="1"/>
          </p:cNvSpPr>
          <p:nvPr>
            <p:ph type="sldImg"/>
          </p:nvPr>
        </p:nvSpPr>
        <p:spPr>
          <a:ln/>
        </p:spPr>
      </p:sp>
      <p:sp>
        <p:nvSpPr>
          <p:cNvPr id="171011" name="Notes Placeholder 2">
            <a:extLst>
              <a:ext uri="{FF2B5EF4-FFF2-40B4-BE49-F238E27FC236}">
                <a16:creationId xmlns:a16="http://schemas.microsoft.com/office/drawing/2014/main" id="{7DE3477C-11E4-47E0-B6A4-8D706F8B344B}"/>
              </a:ext>
            </a:extLst>
          </p:cNvPr>
          <p:cNvSpPr>
            <a:spLocks noGrp="1"/>
          </p:cNvSpPr>
          <p:nvPr>
            <p:ph type="body" idx="1"/>
          </p:nvPr>
        </p:nvSpPr>
        <p:spPr/>
        <p:txBody>
          <a:bodyPr/>
          <a:lstStyle/>
          <a:p>
            <a:pPr>
              <a:defRPr/>
            </a:pPr>
            <a:r>
              <a:rPr lang="en-US" altLang="en-US" b="1" u="sng" dirty="0"/>
              <a:t>Timing</a:t>
            </a:r>
            <a:r>
              <a:rPr lang="en-US" altLang="en-US" b="1" dirty="0"/>
              <a:t>: 60 minutes</a:t>
            </a:r>
          </a:p>
          <a:p>
            <a:pPr>
              <a:defRPr/>
            </a:pPr>
            <a:endParaRPr lang="en-US" altLang="en-US" b="1" dirty="0"/>
          </a:p>
          <a:p>
            <a:pPr>
              <a:defRPr/>
            </a:pPr>
            <a:r>
              <a:rPr lang="en-US" altLang="en-US" b="1" u="sng" dirty="0"/>
              <a:t>Flip Charts</a:t>
            </a:r>
            <a:r>
              <a:rPr lang="en-US" altLang="en-US" b="1" dirty="0"/>
              <a:t>: </a:t>
            </a:r>
          </a:p>
          <a:p>
            <a:pPr marL="174708" indent="-174708">
              <a:buFont typeface="Arial" panose="020B0604020202020204" pitchFamily="34" charset="0"/>
              <a:buChar char="•"/>
              <a:defRPr/>
            </a:pPr>
            <a:r>
              <a:rPr lang="en-US" altLang="en-US" b="1" dirty="0"/>
              <a:t>Great Starts</a:t>
            </a:r>
          </a:p>
          <a:p>
            <a:pPr marL="640594" lvl="1" indent="-174708">
              <a:buFont typeface="Arial" panose="020B0604020202020204" pitchFamily="34" charset="0"/>
              <a:buChar char="•"/>
              <a:defRPr/>
            </a:pPr>
            <a:r>
              <a:rPr lang="en-US" altLang="en-US" b="1" dirty="0"/>
              <a:t>Inform</a:t>
            </a:r>
          </a:p>
          <a:p>
            <a:pPr marL="1106481" lvl="2" indent="-174708">
              <a:buFont typeface="Arial" panose="020B0604020202020204" pitchFamily="34" charset="0"/>
              <a:buChar char="•"/>
              <a:defRPr/>
            </a:pPr>
            <a:r>
              <a:rPr lang="en-US" altLang="en-US" b="1" dirty="0"/>
              <a:t>Purpose &amp; Product</a:t>
            </a:r>
          </a:p>
          <a:p>
            <a:pPr marL="640594" lvl="1" indent="-174708">
              <a:buFont typeface="Arial" panose="020B0604020202020204" pitchFamily="34" charset="0"/>
              <a:buChar char="•"/>
              <a:defRPr/>
            </a:pPr>
            <a:r>
              <a:rPr lang="en-US" altLang="en-US" b="1" dirty="0"/>
              <a:t>Excite</a:t>
            </a:r>
          </a:p>
          <a:p>
            <a:pPr marL="1106481" lvl="2" indent="-174708">
              <a:buFont typeface="Arial" panose="020B0604020202020204" pitchFamily="34" charset="0"/>
              <a:buChar char="•"/>
              <a:defRPr/>
            </a:pPr>
            <a:r>
              <a:rPr lang="en-US" altLang="en-US" b="1" dirty="0"/>
              <a:t>Benefits to them/WII-FM</a:t>
            </a:r>
          </a:p>
          <a:p>
            <a:pPr marL="640594" lvl="1" indent="-174708">
              <a:buFont typeface="Arial" panose="020B0604020202020204" pitchFamily="34" charset="0"/>
              <a:buChar char="•"/>
              <a:defRPr/>
            </a:pPr>
            <a:r>
              <a:rPr lang="en-US" altLang="en-US" b="1" dirty="0"/>
              <a:t>Empower</a:t>
            </a:r>
          </a:p>
          <a:p>
            <a:pPr marL="1106481" lvl="2" indent="-174708">
              <a:buFont typeface="Arial" panose="020B0604020202020204" pitchFamily="34" charset="0"/>
              <a:buChar char="•"/>
              <a:defRPr/>
            </a:pPr>
            <a:r>
              <a:rPr lang="en-US" altLang="en-US" b="1" dirty="0"/>
              <a:t>Why they were invited/authority they have been given/why me?</a:t>
            </a:r>
          </a:p>
          <a:p>
            <a:pPr marL="640594" lvl="1" indent="-174708">
              <a:buFont typeface="Arial" panose="020B0604020202020204" pitchFamily="34" charset="0"/>
              <a:buChar char="•"/>
              <a:defRPr/>
            </a:pPr>
            <a:r>
              <a:rPr lang="en-US" altLang="en-US" b="1" dirty="0"/>
              <a:t>Involve</a:t>
            </a:r>
          </a:p>
          <a:p>
            <a:pPr marL="1106481" lvl="2" indent="-174708">
              <a:buFont typeface="Arial" panose="020B0604020202020204" pitchFamily="34" charset="0"/>
              <a:buChar char="•"/>
              <a:defRPr/>
            </a:pPr>
            <a:r>
              <a:rPr lang="en-US" altLang="en-US" b="1" dirty="0"/>
              <a:t>Their engagement</a:t>
            </a:r>
          </a:p>
          <a:p>
            <a:pPr marL="174708" indent="-174708">
              <a:buFont typeface="Arial" panose="020B0604020202020204" pitchFamily="34" charset="0"/>
              <a:buChar char="•"/>
              <a:defRPr/>
            </a:pPr>
            <a:r>
              <a:rPr lang="en-US" altLang="en-US" b="1" dirty="0"/>
              <a:t>Great Starting Question</a:t>
            </a:r>
          </a:p>
          <a:p>
            <a:pPr marL="174708" indent="-174708">
              <a:buFont typeface="Arial" panose="020B0604020202020204" pitchFamily="34" charset="0"/>
              <a:buChar char="•"/>
              <a:defRPr/>
            </a:pPr>
            <a:r>
              <a:rPr lang="en-US" altLang="en-US" b="1" dirty="0"/>
              <a:t>Order of Starting a Meeting (with columns for each team to order their steps)</a:t>
            </a:r>
          </a:p>
          <a:p>
            <a:pPr marL="640594" lvl="1" indent="-174708">
              <a:buFont typeface="Arial" panose="020B0604020202020204" pitchFamily="34" charset="0"/>
              <a:buChar char="•"/>
              <a:defRPr/>
            </a:pPr>
            <a:r>
              <a:rPr lang="en-US" altLang="en-US" b="1" dirty="0"/>
              <a:t>Begin with an image building phrase</a:t>
            </a:r>
          </a:p>
          <a:p>
            <a:pPr marL="640594" lvl="1" indent="-174708">
              <a:buFont typeface="Arial" panose="020B0604020202020204" pitchFamily="34" charset="0"/>
              <a:buChar char="•"/>
              <a:defRPr/>
            </a:pPr>
            <a:r>
              <a:rPr lang="en-US" altLang="en-US" b="1" dirty="0"/>
              <a:t>Extend…the image (2-3 phrases)</a:t>
            </a:r>
          </a:p>
          <a:p>
            <a:pPr marL="640594" lvl="1" indent="-174708">
              <a:buFont typeface="Arial" panose="020B0604020202020204" pitchFamily="34" charset="0"/>
              <a:buChar char="•"/>
              <a:defRPr/>
            </a:pPr>
            <a:r>
              <a:rPr lang="en-US" altLang="en-US" b="1" dirty="0"/>
              <a:t>Ask the direct question</a:t>
            </a:r>
          </a:p>
          <a:p>
            <a:pPr>
              <a:defRPr/>
            </a:pPr>
            <a:endParaRPr lang="en-US" altLang="en-US" dirty="0"/>
          </a:p>
        </p:txBody>
      </p:sp>
      <p:sp>
        <p:nvSpPr>
          <p:cNvPr id="259076" name="Slide Number Placeholder 3">
            <a:extLst>
              <a:ext uri="{FF2B5EF4-FFF2-40B4-BE49-F238E27FC236}">
                <a16:creationId xmlns:a16="http://schemas.microsoft.com/office/drawing/2014/main" id="{11AF28CD-6FFD-4BEB-8F68-27D55009762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1DD828D-A32D-4D43-9CFA-7562F13347DD}" type="slidenum">
              <a:rPr kumimoji="0" lang="en-US" altLang="en-US" smtClean="0">
                <a:latin typeface="Tahoma" panose="020B0604030504040204" pitchFamily="34" charset="0"/>
              </a:rPr>
              <a:pPr>
                <a:spcBef>
                  <a:spcPct val="0"/>
                </a:spcBef>
              </a:pPr>
              <a:t>67</a:t>
            </a:fld>
            <a:endParaRPr kumimoji="0" lang="en-US" altLang="en-US">
              <a:latin typeface="Tahoma" panose="020B060403050404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a:extLst>
              <a:ext uri="{FF2B5EF4-FFF2-40B4-BE49-F238E27FC236}">
                <a16:creationId xmlns:a16="http://schemas.microsoft.com/office/drawing/2014/main" id="{356A2EC7-AFCB-4D90-B991-F1D039F5602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D296D02-C5A7-4A21-9D34-EEBFC0539AED}" type="slidenum">
              <a:rPr kumimoji="0" lang="en-US" altLang="en-US" smtClean="0">
                <a:latin typeface="Tahoma" panose="020B0604030504040204" pitchFamily="34" charset="0"/>
              </a:rPr>
              <a:pPr>
                <a:spcBef>
                  <a:spcPct val="0"/>
                </a:spcBef>
              </a:pPr>
              <a:t>68</a:t>
            </a:fld>
            <a:endParaRPr kumimoji="0" lang="en-US" altLang="en-US">
              <a:latin typeface="Tahoma" panose="020B0604030504040204" pitchFamily="34" charset="0"/>
            </a:endParaRPr>
          </a:p>
        </p:txBody>
      </p:sp>
      <p:sp>
        <p:nvSpPr>
          <p:cNvPr id="261123" name="Rectangle 2">
            <a:extLst>
              <a:ext uri="{FF2B5EF4-FFF2-40B4-BE49-F238E27FC236}">
                <a16:creationId xmlns:a16="http://schemas.microsoft.com/office/drawing/2014/main" id="{A81C54F0-4D6B-4F86-BAE9-EAB16C52F9FB}"/>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306D527-FABF-4E9B-8336-6009835436F5}"/>
              </a:ext>
            </a:extLst>
          </p:cNvPr>
          <p:cNvSpPr>
            <a:spLocks noGrp="1" noChangeArrowheads="1"/>
          </p:cNvSpPr>
          <p:nvPr>
            <p:ph type="body" idx="1"/>
          </p:nvPr>
        </p:nvSpPr>
        <p:spPr/>
        <p:txBody>
          <a:bodyPr/>
          <a:lstStyle/>
          <a:p>
            <a:pPr>
              <a:defRPr/>
            </a:pPr>
            <a:r>
              <a:rPr lang="en-US" altLang="en-US" b="1" dirty="0"/>
              <a:t>To get started with preparation, let’s use our teams.</a:t>
            </a:r>
          </a:p>
          <a:p>
            <a:pPr>
              <a:defRPr/>
            </a:pPr>
            <a:endParaRPr lang="en-US" altLang="en-US" b="1" dirty="0"/>
          </a:p>
          <a:p>
            <a:pPr>
              <a:defRPr/>
            </a:pPr>
            <a:r>
              <a:rPr lang="en-US" altLang="en-US" b="1" dirty="0"/>
              <a:t>[Purpose] the purpose of this next exercise is to ask each team what they believe is a part of Masterful Meeting preparation</a:t>
            </a:r>
          </a:p>
          <a:p>
            <a:pPr>
              <a:defRPr/>
            </a:pPr>
            <a:endParaRPr lang="en-US" altLang="en-US" b="1" dirty="0"/>
          </a:p>
          <a:p>
            <a:pPr>
              <a:defRPr/>
            </a:pPr>
            <a:r>
              <a:rPr lang="en-US" altLang="en-US" b="1" dirty="0"/>
              <a:t>[Example] not needed</a:t>
            </a:r>
          </a:p>
          <a:p>
            <a:pPr>
              <a:defRPr/>
            </a:pPr>
            <a:endParaRPr lang="en-US" altLang="en-US" b="1" dirty="0"/>
          </a:p>
          <a:p>
            <a:pPr>
              <a:defRPr/>
            </a:pPr>
            <a:r>
              <a:rPr lang="en-US" altLang="en-US" b="1" dirty="0"/>
              <a:t>[Directions] each team will be recording their answers to the question I am about to ask on post-it notes. So first, let’s select a new team leader. If you have already been a team lead, you are not eligible. Of the remaining team members [select the new team leader; oldest/newest car; most/least siblings; etc.]. Our new team leaders will be doing the following: </a:t>
            </a:r>
          </a:p>
          <a:p>
            <a:pPr marL="232943" indent="-232943">
              <a:buFontTx/>
              <a:buAutoNum type="arabicPeriod"/>
              <a:defRPr/>
            </a:pPr>
            <a:r>
              <a:rPr lang="en-US" altLang="en-US" b="1" dirty="0"/>
              <a:t>They will be recording the answers from their teams on the post-it notes and writing with the marker. Note the markers are pretty thick and the post-its are pretty small; so, please write accordingly.</a:t>
            </a:r>
          </a:p>
          <a:p>
            <a:pPr marL="232943" indent="-232943">
              <a:buFontTx/>
              <a:buAutoNum type="arabicPeriod"/>
              <a:defRPr/>
            </a:pPr>
            <a:r>
              <a:rPr lang="en-US" altLang="en-US" b="1" dirty="0"/>
              <a:t>Each answer will be recorded on its own, unique post-it note. So, [blue] team, if you have four answers, how many post-it notes would you have? [great, four, that’s as complicated as the math will get today]</a:t>
            </a:r>
          </a:p>
          <a:p>
            <a:pPr marL="232943" indent="-232943">
              <a:buFontTx/>
              <a:buAutoNum type="arabicPeriod"/>
              <a:defRPr/>
            </a:pPr>
            <a:r>
              <a:rPr lang="en-US" altLang="en-US" b="1" dirty="0"/>
              <a:t>Finally, I am going to set the clock for two minutes. When the clock rings, indicating time has expired, please cap your markers to keep the competition fair.</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a:extLst>
              <a:ext uri="{FF2B5EF4-FFF2-40B4-BE49-F238E27FC236}">
                <a16:creationId xmlns:a16="http://schemas.microsoft.com/office/drawing/2014/main" id="{B351D46D-D182-4133-8F01-5469CD2B61D4}"/>
              </a:ext>
            </a:extLst>
          </p:cNvPr>
          <p:cNvSpPr>
            <a:spLocks noGrp="1" noRot="1" noChangeAspect="1" noChangeArrowheads="1" noTextEdit="1"/>
          </p:cNvSpPr>
          <p:nvPr>
            <p:ph type="sldImg"/>
          </p:nvPr>
        </p:nvSpPr>
        <p:spPr>
          <a:ln/>
        </p:spPr>
      </p:sp>
      <p:sp>
        <p:nvSpPr>
          <p:cNvPr id="263171" name="Notes Placeholder 2">
            <a:extLst>
              <a:ext uri="{FF2B5EF4-FFF2-40B4-BE49-F238E27FC236}">
                <a16:creationId xmlns:a16="http://schemas.microsoft.com/office/drawing/2014/main" id="{53A97B16-C6D9-45C8-B83D-8CFD9F51E74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seen another great process for our agenda items in a meeting, Last Person Standing, let’s dive into Masterful Starting. We have several best practices/techniques and our second checklist.</a:t>
            </a:r>
          </a:p>
          <a:p>
            <a:endParaRPr lang="en-US" altLang="en-US"/>
          </a:p>
        </p:txBody>
      </p:sp>
      <p:sp>
        <p:nvSpPr>
          <p:cNvPr id="263172" name="Slide Number Placeholder 3">
            <a:extLst>
              <a:ext uri="{FF2B5EF4-FFF2-40B4-BE49-F238E27FC236}">
                <a16:creationId xmlns:a16="http://schemas.microsoft.com/office/drawing/2014/main" id="{C4628209-D560-4B53-B935-3603A0905AA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EEA5C737-AA53-4E41-BAAC-7A8C07C8EE0E}" type="slidenum">
              <a:rPr lang="en-US" altLang="en-US" sz="1200" b="0" smtClean="0">
                <a:solidFill>
                  <a:schemeClr val="tx1"/>
                </a:solidFill>
                <a:latin typeface="Tahoma" panose="020B0604030504040204" pitchFamily="34" charset="0"/>
              </a:rPr>
              <a:pPr/>
              <a:t>69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4FD64BB7-1500-4AEF-85E3-A89F7845D1E9}"/>
              </a:ext>
            </a:extLst>
          </p:cNvPr>
          <p:cNvSpPr>
            <a:spLocks noGrp="1" noRot="1" noChangeAspect="1" noChangeArrowheads="1" noTextEdit="1"/>
          </p:cNvSpPr>
          <p:nvPr>
            <p:ph type="sldImg"/>
          </p:nvPr>
        </p:nvSpPr>
        <p:spPr>
          <a:ln/>
        </p:spPr>
      </p:sp>
      <p:sp>
        <p:nvSpPr>
          <p:cNvPr id="136195" name="Notes Placeholder 2">
            <a:extLst>
              <a:ext uri="{FF2B5EF4-FFF2-40B4-BE49-F238E27FC236}">
                <a16:creationId xmlns:a16="http://schemas.microsoft.com/office/drawing/2014/main" id="{BA1C617D-5016-4BB0-9268-5111AC1E756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buFont typeface="Calibri" panose="020F0502020204030204" pitchFamily="34" charset="0"/>
              <a:buAutoNum type="arabicPeriod" startAt="4"/>
            </a:pPr>
            <a:r>
              <a:rPr lang="en-US" altLang="en-US" b="1" i="1"/>
              <a:t>Do some of you have meetings where disagreement occurs? [nod your head] Have you ever wondered why you spent so much time talking but seem to never reach a resolution? Well, one of our objectives will be to take look at an approach for handling disagreement and working through some clearly-defined steps to arrive at a consensus solution in the meetings we attend.</a:t>
            </a:r>
          </a:p>
        </p:txBody>
      </p:sp>
      <p:sp>
        <p:nvSpPr>
          <p:cNvPr id="136196" name="Slide Number Placeholder 3">
            <a:extLst>
              <a:ext uri="{FF2B5EF4-FFF2-40B4-BE49-F238E27FC236}">
                <a16:creationId xmlns:a16="http://schemas.microsoft.com/office/drawing/2014/main" id="{091872C7-B29C-4D67-997B-63BD0A520F1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8FC3C914-71E2-4E74-84DD-8099A0B3BB9B}" type="slidenum">
              <a:rPr lang="en-US" altLang="en-US" sz="1200" b="0" smtClean="0">
                <a:solidFill>
                  <a:schemeClr val="tx1"/>
                </a:solidFill>
                <a:latin typeface="Tahoma" panose="020B0604030504040204" pitchFamily="34" charset="0"/>
              </a:rPr>
              <a:pPr/>
              <a:t>7</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a:extLst>
              <a:ext uri="{FF2B5EF4-FFF2-40B4-BE49-F238E27FC236}">
                <a16:creationId xmlns:a16="http://schemas.microsoft.com/office/drawing/2014/main" id="{8984EC48-5AC7-408F-80DA-65AAD5F06649}"/>
              </a:ext>
            </a:extLst>
          </p:cNvPr>
          <p:cNvSpPr>
            <a:spLocks noGrp="1" noRot="1" noChangeAspect="1" noChangeArrowheads="1" noTextEdit="1"/>
          </p:cNvSpPr>
          <p:nvPr>
            <p:ph type="sldImg"/>
          </p:nvPr>
        </p:nvSpPr>
        <p:spPr>
          <a:ln/>
        </p:spPr>
      </p:sp>
      <p:sp>
        <p:nvSpPr>
          <p:cNvPr id="265219" name="Notes Placeholder 2">
            <a:extLst>
              <a:ext uri="{FF2B5EF4-FFF2-40B4-BE49-F238E27FC236}">
                <a16:creationId xmlns:a16="http://schemas.microsoft.com/office/drawing/2014/main" id="{E7B3DF05-4672-405B-98FF-304385CAE5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How many of your meetings start late? [raise your hand] That’s what we typically find; many or most meetings start late. And, [green] team who are the people that arrive late? Are they the junior participants or the more senior participants? [typically get the senior as an example; if so, follow-up with] That’s what we are often told, the more senior folks. Let mas ask you, do you think senior people got where they are by coming in late and leaving early? [nod your head, no] Of course not, so why are they arriving to meetings late? I believe they know meetings will likely start late so they stay in their office or their last meeting and have that last conversation or respond to that one more email, etc. Knowing the meeting they are about to go to will not start on time. Stop that. As at the conclusion of the next meeting if you might have a minute to two to share an observation. </a:t>
            </a:r>
          </a:p>
          <a:p>
            <a:endParaRPr lang="en-US" altLang="en-US" b="1"/>
          </a:p>
          <a:p>
            <a:r>
              <a:rPr lang="en-US" altLang="en-US" b="1"/>
              <a:t>When you are asked about that observation simple ask, “Has anyone else noticed that our meetings are not starting on time? Does anyone see that as a problem?” And, be ready to offer some solutions – you should have several by the end of tomorrow. That senior executive in that meeting will likely remember that comment. And, in a good way.</a:t>
            </a:r>
          </a:p>
          <a:p>
            <a:endParaRPr lang="en-US" altLang="en-US" b="1"/>
          </a:p>
          <a:p>
            <a:r>
              <a:rPr lang="en-US" altLang="en-US" b="1"/>
              <a:t>[review the key points on the slide facilitating the discussion; the key is DO NOT PUNISH THE PUNCTUAL and get them to guesstimate what the total cost of all meetings in an organization starting just three to five minutes late is in terms of wasted payroll expense]</a:t>
            </a:r>
          </a:p>
          <a:p>
            <a:endParaRPr lang="en-US" altLang="en-US"/>
          </a:p>
        </p:txBody>
      </p:sp>
      <p:sp>
        <p:nvSpPr>
          <p:cNvPr id="265220" name="Slide Number Placeholder 3">
            <a:extLst>
              <a:ext uri="{FF2B5EF4-FFF2-40B4-BE49-F238E27FC236}">
                <a16:creationId xmlns:a16="http://schemas.microsoft.com/office/drawing/2014/main" id="{AAEA8CEE-7E0E-409A-B129-F19C9BF5D00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E96FC2B-AB32-40DA-8B3E-56792775B139}" type="slidenum">
              <a:rPr lang="en-US" altLang="en-US" sz="1200" b="0" smtClean="0">
                <a:solidFill>
                  <a:schemeClr val="tx1"/>
                </a:solidFill>
                <a:latin typeface="Tahoma" panose="020B0604030504040204" pitchFamily="34" charset="0"/>
              </a:rPr>
              <a:pPr/>
              <a:t>70</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a:extLst>
              <a:ext uri="{FF2B5EF4-FFF2-40B4-BE49-F238E27FC236}">
                <a16:creationId xmlns:a16="http://schemas.microsoft.com/office/drawing/2014/main" id="{F364249A-3118-4087-9A21-1610395DC7D3}"/>
              </a:ext>
            </a:extLst>
          </p:cNvPr>
          <p:cNvSpPr>
            <a:spLocks noGrp="1" noRot="1" noChangeAspect="1" noChangeArrowheads="1" noTextEdit="1"/>
          </p:cNvSpPr>
          <p:nvPr>
            <p:ph type="sldImg"/>
          </p:nvPr>
        </p:nvSpPr>
        <p:spPr>
          <a:ln/>
        </p:spPr>
      </p:sp>
      <p:sp>
        <p:nvSpPr>
          <p:cNvPr id="267267" name="Notes Placeholder 2">
            <a:extLst>
              <a:ext uri="{FF2B5EF4-FFF2-40B4-BE49-F238E27FC236}">
                <a16:creationId xmlns:a16="http://schemas.microsoft.com/office/drawing/2014/main" id="{E61D25EC-2725-4403-8383-79DE0D1880E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Now that we know how to get our meeting started in a timely manner, let’s turn our attention on how to open with impact. How many of you have heard the adage, “you get one chance to make a good impression?” [raise your hand] How about the key point in opening a meeting or making a presentation the need to ‘hook” them? [nod your head] Me, too. But until I learned from Leadership Strategies how to do that it was a continuing challenge. So in order to start with impact, in order to figuratively grab them by their shirt collars and grab their attention, you want to IEEI.</a:t>
            </a:r>
          </a:p>
          <a:p>
            <a:endParaRPr lang="en-US" altLang="en-US" b="1" i="1"/>
          </a:p>
        </p:txBody>
      </p:sp>
      <p:sp>
        <p:nvSpPr>
          <p:cNvPr id="267268" name="Slide Number Placeholder 3">
            <a:extLst>
              <a:ext uri="{FF2B5EF4-FFF2-40B4-BE49-F238E27FC236}">
                <a16:creationId xmlns:a16="http://schemas.microsoft.com/office/drawing/2014/main" id="{528551BF-6668-4A06-B5C3-D2D6D80C8BD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5480C24-95F2-4976-8A4D-AD550582323C}" type="slidenum">
              <a:rPr kumimoji="0" lang="en-US" altLang="en-US" smtClean="0">
                <a:latin typeface="Tahoma" panose="020B0604030504040204" pitchFamily="34" charset="0"/>
              </a:rPr>
              <a:pPr>
                <a:spcBef>
                  <a:spcPct val="0"/>
                </a:spcBef>
              </a:pPr>
              <a:t>71</a:t>
            </a:fld>
            <a:endParaRPr kumimoji="0" lang="en-US" altLang="en-US">
              <a:latin typeface="Tahoma" panose="020B060403050404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a:extLst>
              <a:ext uri="{FF2B5EF4-FFF2-40B4-BE49-F238E27FC236}">
                <a16:creationId xmlns:a16="http://schemas.microsoft.com/office/drawing/2014/main" id="{F779B103-A4B7-45A2-93C1-209A33834897}"/>
              </a:ext>
            </a:extLst>
          </p:cNvPr>
          <p:cNvSpPr>
            <a:spLocks noGrp="1" noRot="1" noChangeAspect="1" noChangeArrowheads="1" noTextEdit="1"/>
          </p:cNvSpPr>
          <p:nvPr>
            <p:ph type="sldImg"/>
          </p:nvPr>
        </p:nvSpPr>
        <p:spPr>
          <a:ln/>
        </p:spPr>
      </p:sp>
      <p:sp>
        <p:nvSpPr>
          <p:cNvPr id="269315" name="Notes Placeholder 2">
            <a:extLst>
              <a:ext uri="{FF2B5EF4-FFF2-40B4-BE49-F238E27FC236}">
                <a16:creationId xmlns:a16="http://schemas.microsoft.com/office/drawing/2014/main" id="{955EC79F-B2CA-4E25-BB3B-0BC0737BE0E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Start by Informing them of purpose and product. Why, start with this? It scopes the meeting!</a:t>
            </a:r>
          </a:p>
          <a:p>
            <a:endParaRPr lang="en-US" altLang="en-US"/>
          </a:p>
        </p:txBody>
      </p:sp>
      <p:sp>
        <p:nvSpPr>
          <p:cNvPr id="269316" name="Slide Number Placeholder 3">
            <a:extLst>
              <a:ext uri="{FF2B5EF4-FFF2-40B4-BE49-F238E27FC236}">
                <a16:creationId xmlns:a16="http://schemas.microsoft.com/office/drawing/2014/main" id="{619F3BE4-4853-4EFF-A907-AA8412959BD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AE6D15C-3951-4826-A4C3-732F78DE8018}" type="slidenum">
              <a:rPr kumimoji="0" lang="en-US" altLang="en-US" smtClean="0">
                <a:latin typeface="Tahoma" panose="020B0604030504040204" pitchFamily="34" charset="0"/>
              </a:rPr>
              <a:pPr>
                <a:spcBef>
                  <a:spcPct val="0"/>
                </a:spcBef>
              </a:pPr>
              <a:t>72</a:t>
            </a:fld>
            <a:endParaRPr kumimoji="0" lang="en-US" altLang="en-US">
              <a:latin typeface="Tahoma" panose="020B060403050404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a:extLst>
              <a:ext uri="{FF2B5EF4-FFF2-40B4-BE49-F238E27FC236}">
                <a16:creationId xmlns:a16="http://schemas.microsoft.com/office/drawing/2014/main" id="{2C41270C-464B-4F2B-8161-D34C7A47645B}"/>
              </a:ext>
            </a:extLst>
          </p:cNvPr>
          <p:cNvSpPr>
            <a:spLocks noGrp="1" noRot="1" noChangeAspect="1" noChangeArrowheads="1" noTextEdit="1"/>
          </p:cNvSpPr>
          <p:nvPr>
            <p:ph type="sldImg"/>
          </p:nvPr>
        </p:nvSpPr>
        <p:spPr>
          <a:ln/>
        </p:spPr>
      </p:sp>
      <p:sp>
        <p:nvSpPr>
          <p:cNvPr id="271363" name="Notes Placeholder 2">
            <a:extLst>
              <a:ext uri="{FF2B5EF4-FFF2-40B4-BE49-F238E27FC236}">
                <a16:creationId xmlns:a16="http://schemas.microsoft.com/office/drawing/2014/main" id="{B1D55D60-C599-46AC-9264-A41AD9E3C4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Start by Informing them of purpose and product. Why, start with this? It scopes the meeting!</a:t>
            </a:r>
          </a:p>
          <a:p>
            <a:endParaRPr lang="en-US" altLang="en-US"/>
          </a:p>
        </p:txBody>
      </p:sp>
      <p:sp>
        <p:nvSpPr>
          <p:cNvPr id="271364" name="Slide Number Placeholder 3">
            <a:extLst>
              <a:ext uri="{FF2B5EF4-FFF2-40B4-BE49-F238E27FC236}">
                <a16:creationId xmlns:a16="http://schemas.microsoft.com/office/drawing/2014/main" id="{73AC7879-6C32-4493-9B6D-8FBDA089AD8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2D90A78-FBF8-47BB-9DE3-334C076E2D58}" type="slidenum">
              <a:rPr kumimoji="0" lang="en-US" altLang="en-US" smtClean="0">
                <a:latin typeface="Tahoma" panose="020B0604030504040204" pitchFamily="34" charset="0"/>
              </a:rPr>
              <a:pPr>
                <a:spcBef>
                  <a:spcPct val="0"/>
                </a:spcBef>
              </a:pPr>
              <a:t>73</a:t>
            </a:fld>
            <a:endParaRPr kumimoji="0" lang="en-US" altLang="en-US">
              <a:latin typeface="Tahoma" panose="020B060403050404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a:extLst>
              <a:ext uri="{FF2B5EF4-FFF2-40B4-BE49-F238E27FC236}">
                <a16:creationId xmlns:a16="http://schemas.microsoft.com/office/drawing/2014/main" id="{95419ED9-040A-4EC9-A57D-A1024B2390E1}"/>
              </a:ext>
            </a:extLst>
          </p:cNvPr>
          <p:cNvSpPr>
            <a:spLocks noGrp="1" noRot="1" noChangeAspect="1" noChangeArrowheads="1" noTextEdit="1"/>
          </p:cNvSpPr>
          <p:nvPr>
            <p:ph type="sldImg"/>
          </p:nvPr>
        </p:nvSpPr>
        <p:spPr>
          <a:ln/>
        </p:spPr>
      </p:sp>
      <p:sp>
        <p:nvSpPr>
          <p:cNvPr id="273411" name="Notes Placeholder 2">
            <a:extLst>
              <a:ext uri="{FF2B5EF4-FFF2-40B4-BE49-F238E27FC236}">
                <a16:creationId xmlns:a16="http://schemas.microsoft.com/office/drawing/2014/main" id="{7226D767-0230-419A-8F88-5BF34B961A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Start by Informing them of purpose and product. Why, start with this? It scopes the meeting!</a:t>
            </a:r>
          </a:p>
          <a:p>
            <a:endParaRPr lang="en-US" altLang="en-US"/>
          </a:p>
        </p:txBody>
      </p:sp>
      <p:sp>
        <p:nvSpPr>
          <p:cNvPr id="273412" name="Slide Number Placeholder 3">
            <a:extLst>
              <a:ext uri="{FF2B5EF4-FFF2-40B4-BE49-F238E27FC236}">
                <a16:creationId xmlns:a16="http://schemas.microsoft.com/office/drawing/2014/main" id="{EE8FFF6F-0CEE-4054-A654-6D3F3C5BE39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330D1835-8F84-4B07-BE0D-C29E59381B26}" type="slidenum">
              <a:rPr kumimoji="0" lang="en-US" altLang="en-US" smtClean="0">
                <a:latin typeface="Tahoma" panose="020B0604030504040204" pitchFamily="34" charset="0"/>
              </a:rPr>
              <a:pPr>
                <a:spcBef>
                  <a:spcPct val="0"/>
                </a:spcBef>
              </a:pPr>
              <a:t>74</a:t>
            </a:fld>
            <a:endParaRPr kumimoji="0" lang="en-US" altLang="en-US">
              <a:latin typeface="Tahoma" panose="020B060403050404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a:extLst>
              <a:ext uri="{FF2B5EF4-FFF2-40B4-BE49-F238E27FC236}">
                <a16:creationId xmlns:a16="http://schemas.microsoft.com/office/drawing/2014/main" id="{D89625A3-1DC8-4440-B339-27EFAC9D1C45}"/>
              </a:ext>
            </a:extLst>
          </p:cNvPr>
          <p:cNvSpPr>
            <a:spLocks noGrp="1" noRot="1" noChangeAspect="1" noChangeArrowheads="1" noTextEdit="1"/>
          </p:cNvSpPr>
          <p:nvPr>
            <p:ph type="sldImg"/>
          </p:nvPr>
        </p:nvSpPr>
        <p:spPr>
          <a:ln/>
        </p:spPr>
      </p:sp>
      <p:sp>
        <p:nvSpPr>
          <p:cNvPr id="275459" name="Notes Placeholder 2">
            <a:extLst>
              <a:ext uri="{FF2B5EF4-FFF2-40B4-BE49-F238E27FC236}">
                <a16:creationId xmlns:a16="http://schemas.microsoft.com/office/drawing/2014/main" id="{C4894443-0608-4039-B5E5-D243075A9E1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Start by Informing them of purpose and product. Why, start with this? It scopes the meeting!</a:t>
            </a:r>
          </a:p>
          <a:p>
            <a:endParaRPr lang="en-US" altLang="en-US"/>
          </a:p>
        </p:txBody>
      </p:sp>
      <p:sp>
        <p:nvSpPr>
          <p:cNvPr id="275460" name="Slide Number Placeholder 3">
            <a:extLst>
              <a:ext uri="{FF2B5EF4-FFF2-40B4-BE49-F238E27FC236}">
                <a16:creationId xmlns:a16="http://schemas.microsoft.com/office/drawing/2014/main" id="{E8C615DC-8B78-49A1-BDE8-935F1E17882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F96F710-F70F-4B3E-9838-B31097887FA5}" type="slidenum">
              <a:rPr kumimoji="0" lang="en-US" altLang="en-US" smtClean="0">
                <a:latin typeface="Tahoma" panose="020B0604030504040204" pitchFamily="34" charset="0"/>
              </a:rPr>
              <a:pPr>
                <a:spcBef>
                  <a:spcPct val="0"/>
                </a:spcBef>
              </a:pPr>
              <a:t>75</a:t>
            </a:fld>
            <a:endParaRPr kumimoji="0" lang="en-US" altLang="en-US">
              <a:latin typeface="Tahoma" panose="020B060403050404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a:extLst>
              <a:ext uri="{FF2B5EF4-FFF2-40B4-BE49-F238E27FC236}">
                <a16:creationId xmlns:a16="http://schemas.microsoft.com/office/drawing/2014/main" id="{EB04B367-2A3B-48B4-B1BB-28B49790F26C}"/>
              </a:ext>
            </a:extLst>
          </p:cNvPr>
          <p:cNvSpPr>
            <a:spLocks noGrp="1" noRot="1" noChangeAspect="1" noChangeArrowheads="1" noTextEdit="1"/>
          </p:cNvSpPr>
          <p:nvPr>
            <p:ph type="sldImg"/>
          </p:nvPr>
        </p:nvSpPr>
        <p:spPr>
          <a:ln/>
        </p:spPr>
      </p:sp>
      <p:sp>
        <p:nvSpPr>
          <p:cNvPr id="277507" name="Notes Placeholder 2">
            <a:extLst>
              <a:ext uri="{FF2B5EF4-FFF2-40B4-BE49-F238E27FC236}">
                <a16:creationId xmlns:a16="http://schemas.microsoft.com/office/drawing/2014/main" id="{FC2EAF1C-126E-47B2-91EA-0B77BD41C25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Start by Informing them of purpose and product. Why, start with this? It scopes the meeting!</a:t>
            </a:r>
          </a:p>
          <a:p>
            <a:endParaRPr lang="en-US" altLang="en-US"/>
          </a:p>
        </p:txBody>
      </p:sp>
      <p:sp>
        <p:nvSpPr>
          <p:cNvPr id="277508" name="Slide Number Placeholder 3">
            <a:extLst>
              <a:ext uri="{FF2B5EF4-FFF2-40B4-BE49-F238E27FC236}">
                <a16:creationId xmlns:a16="http://schemas.microsoft.com/office/drawing/2014/main" id="{ED3EF95B-5C25-4E13-A868-815107C4B73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75EF81B-9BBC-420C-996E-88A6396378D0}" type="slidenum">
              <a:rPr kumimoji="0" lang="en-US" altLang="en-US" smtClean="0">
                <a:latin typeface="Tahoma" panose="020B0604030504040204" pitchFamily="34" charset="0"/>
              </a:rPr>
              <a:pPr>
                <a:spcBef>
                  <a:spcPct val="0"/>
                </a:spcBef>
              </a:pPr>
              <a:t>76</a:t>
            </a:fld>
            <a:endParaRPr kumimoji="0" lang="en-US" altLang="en-US">
              <a:latin typeface="Tahoma" panose="020B060403050404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a:extLst>
              <a:ext uri="{FF2B5EF4-FFF2-40B4-BE49-F238E27FC236}">
                <a16:creationId xmlns:a16="http://schemas.microsoft.com/office/drawing/2014/main" id="{8DE081D1-D129-4157-BFE5-F4A6F0AEAC6F}"/>
              </a:ext>
            </a:extLst>
          </p:cNvPr>
          <p:cNvSpPr>
            <a:spLocks noGrp="1" noRot="1" noChangeAspect="1" noChangeArrowheads="1" noTextEdit="1"/>
          </p:cNvSpPr>
          <p:nvPr>
            <p:ph type="sldImg"/>
          </p:nvPr>
        </p:nvSpPr>
        <p:spPr>
          <a:ln/>
        </p:spPr>
      </p:sp>
      <p:sp>
        <p:nvSpPr>
          <p:cNvPr id="279555" name="Notes Placeholder 2">
            <a:extLst>
              <a:ext uri="{FF2B5EF4-FFF2-40B4-BE49-F238E27FC236}">
                <a16:creationId xmlns:a16="http://schemas.microsoft.com/office/drawing/2014/main" id="{647E4C79-4B7F-4FCA-B582-AC4A4EA1101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look at a couple of Excite statements and identify a few tips on how to build better Excite statements. </a:t>
            </a:r>
          </a:p>
        </p:txBody>
      </p:sp>
      <p:sp>
        <p:nvSpPr>
          <p:cNvPr id="279556" name="Slide Number Placeholder 3">
            <a:extLst>
              <a:ext uri="{FF2B5EF4-FFF2-40B4-BE49-F238E27FC236}">
                <a16:creationId xmlns:a16="http://schemas.microsoft.com/office/drawing/2014/main" id="{98927D26-9E4A-4016-8D6A-D985B727322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4992356-69CA-4348-890D-6AE70CE407AD}" type="slidenum">
              <a:rPr kumimoji="0" lang="en-US" altLang="en-US" smtClean="0">
                <a:latin typeface="Tahoma" panose="020B0604030504040204" pitchFamily="34" charset="0"/>
              </a:rPr>
              <a:pPr>
                <a:spcBef>
                  <a:spcPct val="0"/>
                </a:spcBef>
              </a:pPr>
              <a:t>77</a:t>
            </a:fld>
            <a:endParaRPr kumimoji="0" lang="en-US" altLang="en-US">
              <a:latin typeface="Tahoma" panose="020B060403050404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a:extLst>
              <a:ext uri="{FF2B5EF4-FFF2-40B4-BE49-F238E27FC236}">
                <a16:creationId xmlns:a16="http://schemas.microsoft.com/office/drawing/2014/main" id="{90A23875-7371-4D13-89E3-30A0D007D174}"/>
              </a:ext>
            </a:extLst>
          </p:cNvPr>
          <p:cNvSpPr>
            <a:spLocks noGrp="1" noRot="1" noChangeAspect="1" noChangeArrowheads="1" noTextEdit="1"/>
          </p:cNvSpPr>
          <p:nvPr>
            <p:ph type="sldImg"/>
          </p:nvPr>
        </p:nvSpPr>
        <p:spPr>
          <a:ln/>
        </p:spPr>
      </p:sp>
      <p:sp>
        <p:nvSpPr>
          <p:cNvPr id="281603" name="Notes Placeholder 2">
            <a:extLst>
              <a:ext uri="{FF2B5EF4-FFF2-40B4-BE49-F238E27FC236}">
                <a16:creationId xmlns:a16="http://schemas.microsoft.com/office/drawing/2014/main" id="{F8171AD2-51EB-439E-A0A8-962328888A7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(name), would you please read Example #1.</a:t>
            </a:r>
          </a:p>
          <a:p>
            <a:endParaRPr lang="en-US" altLang="en-US" b="1"/>
          </a:p>
          <a:p>
            <a:r>
              <a:rPr lang="en-US" altLang="en-US" b="1"/>
              <a:t>Thank you, pretty good don’t you think folks? [nod your head] Probably better than most Excite statement I have heard. Let’s compare that to the next example</a:t>
            </a:r>
          </a:p>
          <a:p>
            <a:endParaRPr lang="en-US" altLang="en-US" b="1"/>
          </a:p>
        </p:txBody>
      </p:sp>
      <p:sp>
        <p:nvSpPr>
          <p:cNvPr id="281604" name="Slide Number Placeholder 3">
            <a:extLst>
              <a:ext uri="{FF2B5EF4-FFF2-40B4-BE49-F238E27FC236}">
                <a16:creationId xmlns:a16="http://schemas.microsoft.com/office/drawing/2014/main" id="{0679AAEE-5977-4B0E-8E13-0ABEA6AE050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60ED7F74-2FD1-4C7C-A91F-1ABD2E6386F2}" type="slidenum">
              <a:rPr kumimoji="0" lang="en-US" altLang="en-US" smtClean="0">
                <a:latin typeface="Tahoma" panose="020B0604030504040204" pitchFamily="34" charset="0"/>
              </a:rPr>
              <a:pPr>
                <a:spcBef>
                  <a:spcPct val="0"/>
                </a:spcBef>
              </a:pPr>
              <a:t>78</a:t>
            </a:fld>
            <a:endParaRPr kumimoji="0" lang="en-US" altLang="en-US">
              <a:latin typeface="Tahoma" panose="020B060403050404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Slide Image Placeholder 1">
            <a:extLst>
              <a:ext uri="{FF2B5EF4-FFF2-40B4-BE49-F238E27FC236}">
                <a16:creationId xmlns:a16="http://schemas.microsoft.com/office/drawing/2014/main" id="{755F17E9-BEF5-4FD8-AF8B-22FF5F14CAA3}"/>
              </a:ext>
            </a:extLst>
          </p:cNvPr>
          <p:cNvSpPr>
            <a:spLocks noGrp="1" noRot="1" noChangeAspect="1" noChangeArrowheads="1" noTextEdit="1"/>
          </p:cNvSpPr>
          <p:nvPr>
            <p:ph type="sldImg"/>
          </p:nvPr>
        </p:nvSpPr>
        <p:spPr>
          <a:ln/>
        </p:spPr>
      </p:sp>
      <p:sp>
        <p:nvSpPr>
          <p:cNvPr id="283651" name="Notes Placeholder 2">
            <a:extLst>
              <a:ext uri="{FF2B5EF4-FFF2-40B4-BE49-F238E27FC236}">
                <a16:creationId xmlns:a16="http://schemas.microsoft.com/office/drawing/2014/main" id="{CB581861-3515-4A92-96DB-F940D911C10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(name), would you please read Example #2.</a:t>
            </a:r>
          </a:p>
          <a:p>
            <a:endParaRPr lang="en-US" altLang="en-US" b="1"/>
          </a:p>
          <a:p>
            <a:r>
              <a:rPr lang="en-US" altLang="en-US" b="1"/>
              <a:t>OK, show of hands, how many of you think this Example, #2, is better? [announce the # or %] Yes, this one is more about THEM. While the first one is good it is not as directly tied to the participants. </a:t>
            </a:r>
          </a:p>
          <a:p>
            <a:endParaRPr lang="en-US" altLang="en-US" b="1"/>
          </a:p>
        </p:txBody>
      </p:sp>
      <p:sp>
        <p:nvSpPr>
          <p:cNvPr id="283652" name="Slide Number Placeholder 3">
            <a:extLst>
              <a:ext uri="{FF2B5EF4-FFF2-40B4-BE49-F238E27FC236}">
                <a16:creationId xmlns:a16="http://schemas.microsoft.com/office/drawing/2014/main" id="{4532C065-C33F-40FF-9D3E-849BF2D45E2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94C8803-8FC3-4DFB-A83B-6EEC6680530C}" type="slidenum">
              <a:rPr kumimoji="0" lang="en-US" altLang="en-US" smtClean="0">
                <a:latin typeface="Tahoma" panose="020B0604030504040204" pitchFamily="34" charset="0"/>
              </a:rPr>
              <a:pPr>
                <a:spcBef>
                  <a:spcPct val="0"/>
                </a:spcBef>
              </a:pPr>
              <a:t>79</a:t>
            </a:fld>
            <a:endParaRPr kumimoji="0" lang="en-US" altLang="en-US">
              <a:latin typeface="Tahoma" panose="020B060403050404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E646C2DB-5D6F-4021-8110-2242B25AE88F}"/>
              </a:ext>
            </a:extLst>
          </p:cNvPr>
          <p:cNvSpPr>
            <a:spLocks noGrp="1" noRot="1" noChangeAspect="1" noChangeArrowheads="1" noTextEdit="1"/>
          </p:cNvSpPr>
          <p:nvPr>
            <p:ph type="sldImg"/>
          </p:nvPr>
        </p:nvSpPr>
        <p:spPr>
          <a:ln/>
        </p:spPr>
      </p:sp>
      <p:sp>
        <p:nvSpPr>
          <p:cNvPr id="138243" name="Notes Placeholder 2">
            <a:extLst>
              <a:ext uri="{FF2B5EF4-FFF2-40B4-BE49-F238E27FC236}">
                <a16:creationId xmlns:a16="http://schemas.microsoft.com/office/drawing/2014/main" id="{06B4BE28-8D98-4839-BF3A-4102F788670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1775" indent="-231775">
              <a:buFont typeface="Calibri" panose="020F0502020204030204" pitchFamily="34" charset="0"/>
              <a:buAutoNum type="arabicPeriod" startAt="5"/>
            </a:pPr>
            <a:r>
              <a:rPr lang="en-US" altLang="en-US" b="1" i="1"/>
              <a:t>Have you ever been a meeting participant, and the meeting leader was not providing the right guidance or direction? [nod your head] I have, too. In this fifth objective, we want to provide tips or techniques for rescuing a meeting when you are not the meeting leader.</a:t>
            </a:r>
          </a:p>
        </p:txBody>
      </p:sp>
      <p:sp>
        <p:nvSpPr>
          <p:cNvPr id="138244" name="Slide Number Placeholder 3">
            <a:extLst>
              <a:ext uri="{FF2B5EF4-FFF2-40B4-BE49-F238E27FC236}">
                <a16:creationId xmlns:a16="http://schemas.microsoft.com/office/drawing/2014/main" id="{AA87BD9A-FAAB-427B-AC24-72004884406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9C17D7E1-96FB-4F86-A0D3-559A1230B635}" type="slidenum">
              <a:rPr lang="en-US" altLang="en-US" sz="1200" b="0" smtClean="0">
                <a:solidFill>
                  <a:schemeClr val="tx1"/>
                </a:solidFill>
                <a:latin typeface="Tahoma" panose="020B0604030504040204" pitchFamily="34" charset="0"/>
              </a:rPr>
              <a:pPr/>
              <a:t>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a:extLst>
              <a:ext uri="{FF2B5EF4-FFF2-40B4-BE49-F238E27FC236}">
                <a16:creationId xmlns:a16="http://schemas.microsoft.com/office/drawing/2014/main" id="{48487CEC-22CB-4575-97FF-D00CCAD56E00}"/>
              </a:ext>
            </a:extLst>
          </p:cNvPr>
          <p:cNvSpPr>
            <a:spLocks noGrp="1" noRot="1" noChangeAspect="1" noChangeArrowheads="1" noTextEdit="1"/>
          </p:cNvSpPr>
          <p:nvPr>
            <p:ph type="sldImg"/>
          </p:nvPr>
        </p:nvSpPr>
        <p:spPr>
          <a:ln/>
        </p:spPr>
      </p:sp>
      <p:sp>
        <p:nvSpPr>
          <p:cNvPr id="285699" name="Notes Placeholder 2">
            <a:extLst>
              <a:ext uri="{FF2B5EF4-FFF2-40B4-BE49-F238E27FC236}">
                <a16:creationId xmlns:a16="http://schemas.microsoft.com/office/drawing/2014/main" id="{50F5B39F-F112-48DD-85A9-735CF07E4B5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Looking at them side-by-side there is one really neat tip that will help us build better Excite statements. Can anyone see differences that appeal to them? [facilitate the discussion]</a:t>
            </a:r>
          </a:p>
          <a:p>
            <a:endParaRPr lang="en-US" altLang="en-US" b="1"/>
          </a:p>
        </p:txBody>
      </p:sp>
      <p:sp>
        <p:nvSpPr>
          <p:cNvPr id="285700" name="Slide Number Placeholder 3">
            <a:extLst>
              <a:ext uri="{FF2B5EF4-FFF2-40B4-BE49-F238E27FC236}">
                <a16:creationId xmlns:a16="http://schemas.microsoft.com/office/drawing/2014/main" id="{44C033D1-01DA-40A3-88BF-181619E0C90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1C8DEFA-3F45-4FA9-9550-5A4E4221EEFD}" type="slidenum">
              <a:rPr kumimoji="0" lang="en-US" altLang="en-US" smtClean="0">
                <a:latin typeface="Tahoma" panose="020B0604030504040204" pitchFamily="34" charset="0"/>
              </a:rPr>
              <a:pPr>
                <a:spcBef>
                  <a:spcPct val="0"/>
                </a:spcBef>
              </a:pPr>
              <a:t>80</a:t>
            </a:fld>
            <a:endParaRPr kumimoji="0" lang="en-US" altLang="en-US">
              <a:latin typeface="Tahoma" panose="020B060403050404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a:extLst>
              <a:ext uri="{FF2B5EF4-FFF2-40B4-BE49-F238E27FC236}">
                <a16:creationId xmlns:a16="http://schemas.microsoft.com/office/drawing/2014/main" id="{D4713E53-D940-42A6-8E63-C6917C82BF0B}"/>
              </a:ext>
            </a:extLst>
          </p:cNvPr>
          <p:cNvSpPr>
            <a:spLocks noGrp="1" noRot="1" noChangeAspect="1" noChangeArrowheads="1" noTextEdit="1"/>
          </p:cNvSpPr>
          <p:nvPr>
            <p:ph type="sldImg"/>
          </p:nvPr>
        </p:nvSpPr>
        <p:spPr>
          <a:ln/>
        </p:spPr>
      </p:sp>
      <p:sp>
        <p:nvSpPr>
          <p:cNvPr id="287747" name="Notes Placeholder 2">
            <a:extLst>
              <a:ext uri="{FF2B5EF4-FFF2-40B4-BE49-F238E27FC236}">
                <a16:creationId xmlns:a16="http://schemas.microsoft.com/office/drawing/2014/main" id="{32D1F3D2-6D43-4665-B811-5E58AFCBB0B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Looking at them side-by-side there is one really neat tip that will help us build better Excite statements. Can anyone see differences that appeal to them? [facilitate the discussion]</a:t>
            </a:r>
          </a:p>
          <a:p>
            <a:endParaRPr lang="en-US" altLang="en-US" b="1"/>
          </a:p>
        </p:txBody>
      </p:sp>
      <p:sp>
        <p:nvSpPr>
          <p:cNvPr id="287748" name="Slide Number Placeholder 3">
            <a:extLst>
              <a:ext uri="{FF2B5EF4-FFF2-40B4-BE49-F238E27FC236}">
                <a16:creationId xmlns:a16="http://schemas.microsoft.com/office/drawing/2014/main" id="{DFB593C5-C162-4E19-AA8E-C7D43050265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577B435-96F8-472F-B4ED-8E9A44E25D87}" type="slidenum">
              <a:rPr kumimoji="0" lang="en-US" altLang="en-US" smtClean="0">
                <a:latin typeface="Tahoma" panose="020B0604030504040204" pitchFamily="34" charset="0"/>
              </a:rPr>
              <a:pPr>
                <a:spcBef>
                  <a:spcPct val="0"/>
                </a:spcBef>
              </a:pPr>
              <a:t>81</a:t>
            </a:fld>
            <a:endParaRPr kumimoji="0" lang="en-US" altLang="en-US">
              <a:latin typeface="Tahoma" panose="020B060403050404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a:extLst>
              <a:ext uri="{FF2B5EF4-FFF2-40B4-BE49-F238E27FC236}">
                <a16:creationId xmlns:a16="http://schemas.microsoft.com/office/drawing/2014/main" id="{01E026E9-2E81-4209-8C1F-53614FA07952}"/>
              </a:ext>
            </a:extLst>
          </p:cNvPr>
          <p:cNvSpPr>
            <a:spLocks noGrp="1" noRot="1" noChangeAspect="1" noChangeArrowheads="1" noTextEdit="1"/>
          </p:cNvSpPr>
          <p:nvPr>
            <p:ph type="sldImg"/>
          </p:nvPr>
        </p:nvSpPr>
        <p:spPr>
          <a:ln/>
        </p:spPr>
      </p:sp>
      <p:sp>
        <p:nvSpPr>
          <p:cNvPr id="289795" name="Notes Placeholder 2">
            <a:extLst>
              <a:ext uri="{FF2B5EF4-FFF2-40B4-BE49-F238E27FC236}">
                <a16:creationId xmlns:a16="http://schemas.microsoft.com/office/drawing/2014/main" id="{279D0CEE-FE15-462C-BDDF-773BE0257C8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[Purpose] the purpose of this exercise is to have each team develop an Excite statement for an upcoming session or one of the options provided on this slide</a:t>
            </a:r>
          </a:p>
          <a:p>
            <a:endParaRPr lang="en-US" altLang="en-US" b="1"/>
          </a:p>
          <a:p>
            <a:r>
              <a:rPr lang="en-US" altLang="en-US" b="1"/>
              <a:t>[Example] using our process improvement agenda we discussed earlier, let me provide you an example of a great Excite statement. “This is exciting because as we all know, when we hire the wrong people our jobs get…..[open your arms and get the group to say “harder’] That’s right; and, when we hire the right people, our jobs get….[as before, get them to say “easier”] Did you see how powerful that can be. Another tip that we find helpful to develop a great Excite statement is to use the works you and your OR we and our at least four times</a:t>
            </a:r>
          </a:p>
          <a:p>
            <a:endParaRPr lang="en-US" altLang="en-US" b="1"/>
          </a:p>
          <a:p>
            <a:r>
              <a:rPr lang="en-US" altLang="en-US" b="1"/>
              <a:t>[Directions] the way we are going to do this is in our teams. So let’s start my selecting a new team lead [assign team lead]. Our team leaders will serve as their team scribe and spokesperson. We will give you [2-3] minutes for each team to prepare their Excite statement.</a:t>
            </a:r>
          </a:p>
          <a:p>
            <a:endParaRPr lang="en-US" altLang="en-US" b="1"/>
          </a:p>
          <a:p>
            <a:r>
              <a:rPr lang="en-US" altLang="en-US" b="1"/>
              <a:t>[Exceptions] none</a:t>
            </a:r>
          </a:p>
          <a:p>
            <a:endParaRPr lang="en-US" altLang="en-US" b="1"/>
          </a:p>
          <a:p>
            <a:r>
              <a:rPr lang="en-US" altLang="en-US" b="1"/>
              <a:t>[Questions] any questions [respond to the questions]</a:t>
            </a:r>
          </a:p>
          <a:p>
            <a:endParaRPr lang="en-US" altLang="en-US" b="1"/>
          </a:p>
          <a:p>
            <a:r>
              <a:rPr lang="en-US" altLang="en-US" b="1"/>
              <a:t>[Starting Question] ok, think about the session you are working on….think about the participants that you would have in that session….think about the benefits they will accrue when that session achieves its intended purpose……what would a great Excite statement to define the benefits to them or to get them to tune into radio station WII-FM?</a:t>
            </a:r>
          </a:p>
          <a:p>
            <a:endParaRPr lang="en-US" altLang="en-US" b="1"/>
          </a:p>
          <a:p>
            <a:r>
              <a:rPr lang="en-US" altLang="en-US" b="1"/>
              <a:t>[when the clock expires facilitate the review of each Excite statement; consider asking the things we liked and the ways to make each statement better]</a:t>
            </a:r>
          </a:p>
          <a:p>
            <a:endParaRPr lang="en-US" altLang="en-US" b="1"/>
          </a:p>
          <a:p>
            <a:endParaRPr lang="en-US" altLang="en-US" b="1"/>
          </a:p>
        </p:txBody>
      </p:sp>
      <p:sp>
        <p:nvSpPr>
          <p:cNvPr id="289796" name="Slide Number Placeholder 3">
            <a:extLst>
              <a:ext uri="{FF2B5EF4-FFF2-40B4-BE49-F238E27FC236}">
                <a16:creationId xmlns:a16="http://schemas.microsoft.com/office/drawing/2014/main" id="{3A30292C-660F-4AE8-B4F4-E4B3978E5D4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3D6D4C53-ED16-4BB8-9083-E10B23C4F602}" type="slidenum">
              <a:rPr lang="en-US" altLang="en-US" sz="1200" b="0" smtClean="0">
                <a:solidFill>
                  <a:schemeClr val="tx1"/>
                </a:solidFill>
                <a:latin typeface="Tahoma" panose="020B0604030504040204" pitchFamily="34" charset="0"/>
              </a:rPr>
              <a:pPr/>
              <a:t>82</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a:extLst>
              <a:ext uri="{FF2B5EF4-FFF2-40B4-BE49-F238E27FC236}">
                <a16:creationId xmlns:a16="http://schemas.microsoft.com/office/drawing/2014/main" id="{9EB20108-850C-44D2-8007-E4CC5634D852}"/>
              </a:ext>
            </a:extLst>
          </p:cNvPr>
          <p:cNvSpPr>
            <a:spLocks noGrp="1" noRot="1" noChangeAspect="1" noChangeArrowheads="1" noTextEdit="1"/>
          </p:cNvSpPr>
          <p:nvPr>
            <p:ph type="sldImg"/>
          </p:nvPr>
        </p:nvSpPr>
        <p:spPr>
          <a:ln/>
        </p:spPr>
      </p:sp>
      <p:sp>
        <p:nvSpPr>
          <p:cNvPr id="291843" name="Notes Placeholder 2">
            <a:extLst>
              <a:ext uri="{FF2B5EF4-FFF2-40B4-BE49-F238E27FC236}">
                <a16:creationId xmlns:a16="http://schemas.microsoft.com/office/drawing/2014/main" id="{D25509F1-6258-4AE2-A5F7-D271F84D879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One of the things we have noticed over the years has been the difference in response based on the way a question is asked. [purple] team, what have we been taught about the way to ask a question to open up dialogue? [facilitate the discussion; key point, we have been taught to ask open ended questions; and while that is better than a closed ended question, we have discovered a much better way to ask that question and it is the Masterful Starting Question and it typically increases both the breadth or number of people that will respond as well as the depth or thoughtfulness of the responses]</a:t>
            </a:r>
          </a:p>
          <a:p>
            <a:endParaRPr lang="en-US" altLang="en-US"/>
          </a:p>
        </p:txBody>
      </p:sp>
      <p:sp>
        <p:nvSpPr>
          <p:cNvPr id="291844" name="Slide Number Placeholder 3">
            <a:extLst>
              <a:ext uri="{FF2B5EF4-FFF2-40B4-BE49-F238E27FC236}">
                <a16:creationId xmlns:a16="http://schemas.microsoft.com/office/drawing/2014/main" id="{C10C7F25-2EDA-45A9-9FB2-A827BD38477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8BB08BD3-DBE9-4D11-AEAF-1CFDDC81A78C}" type="slidenum">
              <a:rPr lang="en-US" altLang="en-US" sz="1200" b="0" smtClean="0">
                <a:solidFill>
                  <a:schemeClr val="tx1"/>
                </a:solidFill>
                <a:latin typeface="Tahoma" panose="020B0604030504040204" pitchFamily="34" charset="0"/>
              </a:rPr>
              <a:pPr/>
              <a:t>83</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a:extLst>
              <a:ext uri="{FF2B5EF4-FFF2-40B4-BE49-F238E27FC236}">
                <a16:creationId xmlns:a16="http://schemas.microsoft.com/office/drawing/2014/main" id="{8B0E2108-1E29-446A-9EF6-3652523E9BC3}"/>
              </a:ext>
            </a:extLst>
          </p:cNvPr>
          <p:cNvSpPr>
            <a:spLocks noGrp="1" noRot="1" noChangeAspect="1" noChangeArrowheads="1" noTextEdit="1"/>
          </p:cNvSpPr>
          <p:nvPr>
            <p:ph type="sldImg"/>
          </p:nvPr>
        </p:nvSpPr>
        <p:spPr>
          <a:ln/>
        </p:spPr>
      </p:sp>
      <p:sp>
        <p:nvSpPr>
          <p:cNvPr id="293891" name="Notes Placeholder 2">
            <a:extLst>
              <a:ext uri="{FF2B5EF4-FFF2-40B4-BE49-F238E27FC236}">
                <a16:creationId xmlns:a16="http://schemas.microsoft.com/office/drawing/2014/main" id="{AEAD2644-6576-4FE6-9535-10876AFE6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assume we were meeting with a group of school registrars and we were working with them to improve the way they prepare the school schedule. At a very high level, we would want to look at inputs, processing and outputs. So, we want to open the discussion about what they, the registrars, needed to prepare the school schedule. We will look at two different ways to ask the group this question.</a:t>
            </a:r>
          </a:p>
          <a:p>
            <a:endParaRPr lang="en-US" altLang="en-US" b="1"/>
          </a:p>
        </p:txBody>
      </p:sp>
      <p:sp>
        <p:nvSpPr>
          <p:cNvPr id="293892" name="Slide Number Placeholder 3">
            <a:extLst>
              <a:ext uri="{FF2B5EF4-FFF2-40B4-BE49-F238E27FC236}">
                <a16:creationId xmlns:a16="http://schemas.microsoft.com/office/drawing/2014/main" id="{28EEB0CA-04EF-42E3-B901-0B6F03FB67F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7DD3484-4CDF-433B-A30A-41359BEA922D}" type="slidenum">
              <a:rPr kumimoji="0" lang="en-US" altLang="en-US" smtClean="0">
                <a:latin typeface="Tahoma" panose="020B0604030504040204" pitchFamily="34" charset="0"/>
              </a:rPr>
              <a:pPr>
                <a:spcBef>
                  <a:spcPct val="0"/>
                </a:spcBef>
              </a:pPr>
              <a:t>84</a:t>
            </a:fld>
            <a:endParaRPr kumimoji="0" lang="en-US" altLang="en-US">
              <a:latin typeface="Tahoma" panose="020B060403050404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a:extLst>
              <a:ext uri="{FF2B5EF4-FFF2-40B4-BE49-F238E27FC236}">
                <a16:creationId xmlns:a16="http://schemas.microsoft.com/office/drawing/2014/main" id="{4A24A326-368B-49A6-9876-A4200B99E563}"/>
              </a:ext>
            </a:extLst>
          </p:cNvPr>
          <p:cNvSpPr>
            <a:spLocks noGrp="1" noRot="1" noChangeAspect="1" noChangeArrowheads="1" noTextEdit="1"/>
          </p:cNvSpPr>
          <p:nvPr>
            <p:ph type="sldImg"/>
          </p:nvPr>
        </p:nvSpPr>
        <p:spPr>
          <a:ln/>
        </p:spPr>
      </p:sp>
      <p:sp>
        <p:nvSpPr>
          <p:cNvPr id="295939" name="Notes Placeholder 2">
            <a:extLst>
              <a:ext uri="{FF2B5EF4-FFF2-40B4-BE49-F238E27FC236}">
                <a16:creationId xmlns:a16="http://schemas.microsoft.com/office/drawing/2014/main" id="{4F6D4295-DCD8-40D1-9779-925DADD628C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The KEY difference or benefit to the Type B question is that it draws visual imagery for the participants. In other words, they see their answers before they are asked that question we, as the meeting leader, want to answer to. So let’s take a look at how to ask a Type B question</a:t>
            </a:r>
          </a:p>
          <a:p>
            <a:endParaRPr lang="en-US" altLang="en-US"/>
          </a:p>
        </p:txBody>
      </p:sp>
      <p:sp>
        <p:nvSpPr>
          <p:cNvPr id="295940" name="Slide Number Placeholder 3">
            <a:extLst>
              <a:ext uri="{FF2B5EF4-FFF2-40B4-BE49-F238E27FC236}">
                <a16:creationId xmlns:a16="http://schemas.microsoft.com/office/drawing/2014/main" id="{B95CC8AD-6C63-433F-BEF4-84A296FD7E6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086AF553-1A91-480C-92CE-D80B36D0C75F}" type="slidenum">
              <a:rPr lang="en-US" altLang="en-US" sz="1200" b="0" smtClean="0">
                <a:solidFill>
                  <a:schemeClr val="tx1"/>
                </a:solidFill>
                <a:latin typeface="Tahoma" panose="020B0604030504040204" pitchFamily="34" charset="0"/>
              </a:rPr>
              <a:pPr/>
              <a:t>85</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a:extLst>
              <a:ext uri="{FF2B5EF4-FFF2-40B4-BE49-F238E27FC236}">
                <a16:creationId xmlns:a16="http://schemas.microsoft.com/office/drawing/2014/main" id="{C159706C-EA28-4102-9D0E-F301B2ECA1D0}"/>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E2730D5-1561-455A-B823-B54971701951}"/>
              </a:ext>
            </a:extLst>
          </p:cNvPr>
          <p:cNvSpPr>
            <a:spLocks noGrp="1"/>
          </p:cNvSpPr>
          <p:nvPr>
            <p:ph type="body" idx="1"/>
          </p:nvPr>
        </p:nvSpPr>
        <p:spPr/>
        <p:txBody>
          <a:bodyPr/>
          <a:lstStyle/>
          <a:p>
            <a:pPr>
              <a:defRPr/>
            </a:pPr>
            <a:r>
              <a:rPr lang="en-US" b="1" dirty="0"/>
              <a:t>There are three steps to asking a Masterful Starting or Type B Question. They are:</a:t>
            </a:r>
          </a:p>
          <a:p>
            <a:pPr>
              <a:defRPr/>
            </a:pPr>
            <a:endParaRPr lang="en-US" b="1" dirty="0"/>
          </a:p>
          <a:p>
            <a:pPr marL="232943" indent="-232943">
              <a:buFont typeface="+mj-lt"/>
              <a:buAutoNum type="arabicPeriod"/>
              <a:defRPr/>
            </a:pPr>
            <a:r>
              <a:rPr lang="en-US" b="1" dirty="0"/>
              <a:t>Begin with an image building phrase; four examples are: think about, imagine, consider or if</a:t>
            </a:r>
          </a:p>
          <a:p>
            <a:pPr marL="232943" indent="-232943">
              <a:buFont typeface="+mj-lt"/>
              <a:buAutoNum type="arabicPeriod"/>
              <a:defRPr/>
            </a:pPr>
            <a:r>
              <a:rPr lang="en-US" b="1" dirty="0"/>
              <a:t>Then extend the image [use hand motions to show the extension] with two to three phrases and, finally</a:t>
            </a:r>
          </a:p>
          <a:p>
            <a:pPr marL="232943" indent="-232943">
              <a:buFont typeface="+mj-lt"/>
              <a:buAutoNum type="arabicPeriod"/>
              <a:defRPr/>
            </a:pPr>
            <a:r>
              <a:rPr lang="en-US" b="1" dirty="0"/>
              <a:t>Ask the direct (Type A, open ended) question to get the information you want</a:t>
            </a:r>
          </a:p>
          <a:p>
            <a:pPr marL="232943" indent="-232943">
              <a:buFont typeface="+mj-lt"/>
              <a:buAutoNum type="arabicPeriod"/>
              <a:defRPr/>
            </a:pPr>
            <a:endParaRPr lang="en-US" b="1" dirty="0"/>
          </a:p>
          <a:p>
            <a:pPr>
              <a:buFont typeface="+mj-lt"/>
              <a:buNone/>
              <a:defRPr/>
            </a:pPr>
            <a:r>
              <a:rPr lang="en-US" b="1" dirty="0"/>
              <a:t>What do you think? [facilitate the discussion]</a:t>
            </a:r>
          </a:p>
          <a:p>
            <a:pPr>
              <a:defRPr/>
            </a:pPr>
            <a:endParaRPr lang="en-US" dirty="0"/>
          </a:p>
        </p:txBody>
      </p:sp>
      <p:sp>
        <p:nvSpPr>
          <p:cNvPr id="297988" name="Slide Number Placeholder 3">
            <a:extLst>
              <a:ext uri="{FF2B5EF4-FFF2-40B4-BE49-F238E27FC236}">
                <a16:creationId xmlns:a16="http://schemas.microsoft.com/office/drawing/2014/main" id="{D32F79CB-7984-4943-8B66-963BC5CF328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837CBA1-E557-4E36-A9F9-240C222FB669}" type="slidenum">
              <a:rPr lang="en-US" altLang="en-US" sz="1200" b="0" smtClean="0">
                <a:solidFill>
                  <a:srgbClr val="000000"/>
                </a:solidFill>
                <a:latin typeface="Tahoma" panose="020B0604030504040204" pitchFamily="34" charset="0"/>
              </a:rPr>
              <a:pPr/>
              <a:t>86</a:t>
            </a:fld>
            <a:endParaRPr lang="en-US" altLang="en-US" sz="1200" b="0">
              <a:solidFill>
                <a:srgbClr val="000000"/>
              </a:solidFill>
              <a:latin typeface="Tahoma" panose="020B060403050404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a:extLst>
              <a:ext uri="{FF2B5EF4-FFF2-40B4-BE49-F238E27FC236}">
                <a16:creationId xmlns:a16="http://schemas.microsoft.com/office/drawing/2014/main" id="{590387AE-AAE8-4456-B42E-7E671100045B}"/>
              </a:ext>
            </a:extLst>
          </p:cNvPr>
          <p:cNvSpPr>
            <a:spLocks noGrp="1" noRot="1" noChangeAspect="1" noChangeArrowheads="1" noTextEdit="1"/>
          </p:cNvSpPr>
          <p:nvPr>
            <p:ph type="sldImg"/>
          </p:nvPr>
        </p:nvSpPr>
        <p:spPr>
          <a:ln/>
        </p:spPr>
      </p:sp>
      <p:sp>
        <p:nvSpPr>
          <p:cNvPr id="300035" name="Notes Placeholder 2">
            <a:extLst>
              <a:ext uri="{FF2B5EF4-FFF2-40B4-BE49-F238E27FC236}">
                <a16:creationId xmlns:a16="http://schemas.microsoft.com/office/drawing/2014/main" id="{FA173EED-603F-4CAD-836E-1CEF7BF1B47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None/>
            </a:pPr>
            <a:r>
              <a:rPr lang="en-US" altLang="en-US" b="1"/>
              <a:t>Let’s start with an example of looking for the objectives for this class. (Green) team, what is the Type A or direct question for that? </a:t>
            </a:r>
          </a:p>
          <a:p>
            <a:pPr>
              <a:buFont typeface="Wingdings" panose="05000000000000000000" pitchFamily="2" charset="2"/>
              <a:buNone/>
            </a:pPr>
            <a:endParaRPr lang="en-US" altLang="en-US" b="1"/>
          </a:p>
          <a:p>
            <a:pPr>
              <a:buFont typeface="Wingdings" panose="05000000000000000000" pitchFamily="2" charset="2"/>
              <a:buNone/>
            </a:pPr>
            <a:r>
              <a:rPr lang="en-US" altLang="en-US" b="1"/>
              <a:t>Great, let’s now work on making that a Type B, Great Starting Question.</a:t>
            </a:r>
          </a:p>
          <a:p>
            <a:pPr>
              <a:buFont typeface="Wingdings" panose="05000000000000000000" pitchFamily="2" charset="2"/>
              <a:buNone/>
            </a:pPr>
            <a:endParaRPr lang="en-US" altLang="en-US" b="1"/>
          </a:p>
        </p:txBody>
      </p:sp>
      <p:sp>
        <p:nvSpPr>
          <p:cNvPr id="300036" name="Slide Number Placeholder 3">
            <a:extLst>
              <a:ext uri="{FF2B5EF4-FFF2-40B4-BE49-F238E27FC236}">
                <a16:creationId xmlns:a16="http://schemas.microsoft.com/office/drawing/2014/main" id="{BD63E86B-38B2-48E7-8778-B49FC77652E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A9A4798-9461-4BB9-895B-20CEA5F90239}" type="slidenum">
              <a:rPr kumimoji="0" lang="en-US" altLang="en-US" smtClean="0">
                <a:latin typeface="Tahoma" panose="020B0604030504040204" pitchFamily="34" charset="0"/>
              </a:rPr>
              <a:pPr>
                <a:spcBef>
                  <a:spcPct val="0"/>
                </a:spcBef>
              </a:pPr>
              <a:t>87</a:t>
            </a:fld>
            <a:endParaRPr kumimoji="0" lang="en-US" altLang="en-US">
              <a:latin typeface="Tahoma" panose="020B060403050404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a:extLst>
              <a:ext uri="{FF2B5EF4-FFF2-40B4-BE49-F238E27FC236}">
                <a16:creationId xmlns:a16="http://schemas.microsoft.com/office/drawing/2014/main" id="{33449031-20DC-43A3-92D5-B57C18FDCCE6}"/>
              </a:ext>
            </a:extLst>
          </p:cNvPr>
          <p:cNvSpPr>
            <a:spLocks noGrp="1" noRot="1" noChangeAspect="1" noChangeArrowheads="1" noTextEdit="1"/>
          </p:cNvSpPr>
          <p:nvPr>
            <p:ph type="sldImg"/>
          </p:nvPr>
        </p:nvSpPr>
        <p:spPr>
          <a:ln/>
        </p:spPr>
      </p:sp>
      <p:sp>
        <p:nvSpPr>
          <p:cNvPr id="302083" name="Notes Placeholder 2">
            <a:extLst>
              <a:ext uri="{FF2B5EF4-FFF2-40B4-BE49-F238E27FC236}">
                <a16:creationId xmlns:a16="http://schemas.microsoft.com/office/drawing/2014/main" id="{A4400B18-7EF3-4A3B-B4C8-BB4B351C1D2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None/>
            </a:pPr>
            <a:r>
              <a:rPr lang="en-US" altLang="en-US" b="1"/>
              <a:t>(Purple) team, (name), would you please read the question. [using animation go through all 3 parts, 1 at a time, to unfold the Type B Question]</a:t>
            </a:r>
          </a:p>
          <a:p>
            <a:pPr>
              <a:buFont typeface="Wingdings" panose="05000000000000000000" pitchFamily="2" charset="2"/>
              <a:buNone/>
            </a:pPr>
            <a:endParaRPr lang="en-US" altLang="en-US" b="1"/>
          </a:p>
          <a:p>
            <a:pPr>
              <a:buFont typeface="Wingdings" panose="05000000000000000000" pitchFamily="2" charset="2"/>
              <a:buNone/>
            </a:pPr>
            <a:r>
              <a:rPr lang="en-US" altLang="en-US" b="1"/>
              <a:t>Can everyone see how much more likely people are to respond to this question vs. “What are your objectives.” {facilitate the discussion]</a:t>
            </a:r>
          </a:p>
          <a:p>
            <a:pPr>
              <a:buFont typeface="Wingdings" panose="05000000000000000000" pitchFamily="2" charset="2"/>
              <a:buNone/>
            </a:pPr>
            <a:endParaRPr lang="en-US" altLang="en-US" b="1"/>
          </a:p>
        </p:txBody>
      </p:sp>
      <p:sp>
        <p:nvSpPr>
          <p:cNvPr id="302084" name="Slide Number Placeholder 3">
            <a:extLst>
              <a:ext uri="{FF2B5EF4-FFF2-40B4-BE49-F238E27FC236}">
                <a16:creationId xmlns:a16="http://schemas.microsoft.com/office/drawing/2014/main" id="{B82E2739-9521-403F-AC9B-DF6086A8394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7C931F9-DEB3-4D8D-8B27-E6BCFCA34F3A}" type="slidenum">
              <a:rPr kumimoji="0" lang="en-US" altLang="en-US" smtClean="0">
                <a:latin typeface="Tahoma" panose="020B0604030504040204" pitchFamily="34" charset="0"/>
              </a:rPr>
              <a:pPr>
                <a:spcBef>
                  <a:spcPct val="0"/>
                </a:spcBef>
              </a:pPr>
              <a:t>88</a:t>
            </a:fld>
            <a:endParaRPr kumimoji="0" lang="en-US" altLang="en-US">
              <a:latin typeface="Tahoma" panose="020B060403050404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a:extLst>
              <a:ext uri="{FF2B5EF4-FFF2-40B4-BE49-F238E27FC236}">
                <a16:creationId xmlns:a16="http://schemas.microsoft.com/office/drawing/2014/main" id="{9DB9827C-FD0D-4FE4-86DD-C40C3CA329CE}"/>
              </a:ext>
            </a:extLst>
          </p:cNvPr>
          <p:cNvSpPr>
            <a:spLocks noGrp="1" noRot="1" noChangeAspect="1" noChangeArrowheads="1" noTextEdit="1"/>
          </p:cNvSpPr>
          <p:nvPr>
            <p:ph type="sldImg"/>
          </p:nvPr>
        </p:nvSpPr>
        <p:spPr>
          <a:ln/>
        </p:spPr>
      </p:sp>
      <p:sp>
        <p:nvSpPr>
          <p:cNvPr id="304131" name="Notes Placeholder 2">
            <a:extLst>
              <a:ext uri="{FF2B5EF4-FFF2-40B4-BE49-F238E27FC236}">
                <a16:creationId xmlns:a16="http://schemas.microsoft.com/office/drawing/2014/main" id="{1B4036AB-2D5D-4216-B050-4B5035CB60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started with the why, the what and the how of the Type B, Great Starting Question, I would like to use our teams and do an exercise to build our knowledge of the Type B question. Here is what I would like to do:</a:t>
            </a:r>
          </a:p>
          <a:p>
            <a:endParaRPr lang="en-US" altLang="en-US" b="1"/>
          </a:p>
          <a:p>
            <a:r>
              <a:rPr lang="en-US" altLang="en-US" b="1"/>
              <a:t>Purpose: we are going to use the next several minutes reviewing a handful of Type B questions and identify the errors in each to gain a better grasp of how to build a great starting question</a:t>
            </a:r>
          </a:p>
          <a:p>
            <a:br>
              <a:rPr lang="en-US" altLang="en-US" b="1"/>
            </a:br>
            <a:r>
              <a:rPr lang="en-US" altLang="en-US" b="1"/>
              <a:t>Example: not needed</a:t>
            </a:r>
          </a:p>
          <a:p>
            <a:endParaRPr lang="en-US" altLang="en-US" b="1"/>
          </a:p>
          <a:p>
            <a:r>
              <a:rPr lang="en-US" altLang="en-US" b="1"/>
              <a:t>Directions: the way we are going to do this is as follows: 1) I am going to show you several Type B questions on the next few slides. Starting with the (green) team, I am going to ask you what is wrong with that question. Please refer to your manual or our flip chart to remind yourself of the 3 parts of the Type B question. Of course, if that team finds the problem with that Type B question, we will award them a dot</a:t>
            </a:r>
          </a:p>
          <a:p>
            <a:endParaRPr lang="en-US" altLang="en-US" b="1"/>
          </a:p>
          <a:p>
            <a:r>
              <a:rPr lang="en-US" altLang="en-US" b="1"/>
              <a:t>Exceptions: if a team cannot identify anything that is wrong with an example, we will move to the next team to see if they can identify what might be wrong with that Type B question. And they can earn a dot.</a:t>
            </a:r>
          </a:p>
          <a:p>
            <a:endParaRPr lang="en-US" altLang="en-US" b="1"/>
          </a:p>
          <a:p>
            <a:r>
              <a:rPr lang="en-US" altLang="en-US" b="1"/>
              <a:t>Questions: any questions about how we are going to do this?</a:t>
            </a:r>
          </a:p>
          <a:p>
            <a:endParaRPr lang="en-US" altLang="en-US" b="1"/>
          </a:p>
          <a:p>
            <a:r>
              <a:rPr lang="en-US" altLang="en-US" b="1"/>
              <a:t>Great, let’s get started with this first example. (Red) team, get me started, what is wrong with this Type B question?</a:t>
            </a:r>
          </a:p>
          <a:p>
            <a:endParaRPr lang="en-US" altLang="en-US" b="1"/>
          </a:p>
          <a:p>
            <a:endParaRPr lang="en-US" altLang="en-US" b="1"/>
          </a:p>
          <a:p>
            <a:pPr>
              <a:buFont typeface="Wingdings" panose="05000000000000000000" pitchFamily="2" charset="2"/>
              <a:buNone/>
            </a:pPr>
            <a:endParaRPr lang="en-US" altLang="en-US" b="1"/>
          </a:p>
        </p:txBody>
      </p:sp>
      <p:sp>
        <p:nvSpPr>
          <p:cNvPr id="304132" name="Slide Number Placeholder 3">
            <a:extLst>
              <a:ext uri="{FF2B5EF4-FFF2-40B4-BE49-F238E27FC236}">
                <a16:creationId xmlns:a16="http://schemas.microsoft.com/office/drawing/2014/main" id="{441E7436-6672-4532-9DE7-0163259911E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128A0C0-2527-4317-952A-EF41B1FA3E93}" type="slidenum">
              <a:rPr kumimoji="0" lang="en-US" altLang="en-US" smtClean="0">
                <a:latin typeface="Tahoma" panose="020B0604030504040204" pitchFamily="34" charset="0"/>
              </a:rPr>
              <a:pPr>
                <a:spcBef>
                  <a:spcPct val="0"/>
                </a:spcBef>
              </a:pPr>
              <a:t>89</a:t>
            </a:fld>
            <a:endParaRPr kumimoji="0" lang="en-US" altLang="en-US">
              <a:latin typeface="Tahoma" panose="020B060403050404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94ED0820-686A-4BB5-A92B-996302FCAB5D}"/>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67D70441-E74F-49AC-AC75-A7F38E5F5E65}"/>
              </a:ext>
            </a:extLst>
          </p:cNvPr>
          <p:cNvSpPr>
            <a:spLocks noGrp="1"/>
          </p:cNvSpPr>
          <p:nvPr>
            <p:ph type="body" idx="1"/>
          </p:nvPr>
        </p:nvSpPr>
        <p:spPr/>
        <p:txBody>
          <a:bodyPr/>
          <a:lstStyle/>
          <a:p>
            <a:pPr marL="232943" indent="-232943">
              <a:buFont typeface="+mj-lt"/>
              <a:buAutoNum type="arabicPeriod" startAt="6"/>
              <a:defRPr/>
            </a:pPr>
            <a:r>
              <a:rPr lang="en-US" altLang="en-US" b="1" i="1" dirty="0"/>
              <a:t>And, all of this is great, but what we really want each and every one of you to leave with at the end of the session tomorrow is an action plan – things that you will commit to do to move the meetings you attend – the ones you run or participate in to move to masterful meetings. Whether it is for your team, your department or your entire organization, let’s build a plan to start making those meetings more masterful!</a:t>
            </a:r>
          </a:p>
          <a:p>
            <a:pPr marL="232943" indent="-232943">
              <a:buFontTx/>
              <a:buAutoNum type="arabicPeriod" startAt="6"/>
              <a:defRPr/>
            </a:pPr>
            <a:endParaRPr lang="en-US" altLang="en-US" b="1" i="1" dirty="0"/>
          </a:p>
          <a:p>
            <a:pPr marL="232943" indent="-232943">
              <a:defRPr/>
            </a:pPr>
            <a:r>
              <a:rPr lang="en-US" altLang="en-US" b="1" i="1" dirty="0"/>
              <a:t>Those are our objectives. And, while those are important, let’s move on to determine what the typical problems you experience in the meetings you lead or attend. After all, we want to ensure we provide techniques to address those problems. So, to accomplish that, we must know what those problems are.</a:t>
            </a:r>
          </a:p>
          <a:p>
            <a:pPr>
              <a:defRPr/>
            </a:pPr>
            <a:endParaRPr lang="en-US" dirty="0"/>
          </a:p>
        </p:txBody>
      </p:sp>
      <p:sp>
        <p:nvSpPr>
          <p:cNvPr id="140292" name="Slide Number Placeholder 3">
            <a:extLst>
              <a:ext uri="{FF2B5EF4-FFF2-40B4-BE49-F238E27FC236}">
                <a16:creationId xmlns:a16="http://schemas.microsoft.com/office/drawing/2014/main" id="{4A17C9DD-B4D0-4BB1-93E2-E44FF66221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BAECE42-ED33-4B16-9DF6-0754B2660169}" type="slidenum">
              <a:rPr lang="en-US" altLang="en-US" sz="1200" b="0" smtClean="0">
                <a:solidFill>
                  <a:schemeClr val="tx1"/>
                </a:solidFill>
                <a:latin typeface="Tahoma" panose="020B0604030504040204" pitchFamily="34" charset="0"/>
              </a:rPr>
              <a:pPr/>
              <a:t>9</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a:extLst>
              <a:ext uri="{FF2B5EF4-FFF2-40B4-BE49-F238E27FC236}">
                <a16:creationId xmlns:a16="http://schemas.microsoft.com/office/drawing/2014/main" id="{834C2F40-ACC7-4F18-950E-05B907464A03}"/>
              </a:ext>
            </a:extLst>
          </p:cNvPr>
          <p:cNvSpPr>
            <a:spLocks noGrp="1" noRot="1" noChangeAspect="1" noChangeArrowheads="1" noTextEdit="1"/>
          </p:cNvSpPr>
          <p:nvPr>
            <p:ph type="sldImg"/>
          </p:nvPr>
        </p:nvSpPr>
        <p:spPr>
          <a:ln/>
        </p:spPr>
      </p:sp>
      <p:sp>
        <p:nvSpPr>
          <p:cNvPr id="306179" name="Notes Placeholder 2">
            <a:extLst>
              <a:ext uri="{FF2B5EF4-FFF2-40B4-BE49-F238E27FC236}">
                <a16:creationId xmlns:a16="http://schemas.microsoft.com/office/drawing/2014/main" id="{1C1EED40-8302-48F1-B77C-8B53AA60FEE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started with the why, the what and the how of the Type B, Great Starting Question, I would like to use our teams and do an exercise to build our knowledge of the Type B question. Here is what I would like to do:</a:t>
            </a:r>
          </a:p>
          <a:p>
            <a:endParaRPr lang="en-US" altLang="en-US" b="1"/>
          </a:p>
          <a:p>
            <a:r>
              <a:rPr lang="en-US" altLang="en-US" b="1"/>
              <a:t>Purpose: we are going to use the next several minutes reviewing a handful of Type B questions and identify the errors in each to gain a better grasp of how to build a great starting question</a:t>
            </a:r>
          </a:p>
          <a:p>
            <a:br>
              <a:rPr lang="en-US" altLang="en-US" b="1"/>
            </a:br>
            <a:r>
              <a:rPr lang="en-US" altLang="en-US" b="1"/>
              <a:t>Example: not needed</a:t>
            </a:r>
          </a:p>
          <a:p>
            <a:endParaRPr lang="en-US" altLang="en-US" b="1"/>
          </a:p>
          <a:p>
            <a:r>
              <a:rPr lang="en-US" altLang="en-US" b="1"/>
              <a:t>Directions: the way we are going to do this is as follows: 1) I am going to show you several Type B questions on the next few slides. Starting with the (green) team, I am going to ask you what is wrong with that question. Please refer to your manual or our flip chart to remind yourself of the 3 parts of the Type B question. Of course, if that team finds the problem with that Type B question, we will award them a dot</a:t>
            </a:r>
          </a:p>
          <a:p>
            <a:endParaRPr lang="en-US" altLang="en-US" b="1"/>
          </a:p>
          <a:p>
            <a:r>
              <a:rPr lang="en-US" altLang="en-US" b="1"/>
              <a:t>Exceptions: if a team cannot identify anything that is wrong with an example, we will move to the next team to see if they can identify what might be wrong with that Type B question. And they can earn a dot.</a:t>
            </a:r>
          </a:p>
          <a:p>
            <a:endParaRPr lang="en-US" altLang="en-US" b="1"/>
          </a:p>
          <a:p>
            <a:r>
              <a:rPr lang="en-US" altLang="en-US" b="1"/>
              <a:t>Questions: any questions about how we are going to do this?</a:t>
            </a:r>
          </a:p>
          <a:p>
            <a:endParaRPr lang="en-US" altLang="en-US" b="1"/>
          </a:p>
          <a:p>
            <a:r>
              <a:rPr lang="en-US" altLang="en-US" b="1"/>
              <a:t>Great, let’s get started with this first example. (Red) team, get me started, what is wrong with this Type B question?</a:t>
            </a:r>
          </a:p>
          <a:p>
            <a:endParaRPr lang="en-US" altLang="en-US" b="1"/>
          </a:p>
          <a:p>
            <a:endParaRPr lang="en-US" altLang="en-US" b="1"/>
          </a:p>
          <a:p>
            <a:pPr>
              <a:buFont typeface="Wingdings" panose="05000000000000000000" pitchFamily="2" charset="2"/>
              <a:buNone/>
            </a:pPr>
            <a:endParaRPr lang="en-US" altLang="en-US" b="1"/>
          </a:p>
        </p:txBody>
      </p:sp>
      <p:sp>
        <p:nvSpPr>
          <p:cNvPr id="306180" name="Slide Number Placeholder 3">
            <a:extLst>
              <a:ext uri="{FF2B5EF4-FFF2-40B4-BE49-F238E27FC236}">
                <a16:creationId xmlns:a16="http://schemas.microsoft.com/office/drawing/2014/main" id="{31CAF957-DF20-4A65-91E9-04AF0C686DF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A6DD07A-ED6E-492D-868E-5B311C31B663}" type="slidenum">
              <a:rPr kumimoji="0" lang="en-US" altLang="en-US" smtClean="0">
                <a:latin typeface="Tahoma" panose="020B0604030504040204" pitchFamily="34" charset="0"/>
              </a:rPr>
              <a:pPr>
                <a:spcBef>
                  <a:spcPct val="0"/>
                </a:spcBef>
              </a:pPr>
              <a:t>90</a:t>
            </a:fld>
            <a:endParaRPr kumimoji="0" lang="en-US" altLang="en-US">
              <a:latin typeface="Tahoma" panose="020B060403050404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a:extLst>
              <a:ext uri="{FF2B5EF4-FFF2-40B4-BE49-F238E27FC236}">
                <a16:creationId xmlns:a16="http://schemas.microsoft.com/office/drawing/2014/main" id="{8E17EB79-DC71-4E8D-A93A-0ED210A8767E}"/>
              </a:ext>
            </a:extLst>
          </p:cNvPr>
          <p:cNvSpPr>
            <a:spLocks noGrp="1" noRot="1" noChangeAspect="1" noChangeArrowheads="1" noTextEdit="1"/>
          </p:cNvSpPr>
          <p:nvPr>
            <p:ph type="sldImg"/>
          </p:nvPr>
        </p:nvSpPr>
        <p:spPr>
          <a:ln/>
        </p:spPr>
      </p:sp>
      <p:sp>
        <p:nvSpPr>
          <p:cNvPr id="308227" name="Notes Placeholder 2">
            <a:extLst>
              <a:ext uri="{FF2B5EF4-FFF2-40B4-BE49-F238E27FC236}">
                <a16:creationId xmlns:a16="http://schemas.microsoft.com/office/drawing/2014/main" id="{3CB24B4A-34D2-4554-B369-455ABF2795F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started with the why, the what and the how of the Type B, Great Starting Question, I would like to use our teams and do an exercise to build our knowledge of the Type B question. Here is what I would like to do:</a:t>
            </a:r>
          </a:p>
          <a:p>
            <a:endParaRPr lang="en-US" altLang="en-US" b="1"/>
          </a:p>
          <a:p>
            <a:r>
              <a:rPr lang="en-US" altLang="en-US" b="1"/>
              <a:t>Purpose: we are going to use the next several minutes reviewing a handful of Type B questions and identify the errors in each to gain a better grasp of how to build a great starting question</a:t>
            </a:r>
          </a:p>
          <a:p>
            <a:br>
              <a:rPr lang="en-US" altLang="en-US" b="1"/>
            </a:br>
            <a:r>
              <a:rPr lang="en-US" altLang="en-US" b="1"/>
              <a:t>Example: not needed</a:t>
            </a:r>
          </a:p>
          <a:p>
            <a:endParaRPr lang="en-US" altLang="en-US" b="1"/>
          </a:p>
          <a:p>
            <a:r>
              <a:rPr lang="en-US" altLang="en-US" b="1"/>
              <a:t>Directions: the way we are going to do this is as follows: 1) I am going to show you several Type B questions on the next few slides. Starting with the (green) team, I am going to ask you what is wrong with that question. Please refer to your manual or our flip chart to remind yourself of the 3 parts of the Type B question. Of course, if that team finds the problem with that Type B question, we will award them a dot</a:t>
            </a:r>
          </a:p>
          <a:p>
            <a:endParaRPr lang="en-US" altLang="en-US" b="1"/>
          </a:p>
          <a:p>
            <a:r>
              <a:rPr lang="en-US" altLang="en-US" b="1"/>
              <a:t>Exceptions: if a team cannot identify anything that is wrong with an example, we will move to the next team to see if they can identify what might be wrong with that Type B question. And they can earn a dot.</a:t>
            </a:r>
          </a:p>
          <a:p>
            <a:endParaRPr lang="en-US" altLang="en-US" b="1"/>
          </a:p>
          <a:p>
            <a:r>
              <a:rPr lang="en-US" altLang="en-US" b="1"/>
              <a:t>Questions: any questions about how we are going to do this?</a:t>
            </a:r>
          </a:p>
          <a:p>
            <a:endParaRPr lang="en-US" altLang="en-US" b="1"/>
          </a:p>
          <a:p>
            <a:r>
              <a:rPr lang="en-US" altLang="en-US" b="1"/>
              <a:t>Great, let’s get started with this first example. (Red) team, get me started, what is wrong with this Type B question?</a:t>
            </a:r>
          </a:p>
          <a:p>
            <a:endParaRPr lang="en-US" altLang="en-US" b="1"/>
          </a:p>
          <a:p>
            <a:endParaRPr lang="en-US" altLang="en-US" b="1"/>
          </a:p>
          <a:p>
            <a:pPr>
              <a:buFont typeface="Wingdings" panose="05000000000000000000" pitchFamily="2" charset="2"/>
              <a:buNone/>
            </a:pPr>
            <a:endParaRPr lang="en-US" altLang="en-US" b="1"/>
          </a:p>
        </p:txBody>
      </p:sp>
      <p:sp>
        <p:nvSpPr>
          <p:cNvPr id="308228" name="Slide Number Placeholder 3">
            <a:extLst>
              <a:ext uri="{FF2B5EF4-FFF2-40B4-BE49-F238E27FC236}">
                <a16:creationId xmlns:a16="http://schemas.microsoft.com/office/drawing/2014/main" id="{3978DEC8-FAB4-4C59-983B-2248145CBB5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C130293-C2B9-4DEB-8457-01FF7AB24ACE}" type="slidenum">
              <a:rPr kumimoji="0" lang="en-US" altLang="en-US" smtClean="0">
                <a:latin typeface="Tahoma" panose="020B0604030504040204" pitchFamily="34" charset="0"/>
              </a:rPr>
              <a:pPr>
                <a:spcBef>
                  <a:spcPct val="0"/>
                </a:spcBef>
              </a:pPr>
              <a:t>91</a:t>
            </a:fld>
            <a:endParaRPr kumimoji="0" lang="en-US" altLang="en-US">
              <a:latin typeface="Tahoma" panose="020B060403050404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a:extLst>
              <a:ext uri="{FF2B5EF4-FFF2-40B4-BE49-F238E27FC236}">
                <a16:creationId xmlns:a16="http://schemas.microsoft.com/office/drawing/2014/main" id="{629E171D-E073-4E3F-91B0-A93ADD810FA6}"/>
              </a:ext>
            </a:extLst>
          </p:cNvPr>
          <p:cNvSpPr>
            <a:spLocks noGrp="1" noRot="1" noChangeAspect="1" noChangeArrowheads="1" noTextEdit="1"/>
          </p:cNvSpPr>
          <p:nvPr>
            <p:ph type="sldImg"/>
          </p:nvPr>
        </p:nvSpPr>
        <p:spPr>
          <a:ln/>
        </p:spPr>
      </p:sp>
      <p:sp>
        <p:nvSpPr>
          <p:cNvPr id="310275" name="Notes Placeholder 2">
            <a:extLst>
              <a:ext uri="{FF2B5EF4-FFF2-40B4-BE49-F238E27FC236}">
                <a16:creationId xmlns:a16="http://schemas.microsoft.com/office/drawing/2014/main" id="{A325149F-CD26-49D5-8ADE-F6F2B37A84C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started with the why, the what and the how of the Type B, Great Starting Question, I would like to use our teams and do an exercise to build our knowledge of the Type B question. Here is what I would like to do:</a:t>
            </a:r>
          </a:p>
          <a:p>
            <a:endParaRPr lang="en-US" altLang="en-US" b="1"/>
          </a:p>
          <a:p>
            <a:r>
              <a:rPr lang="en-US" altLang="en-US" b="1"/>
              <a:t>Purpose: we are going to use the next several minutes reviewing a handful of Type B questions and identify the errors in each to gain a better grasp of how to build a great starting question</a:t>
            </a:r>
          </a:p>
          <a:p>
            <a:br>
              <a:rPr lang="en-US" altLang="en-US" b="1"/>
            </a:br>
            <a:r>
              <a:rPr lang="en-US" altLang="en-US" b="1"/>
              <a:t>Example: not needed</a:t>
            </a:r>
          </a:p>
          <a:p>
            <a:endParaRPr lang="en-US" altLang="en-US" b="1"/>
          </a:p>
          <a:p>
            <a:r>
              <a:rPr lang="en-US" altLang="en-US" b="1"/>
              <a:t>Directions: the way we are going to do this is as follows: 1) I am going to show you several Type B questions on the next few slides. Starting with the (green) team, I am going to ask you what is wrong with that question. Please refer to your manual or our flip chart to remind yourself of the 3 parts of the Type B question. Of course, if that team finds the problem with that Type B question, we will award them a dot</a:t>
            </a:r>
          </a:p>
          <a:p>
            <a:endParaRPr lang="en-US" altLang="en-US" b="1"/>
          </a:p>
          <a:p>
            <a:r>
              <a:rPr lang="en-US" altLang="en-US" b="1"/>
              <a:t>Exceptions: if a team cannot identify anything that is wrong with an example, we will move to the next team to see if they can identify what might be wrong with that Type B question. And they can earn a dot.</a:t>
            </a:r>
          </a:p>
          <a:p>
            <a:endParaRPr lang="en-US" altLang="en-US" b="1"/>
          </a:p>
          <a:p>
            <a:r>
              <a:rPr lang="en-US" altLang="en-US" b="1"/>
              <a:t>Questions: any questions about how we are going to do this?</a:t>
            </a:r>
          </a:p>
          <a:p>
            <a:endParaRPr lang="en-US" altLang="en-US" b="1"/>
          </a:p>
          <a:p>
            <a:r>
              <a:rPr lang="en-US" altLang="en-US" b="1"/>
              <a:t>Great, let’s get started with this first example. (Red) team, get me started, what is wrong with this Type B question?</a:t>
            </a:r>
          </a:p>
          <a:p>
            <a:endParaRPr lang="en-US" altLang="en-US" b="1"/>
          </a:p>
          <a:p>
            <a:endParaRPr lang="en-US" altLang="en-US" b="1"/>
          </a:p>
          <a:p>
            <a:pPr>
              <a:buFont typeface="Wingdings" panose="05000000000000000000" pitchFamily="2" charset="2"/>
              <a:buNone/>
            </a:pPr>
            <a:endParaRPr lang="en-US" altLang="en-US" b="1"/>
          </a:p>
        </p:txBody>
      </p:sp>
      <p:sp>
        <p:nvSpPr>
          <p:cNvPr id="310276" name="Slide Number Placeholder 3">
            <a:extLst>
              <a:ext uri="{FF2B5EF4-FFF2-40B4-BE49-F238E27FC236}">
                <a16:creationId xmlns:a16="http://schemas.microsoft.com/office/drawing/2014/main" id="{09D10206-38E2-483C-83B0-6C6BF48ECC7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E98CBBF-6166-48DC-8D88-39A592C88907}" type="slidenum">
              <a:rPr kumimoji="0" lang="en-US" altLang="en-US" smtClean="0">
                <a:latin typeface="Tahoma" panose="020B0604030504040204" pitchFamily="34" charset="0"/>
              </a:rPr>
              <a:pPr>
                <a:spcBef>
                  <a:spcPct val="0"/>
                </a:spcBef>
              </a:pPr>
              <a:t>92</a:t>
            </a:fld>
            <a:endParaRPr kumimoji="0" lang="en-US" altLang="en-US">
              <a:latin typeface="Tahoma" panose="020B060403050404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Slide Image Placeholder 1">
            <a:extLst>
              <a:ext uri="{FF2B5EF4-FFF2-40B4-BE49-F238E27FC236}">
                <a16:creationId xmlns:a16="http://schemas.microsoft.com/office/drawing/2014/main" id="{DCA26F49-065D-4708-AB36-50C22FD42803}"/>
              </a:ext>
            </a:extLst>
          </p:cNvPr>
          <p:cNvSpPr>
            <a:spLocks noGrp="1" noRot="1" noChangeAspect="1" noChangeArrowheads="1" noTextEdit="1"/>
          </p:cNvSpPr>
          <p:nvPr>
            <p:ph type="sldImg"/>
          </p:nvPr>
        </p:nvSpPr>
        <p:spPr>
          <a:ln/>
        </p:spPr>
      </p:sp>
      <p:sp>
        <p:nvSpPr>
          <p:cNvPr id="312323" name="Notes Placeholder 2">
            <a:extLst>
              <a:ext uri="{FF2B5EF4-FFF2-40B4-BE49-F238E27FC236}">
                <a16:creationId xmlns:a16="http://schemas.microsoft.com/office/drawing/2014/main" id="{F3BC7147-76BA-479B-B3CE-ADB1CA934EF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Alright, now that we have started with the why, the what and the how of the Type B, Great Starting Question, I would like to use our teams and do an exercise to build our knowledge of the Type B question. Here is what I would like to do:</a:t>
            </a:r>
          </a:p>
          <a:p>
            <a:endParaRPr lang="en-US" altLang="en-US" b="1"/>
          </a:p>
          <a:p>
            <a:r>
              <a:rPr lang="en-US" altLang="en-US" b="1"/>
              <a:t>Purpose: we are going to use the next several minutes reviewing a handful of Type B questions and identify the errors in each to gain a better grasp of how to build a great starting question</a:t>
            </a:r>
          </a:p>
          <a:p>
            <a:br>
              <a:rPr lang="en-US" altLang="en-US" b="1"/>
            </a:br>
            <a:r>
              <a:rPr lang="en-US" altLang="en-US" b="1"/>
              <a:t>Example: not needed</a:t>
            </a:r>
          </a:p>
          <a:p>
            <a:endParaRPr lang="en-US" altLang="en-US" b="1"/>
          </a:p>
          <a:p>
            <a:r>
              <a:rPr lang="en-US" altLang="en-US" b="1"/>
              <a:t>Directions: the way we are going to do this is as follows: 1) I am going to show you several Type B questions on the next few slides. Starting with the (green) team, I am going to ask you what is wrong with that question. Please refer to your manual or our flip chart to remind yourself of the 3 parts of the Type B question. Of course, if that team finds the problem with that Type B question, we will award them a dot</a:t>
            </a:r>
          </a:p>
          <a:p>
            <a:endParaRPr lang="en-US" altLang="en-US" b="1"/>
          </a:p>
          <a:p>
            <a:r>
              <a:rPr lang="en-US" altLang="en-US" b="1"/>
              <a:t>Exceptions: if a team cannot identify anything that is wrong with an example, we will move to the next team to see if they can identify what might be wrong with that Type B question. And they can earn a dot.</a:t>
            </a:r>
          </a:p>
          <a:p>
            <a:endParaRPr lang="en-US" altLang="en-US" b="1"/>
          </a:p>
          <a:p>
            <a:r>
              <a:rPr lang="en-US" altLang="en-US" b="1"/>
              <a:t>Questions: any questions about how we are going to do this?</a:t>
            </a:r>
          </a:p>
          <a:p>
            <a:endParaRPr lang="en-US" altLang="en-US" b="1"/>
          </a:p>
          <a:p>
            <a:r>
              <a:rPr lang="en-US" altLang="en-US" b="1"/>
              <a:t>Great, let’s get started with this first example. (Red) team, get me started, what is wrong with this Type B question?</a:t>
            </a:r>
          </a:p>
          <a:p>
            <a:endParaRPr lang="en-US" altLang="en-US" b="1"/>
          </a:p>
          <a:p>
            <a:endParaRPr lang="en-US" altLang="en-US" b="1"/>
          </a:p>
          <a:p>
            <a:pPr>
              <a:buFont typeface="Wingdings" panose="05000000000000000000" pitchFamily="2" charset="2"/>
              <a:buNone/>
            </a:pPr>
            <a:endParaRPr lang="en-US" altLang="en-US" b="1"/>
          </a:p>
        </p:txBody>
      </p:sp>
      <p:sp>
        <p:nvSpPr>
          <p:cNvPr id="312324" name="Slide Number Placeholder 3">
            <a:extLst>
              <a:ext uri="{FF2B5EF4-FFF2-40B4-BE49-F238E27FC236}">
                <a16:creationId xmlns:a16="http://schemas.microsoft.com/office/drawing/2014/main" id="{3F5B8324-60A4-4DA0-BF3C-8F3B333A52E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E0AE8D9-0D3F-4924-BA5F-15EA222015F3}" type="slidenum">
              <a:rPr kumimoji="0" lang="en-US" altLang="en-US" smtClean="0">
                <a:latin typeface="Tahoma" panose="020B0604030504040204" pitchFamily="34" charset="0"/>
              </a:rPr>
              <a:pPr>
                <a:spcBef>
                  <a:spcPct val="0"/>
                </a:spcBef>
              </a:pPr>
              <a:t>93</a:t>
            </a:fld>
            <a:endParaRPr kumimoji="0" lang="en-US" altLang="en-US">
              <a:latin typeface="Tahoma" panose="020B060403050404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lide Image Placeholder 1">
            <a:extLst>
              <a:ext uri="{FF2B5EF4-FFF2-40B4-BE49-F238E27FC236}">
                <a16:creationId xmlns:a16="http://schemas.microsoft.com/office/drawing/2014/main" id="{E0449898-272E-4A50-AE50-C3F8C487855D}"/>
              </a:ext>
            </a:extLst>
          </p:cNvPr>
          <p:cNvSpPr>
            <a:spLocks noGrp="1" noRot="1" noChangeAspect="1" noChangeArrowheads="1" noTextEdit="1"/>
          </p:cNvSpPr>
          <p:nvPr>
            <p:ph type="sldImg"/>
          </p:nvPr>
        </p:nvSpPr>
        <p:spPr>
          <a:ln/>
        </p:spPr>
      </p:sp>
      <p:sp>
        <p:nvSpPr>
          <p:cNvPr id="314371" name="Notes Placeholder 2">
            <a:extLst>
              <a:ext uri="{FF2B5EF4-FFF2-40B4-BE49-F238E27FC236}">
                <a16:creationId xmlns:a16="http://schemas.microsoft.com/office/drawing/2014/main" id="{9B5DAF31-3159-4F6C-B84A-01E3B6A3BDC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Let’s build our first Type B question together. Before we do that, let’s look at this key tip for developing a great Type B question.</a:t>
            </a:r>
          </a:p>
          <a:p>
            <a:endParaRPr lang="en-US" altLang="en-US" b="1"/>
          </a:p>
        </p:txBody>
      </p:sp>
      <p:sp>
        <p:nvSpPr>
          <p:cNvPr id="314372" name="Slide Number Placeholder 3">
            <a:extLst>
              <a:ext uri="{FF2B5EF4-FFF2-40B4-BE49-F238E27FC236}">
                <a16:creationId xmlns:a16="http://schemas.microsoft.com/office/drawing/2014/main" id="{B4035A14-5F7B-42AF-A5D8-EABCD79924F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8047636-4518-4DE1-83FB-8F3095B28F57}" type="slidenum">
              <a:rPr kumimoji="0" lang="en-US" altLang="en-US" smtClean="0">
                <a:latin typeface="Tahoma" panose="020B0604030504040204" pitchFamily="34" charset="0"/>
              </a:rPr>
              <a:pPr>
                <a:spcBef>
                  <a:spcPct val="0"/>
                </a:spcBef>
              </a:pPr>
              <a:t>94</a:t>
            </a:fld>
            <a:endParaRPr kumimoji="0" lang="en-US" altLang="en-US">
              <a:latin typeface="Tahoma" panose="020B060403050404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Slide Image Placeholder 1">
            <a:extLst>
              <a:ext uri="{FF2B5EF4-FFF2-40B4-BE49-F238E27FC236}">
                <a16:creationId xmlns:a16="http://schemas.microsoft.com/office/drawing/2014/main" id="{F4379F3E-AAFA-46DD-BF50-FE243183AB50}"/>
              </a:ext>
            </a:extLst>
          </p:cNvPr>
          <p:cNvSpPr>
            <a:spLocks noGrp="1" noRot="1" noChangeAspect="1" noChangeArrowheads="1" noTextEdit="1"/>
          </p:cNvSpPr>
          <p:nvPr>
            <p:ph type="sldImg"/>
          </p:nvPr>
        </p:nvSpPr>
        <p:spPr>
          <a:ln/>
        </p:spPr>
      </p:sp>
      <p:sp>
        <p:nvSpPr>
          <p:cNvPr id="316419" name="Notes Placeholder 2">
            <a:extLst>
              <a:ext uri="{FF2B5EF4-FFF2-40B4-BE49-F238E27FC236}">
                <a16:creationId xmlns:a16="http://schemas.microsoft.com/office/drawing/2014/main" id="{64C48101-2329-4C07-A278-57EF50AD622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While we ask the Type B question in the order described [refer to flip chart] we can better build the Type B question in a different order as follows:</a:t>
            </a:r>
          </a:p>
          <a:p>
            <a:endParaRPr lang="en-US" altLang="en-US" b="1"/>
          </a:p>
          <a:p>
            <a:r>
              <a:rPr lang="en-US" altLang="en-US" b="1"/>
              <a:t>Step 3 first – determine the Type A question; the question we want the participants to answer.</a:t>
            </a:r>
          </a:p>
          <a:p>
            <a:endParaRPr lang="en-US" altLang="en-US" b="1"/>
          </a:p>
          <a:p>
            <a:r>
              <a:rPr lang="en-US" altLang="en-US" b="1"/>
              <a:t>Identify the key word/phrase in that question and then list synonyms for that word/phrase. Use those synonyms for the next step, Step 2.</a:t>
            </a:r>
          </a:p>
          <a:p>
            <a:endParaRPr lang="en-US" altLang="en-US" b="1"/>
          </a:p>
          <a:p>
            <a:r>
              <a:rPr lang="en-US" altLang="en-US" b="1"/>
              <a:t>Step 2 – extend with phrases using those synonyms; then, </a:t>
            </a:r>
          </a:p>
          <a:p>
            <a:endParaRPr lang="en-US" altLang="en-US" b="1"/>
          </a:p>
          <a:p>
            <a:r>
              <a:rPr lang="en-US" altLang="en-US" b="1"/>
              <a:t>Then Step 1 – begin with the image building phrase</a:t>
            </a:r>
          </a:p>
          <a:p>
            <a:endParaRPr lang="en-US" altLang="en-US" b="1"/>
          </a:p>
          <a:p>
            <a:r>
              <a:rPr lang="en-US" altLang="en-US" b="1"/>
              <a:t>Let’s use this to build our Type B question on the steps for getting ready to go to work in the morning.</a:t>
            </a:r>
          </a:p>
          <a:p>
            <a:endParaRPr lang="en-US" altLang="en-US" b="1"/>
          </a:p>
          <a:p>
            <a:endParaRPr lang="en-US" altLang="en-US" b="1"/>
          </a:p>
        </p:txBody>
      </p:sp>
      <p:sp>
        <p:nvSpPr>
          <p:cNvPr id="316420" name="Slide Number Placeholder 3">
            <a:extLst>
              <a:ext uri="{FF2B5EF4-FFF2-40B4-BE49-F238E27FC236}">
                <a16:creationId xmlns:a16="http://schemas.microsoft.com/office/drawing/2014/main" id="{A1A8E9CC-0CA9-480A-8FA4-DB769434A0C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68F6D236-7B9A-44A8-A830-DB8363441923}" type="slidenum">
              <a:rPr kumimoji="0" lang="en-US" altLang="en-US" smtClean="0">
                <a:latin typeface="Tahoma" panose="020B0604030504040204" pitchFamily="34" charset="0"/>
              </a:rPr>
              <a:pPr>
                <a:spcBef>
                  <a:spcPct val="0"/>
                </a:spcBef>
              </a:pPr>
              <a:t>95</a:t>
            </a:fld>
            <a:endParaRPr kumimoji="0" lang="en-US" altLang="en-US">
              <a:latin typeface="Tahoma" panose="020B060403050404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a:extLst>
              <a:ext uri="{FF2B5EF4-FFF2-40B4-BE49-F238E27FC236}">
                <a16:creationId xmlns:a16="http://schemas.microsoft.com/office/drawing/2014/main" id="{9545331D-371C-4740-BC66-E93D12E15244}"/>
              </a:ext>
            </a:extLst>
          </p:cNvPr>
          <p:cNvSpPr>
            <a:spLocks noGrp="1" noRot="1" noChangeAspect="1" noChangeArrowheads="1" noTextEdit="1"/>
          </p:cNvSpPr>
          <p:nvPr>
            <p:ph type="sldImg"/>
          </p:nvPr>
        </p:nvSpPr>
        <p:spPr>
          <a:ln/>
        </p:spPr>
      </p:sp>
      <p:sp>
        <p:nvSpPr>
          <p:cNvPr id="318467" name="Notes Placeholder 2">
            <a:extLst>
              <a:ext uri="{FF2B5EF4-FFF2-40B4-BE49-F238E27FC236}">
                <a16:creationId xmlns:a16="http://schemas.microsoft.com/office/drawing/2014/main" id="{A3D0A4F3-4C70-4057-8D3C-F540738440A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[have the flip chart and this slide up to complete this exercise; consider assigning each team to develop their Type B question and conducting a round robin to review the +’s and delta’s of each team’s response]</a:t>
            </a:r>
          </a:p>
        </p:txBody>
      </p:sp>
      <p:sp>
        <p:nvSpPr>
          <p:cNvPr id="318468" name="Slide Number Placeholder 3">
            <a:extLst>
              <a:ext uri="{FF2B5EF4-FFF2-40B4-BE49-F238E27FC236}">
                <a16:creationId xmlns:a16="http://schemas.microsoft.com/office/drawing/2014/main" id="{51A791CA-9F50-4407-A65A-3C0D7ED2B06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55650" indent="-290513">
              <a:spcBef>
                <a:spcPct val="30000"/>
              </a:spcBef>
              <a:defRPr kumimoji="1" sz="1200">
                <a:solidFill>
                  <a:schemeClr val="tx1"/>
                </a:solidFill>
                <a:latin typeface="Times New Roman" panose="02020603050405020304" pitchFamily="18" charset="0"/>
              </a:defRPr>
            </a:lvl2pPr>
            <a:lvl3pPr marL="1163638" indent="-231775">
              <a:spcBef>
                <a:spcPct val="30000"/>
              </a:spcBef>
              <a:defRPr kumimoji="1" sz="1200">
                <a:solidFill>
                  <a:schemeClr val="tx1"/>
                </a:solidFill>
                <a:latin typeface="Times New Roman" panose="02020603050405020304" pitchFamily="18" charset="0"/>
              </a:defRPr>
            </a:lvl3pPr>
            <a:lvl4pPr marL="1630363" indent="-231775">
              <a:spcBef>
                <a:spcPct val="30000"/>
              </a:spcBef>
              <a:defRPr kumimoji="1" sz="1200">
                <a:solidFill>
                  <a:schemeClr val="tx1"/>
                </a:solidFill>
                <a:latin typeface="Times New Roman" panose="02020603050405020304" pitchFamily="18" charset="0"/>
              </a:defRPr>
            </a:lvl4pPr>
            <a:lvl5pPr marL="2095500" indent="-231775">
              <a:spcBef>
                <a:spcPct val="30000"/>
              </a:spcBef>
              <a:defRPr kumimoji="1" sz="1200">
                <a:solidFill>
                  <a:schemeClr val="tx1"/>
                </a:solidFill>
                <a:latin typeface="Times New Roman" panose="02020603050405020304" pitchFamily="18" charset="0"/>
              </a:defRPr>
            </a:lvl5pPr>
            <a:lvl6pPr marL="2552700" indent="-231775" eaLnBrk="0" fontAlgn="base" hangingPunct="0">
              <a:spcBef>
                <a:spcPct val="30000"/>
              </a:spcBef>
              <a:spcAft>
                <a:spcPct val="0"/>
              </a:spcAft>
              <a:defRPr kumimoji="1" sz="1200">
                <a:solidFill>
                  <a:schemeClr val="tx1"/>
                </a:solidFill>
                <a:latin typeface="Times New Roman" panose="02020603050405020304" pitchFamily="18" charset="0"/>
              </a:defRPr>
            </a:lvl6pPr>
            <a:lvl7pPr marL="3009900" indent="-231775" eaLnBrk="0" fontAlgn="base" hangingPunct="0">
              <a:spcBef>
                <a:spcPct val="30000"/>
              </a:spcBef>
              <a:spcAft>
                <a:spcPct val="0"/>
              </a:spcAft>
              <a:defRPr kumimoji="1" sz="1200">
                <a:solidFill>
                  <a:schemeClr val="tx1"/>
                </a:solidFill>
                <a:latin typeface="Times New Roman" panose="02020603050405020304" pitchFamily="18" charset="0"/>
              </a:defRPr>
            </a:lvl7pPr>
            <a:lvl8pPr marL="3467100" indent="-231775" eaLnBrk="0" fontAlgn="base" hangingPunct="0">
              <a:spcBef>
                <a:spcPct val="30000"/>
              </a:spcBef>
              <a:spcAft>
                <a:spcPct val="0"/>
              </a:spcAft>
              <a:defRPr kumimoji="1" sz="1200">
                <a:solidFill>
                  <a:schemeClr val="tx1"/>
                </a:solidFill>
                <a:latin typeface="Times New Roman" panose="02020603050405020304" pitchFamily="18" charset="0"/>
              </a:defRPr>
            </a:lvl8pPr>
            <a:lvl9pPr marL="3924300" indent="-2317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5CC9906-4994-4BE8-866A-DCC9789D9D13}" type="slidenum">
              <a:rPr kumimoji="0" lang="en-US" altLang="en-US" smtClean="0">
                <a:latin typeface="Tahoma" panose="020B0604030504040204" pitchFamily="34" charset="0"/>
              </a:rPr>
              <a:pPr>
                <a:spcBef>
                  <a:spcPct val="0"/>
                </a:spcBef>
              </a:pPr>
              <a:t>96</a:t>
            </a:fld>
            <a:endParaRPr kumimoji="0" lang="en-US" altLang="en-US">
              <a:latin typeface="Tahoma" panose="020B060403050404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Slide Image Placeholder 1">
            <a:extLst>
              <a:ext uri="{FF2B5EF4-FFF2-40B4-BE49-F238E27FC236}">
                <a16:creationId xmlns:a16="http://schemas.microsoft.com/office/drawing/2014/main" id="{6EDF05AC-33F5-4288-AA97-AD05435C707A}"/>
              </a:ext>
            </a:extLst>
          </p:cNvPr>
          <p:cNvSpPr>
            <a:spLocks noGrp="1" noRot="1" noChangeAspect="1" noChangeArrowheads="1" noTextEdit="1"/>
          </p:cNvSpPr>
          <p:nvPr>
            <p:ph type="sldImg"/>
          </p:nvPr>
        </p:nvSpPr>
        <p:spPr>
          <a:ln/>
        </p:spPr>
      </p:sp>
      <p:sp>
        <p:nvSpPr>
          <p:cNvPr id="320515" name="Notes Placeholder 2">
            <a:extLst>
              <a:ext uri="{FF2B5EF4-FFF2-40B4-BE49-F238E27FC236}">
                <a16:creationId xmlns:a16="http://schemas.microsoft.com/office/drawing/2014/main" id="{83B5C83F-2F36-4F5C-BA75-FE365A1F453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Before we do a quick review, let me share with you the LSI Type B question for Agenda Item B. [read or have a volunteer read the Type B question}</a:t>
            </a:r>
          </a:p>
          <a:p>
            <a:endParaRPr lang="en-US" altLang="en-US" b="1"/>
          </a:p>
          <a:p>
            <a:r>
              <a:rPr lang="en-US" altLang="en-US" b="1"/>
              <a:t>Are there any additional questions or comments about the Type B question? </a:t>
            </a:r>
            <a:endParaRPr lang="en-US" altLang="en-US"/>
          </a:p>
        </p:txBody>
      </p:sp>
      <p:sp>
        <p:nvSpPr>
          <p:cNvPr id="320516" name="Slide Number Placeholder 3">
            <a:extLst>
              <a:ext uri="{FF2B5EF4-FFF2-40B4-BE49-F238E27FC236}">
                <a16:creationId xmlns:a16="http://schemas.microsoft.com/office/drawing/2014/main" id="{4B80C638-87DE-4917-B644-4D09D843B47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C9166510-B157-4336-86DF-50E53D877CCE}" type="slidenum">
              <a:rPr lang="en-US" altLang="en-US" sz="1200" b="0" smtClean="0">
                <a:solidFill>
                  <a:schemeClr val="tx1"/>
                </a:solidFill>
                <a:latin typeface="Tahoma" panose="020B0604030504040204" pitchFamily="34" charset="0"/>
              </a:rPr>
              <a:pPr/>
              <a:t>97</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a:extLst>
              <a:ext uri="{FF2B5EF4-FFF2-40B4-BE49-F238E27FC236}">
                <a16:creationId xmlns:a16="http://schemas.microsoft.com/office/drawing/2014/main" id="{73CC2080-190A-476F-960C-18E4D648B60E}"/>
              </a:ext>
            </a:extLst>
          </p:cNvPr>
          <p:cNvSpPr>
            <a:spLocks noGrp="1" noRot="1" noChangeAspect="1" noChangeArrowheads="1" noTextEdit="1"/>
          </p:cNvSpPr>
          <p:nvPr>
            <p:ph type="sldImg"/>
          </p:nvPr>
        </p:nvSpPr>
        <p:spPr>
          <a:ln/>
        </p:spPr>
      </p:sp>
      <p:sp>
        <p:nvSpPr>
          <p:cNvPr id="322563" name="Notes Placeholder 2">
            <a:extLst>
              <a:ext uri="{FF2B5EF4-FFF2-40B4-BE49-F238E27FC236}">
                <a16:creationId xmlns:a16="http://schemas.microsoft.com/office/drawing/2014/main" id="{3B6F779C-30AF-4C60-AB6E-A7EF31D7416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Once we have completed our IEEI and have collected the participants personal objectives/key topics, we move to a review of the agenda. After the agenda review, we map the personal objectives to the agenda to ensure we have a meeting plan that addresses the participant needs. And, of course, if there is a personal objective/key topic that will not be addressed by the agenda, we have an opportunity to determine how and when to best cover that item.</a:t>
            </a:r>
          </a:p>
          <a:p>
            <a:endParaRPr lang="en-US" altLang="en-US" b="1"/>
          </a:p>
          <a:p>
            <a:r>
              <a:rPr lang="en-US" altLang="en-US" b="1"/>
              <a:t>Any questions on Confirming the Agenda? [facilitate the discussion]</a:t>
            </a:r>
          </a:p>
          <a:p>
            <a:endParaRPr lang="en-US" altLang="en-US"/>
          </a:p>
        </p:txBody>
      </p:sp>
      <p:sp>
        <p:nvSpPr>
          <p:cNvPr id="322564" name="Slide Number Placeholder 3">
            <a:extLst>
              <a:ext uri="{FF2B5EF4-FFF2-40B4-BE49-F238E27FC236}">
                <a16:creationId xmlns:a16="http://schemas.microsoft.com/office/drawing/2014/main" id="{C0BF17B8-2811-4E08-BA95-37D95E6D110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2C3E0DA5-3202-4B6B-8C8D-AA9000898B2A}" type="slidenum">
              <a:rPr lang="en-US" altLang="en-US" sz="1200" b="0" smtClean="0">
                <a:solidFill>
                  <a:schemeClr val="tx1"/>
                </a:solidFill>
                <a:latin typeface="Tahoma" panose="020B0604030504040204" pitchFamily="34" charset="0"/>
              </a:rPr>
              <a:pPr/>
              <a:t>98</a:t>
            </a:fld>
            <a:endParaRPr lang="en-US" altLang="en-US" sz="1200" b="0">
              <a:solidFill>
                <a:schemeClr val="tx1"/>
              </a:solidFill>
              <a:latin typeface="Tahoma" panose="020B060403050404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Image Placeholder 1">
            <a:extLst>
              <a:ext uri="{FF2B5EF4-FFF2-40B4-BE49-F238E27FC236}">
                <a16:creationId xmlns:a16="http://schemas.microsoft.com/office/drawing/2014/main" id="{BD644C53-8F5F-4714-A88D-2ED86D2E2DD7}"/>
              </a:ext>
            </a:extLst>
          </p:cNvPr>
          <p:cNvSpPr>
            <a:spLocks noGrp="1" noRot="1" noChangeAspect="1" noChangeArrowheads="1" noTextEdit="1"/>
          </p:cNvSpPr>
          <p:nvPr>
            <p:ph type="sldImg"/>
          </p:nvPr>
        </p:nvSpPr>
        <p:spPr>
          <a:ln/>
        </p:spPr>
      </p:sp>
      <p:sp>
        <p:nvSpPr>
          <p:cNvPr id="324611" name="Notes Placeholder 2">
            <a:extLst>
              <a:ext uri="{FF2B5EF4-FFF2-40B4-BE49-F238E27FC236}">
                <a16:creationId xmlns:a16="http://schemas.microsoft.com/office/drawing/2014/main" id="{F542BEB0-706E-4875-B000-FC515630A32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After the review of the agenda, we move to Establish the Ground Rules.. How many of you use ground rules in your meetings today? [raise your hand] Do you find them helpful? [nod your head] So, [name], I see you find them helpful, would you share with us how you works for you? [facilitate the discussion; cover the key point for follow-up meetings with the same participants, there might be a “standard set of ground rules” that are referred to and only ask if there are any special ground rules needed for a particular session]</a:t>
            </a:r>
          </a:p>
          <a:p>
            <a:endParaRPr lang="en-US" altLang="en-US" b="1"/>
          </a:p>
          <a:p>
            <a:r>
              <a:rPr lang="en-US" altLang="en-US" b="1"/>
              <a:t>To make the ground rules the overall responsibility of the group, we ask for agreement or consensus on the ground rules to have the group adopt the ground rules to be used as a means of self correction with the group and by the group</a:t>
            </a:r>
          </a:p>
          <a:p>
            <a:endParaRPr lang="en-US" altLang="en-US"/>
          </a:p>
        </p:txBody>
      </p:sp>
      <p:sp>
        <p:nvSpPr>
          <p:cNvPr id="324612" name="Slide Number Placeholder 3">
            <a:extLst>
              <a:ext uri="{FF2B5EF4-FFF2-40B4-BE49-F238E27FC236}">
                <a16:creationId xmlns:a16="http://schemas.microsoft.com/office/drawing/2014/main" id="{00897A69-D009-43A2-BDA4-95102678BEC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fld id="{D88798C3-9C09-4844-8655-4EBA608658E1}" type="slidenum">
              <a:rPr lang="en-US" altLang="en-US" sz="1200" b="0" smtClean="0">
                <a:solidFill>
                  <a:schemeClr val="tx1"/>
                </a:solidFill>
                <a:latin typeface="Tahoma" panose="020B0604030504040204" pitchFamily="34" charset="0"/>
              </a:rPr>
              <a:pPr/>
              <a:t>99</a:t>
            </a:fld>
            <a:endParaRPr lang="en-US" altLang="en-US" sz="1200" b="0">
              <a:solidFill>
                <a:schemeClr val="tx1"/>
              </a:solidFill>
              <a:latin typeface="Tahom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2.emf"/></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2.emf"/></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7.xml"/><Relationship Id="rId4" Type="http://schemas.openxmlformats.org/officeDocument/2006/relationships/image" Target="../media/image12.emf"/></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2.emf"/></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2.emf"/></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ackground_standard_screen.jpg">
            <a:extLst>
              <a:ext uri="{FF2B5EF4-FFF2-40B4-BE49-F238E27FC236}">
                <a16:creationId xmlns:a16="http://schemas.microsoft.com/office/drawing/2014/main" id="{D3C6F650-41C3-43BB-BD5C-616EA6D357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28C7D7A-F09F-47AD-83B8-CCCF7C412E61}"/>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id="{4617C1F9-3DE3-409D-91BD-3C78390BC528}"/>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a:extLst>
              <a:ext uri="{FF2B5EF4-FFF2-40B4-BE49-F238E27FC236}">
                <a16:creationId xmlns:a16="http://schemas.microsoft.com/office/drawing/2014/main" id="{B5F7FF21-AB6A-4A7D-9E60-0D8F1DC45DEB}"/>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8" name="Picture 11">
            <a:extLst>
              <a:ext uri="{FF2B5EF4-FFF2-40B4-BE49-F238E27FC236}">
                <a16:creationId xmlns:a16="http://schemas.microsoft.com/office/drawing/2014/main" id="{0CEC0F33-01A1-48A5-B739-374D3D1AAB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3D41745F-174F-484B-BE08-078514C624B7}"/>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10761720" cy="4898590"/>
          </a:xfrm>
        </p:spPr>
        <p:txBody>
          <a:bodyPr/>
          <a:lstStyle>
            <a:lvl1pPr>
              <a:buClr>
                <a:srgbClr val="99AB21"/>
              </a:buClr>
              <a:defRPr>
                <a:solidFill>
                  <a:srgbClr val="00467F"/>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id="{CED7E620-74F4-47DF-9A4C-3CA2AE8B5BCF}"/>
              </a:ext>
            </a:extLst>
          </p:cNvPr>
          <p:cNvSpPr>
            <a:spLocks noGrp="1"/>
          </p:cNvSpPr>
          <p:nvPr>
            <p:ph type="sldNum" sz="quarter" idx="10"/>
          </p:nvPr>
        </p:nvSpPr>
        <p:spPr>
          <a:xfrm>
            <a:off x="0" y="6446838"/>
            <a:ext cx="609600" cy="365125"/>
          </a:xfrm>
        </p:spPr>
        <p:txBody>
          <a:bodyPr anchor="b"/>
          <a:lstStyle>
            <a:lvl1pPr algn="l">
              <a:defRPr sz="1000">
                <a:solidFill>
                  <a:schemeClr val="bg1"/>
                </a:solidFill>
              </a:defRPr>
            </a:lvl1pPr>
          </a:lstStyle>
          <a:p>
            <a:pPr>
              <a:defRPr/>
            </a:pPr>
            <a:fld id="{33C44235-CC8A-426B-BFC9-81EA4CF7F8D6}" type="slidenum">
              <a:rPr lang="en-US" altLang="en-US"/>
              <a:pPr>
                <a:defRPr/>
              </a:pPr>
              <a:t>‹#›</a:t>
            </a:fld>
            <a:endParaRPr lang="en-US" altLang="en-US" dirty="0"/>
          </a:p>
        </p:txBody>
      </p:sp>
    </p:spTree>
    <p:extLst>
      <p:ext uri="{BB962C8B-B14F-4D97-AF65-F5344CB8AC3E}">
        <p14:creationId xmlns:p14="http://schemas.microsoft.com/office/powerpoint/2010/main" val="425642381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5" name="Picture 7" descr="background_standard_screen.jpg">
            <a:extLst>
              <a:ext uri="{FF2B5EF4-FFF2-40B4-BE49-F238E27FC236}">
                <a16:creationId xmlns:a16="http://schemas.microsoft.com/office/drawing/2014/main" id="{D05C7233-E105-4E85-AE81-098CB94FCB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24C41D3-18BC-4CF3-8421-8B896CD4B772}"/>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a:extLst>
              <a:ext uri="{FF2B5EF4-FFF2-40B4-BE49-F238E27FC236}">
                <a16:creationId xmlns:a16="http://schemas.microsoft.com/office/drawing/2014/main" id="{D56AD73E-56A9-4794-ADBE-29D9952A5D3D}"/>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8" name="TextBox 7">
            <a:extLst>
              <a:ext uri="{FF2B5EF4-FFF2-40B4-BE49-F238E27FC236}">
                <a16:creationId xmlns:a16="http://schemas.microsoft.com/office/drawing/2014/main" id="{9DCD39C2-CBF1-4106-A9A0-8DA3EBD62BF5}"/>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9" name="Picture 11">
            <a:extLst>
              <a:ext uri="{FF2B5EF4-FFF2-40B4-BE49-F238E27FC236}">
                <a16:creationId xmlns:a16="http://schemas.microsoft.com/office/drawing/2014/main" id="{0ABC098E-E544-4C33-B9BC-0E874A406A2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4A28211-78A0-4354-8077-7C3898A408F3}"/>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9986878D-56DA-479A-BCBE-C2758362B293}"/>
              </a:ext>
            </a:extLst>
          </p:cNvPr>
          <p:cNvSpPr>
            <a:spLocks noGrp="1"/>
          </p:cNvSpPr>
          <p:nvPr>
            <p:ph type="sldNum" sz="quarter" idx="14"/>
          </p:nvPr>
        </p:nvSpPr>
        <p:spPr>
          <a:xfrm>
            <a:off x="0" y="6446838"/>
            <a:ext cx="609600" cy="365125"/>
          </a:xfrm>
        </p:spPr>
        <p:txBody>
          <a:bodyPr anchor="b"/>
          <a:lstStyle>
            <a:lvl1pPr algn="l">
              <a:defRPr sz="1000">
                <a:solidFill>
                  <a:prstClr val="white"/>
                </a:solidFill>
              </a:defRPr>
            </a:lvl1pPr>
          </a:lstStyle>
          <a:p>
            <a:pPr>
              <a:defRPr/>
            </a:pPr>
            <a:fld id="{319EE74E-8819-4259-8FAF-56BF6225358E}" type="slidenum">
              <a:rPr lang="en-US" altLang="en-US"/>
              <a:pPr>
                <a:defRPr/>
              </a:pPr>
              <a:t>‹#›</a:t>
            </a:fld>
            <a:endParaRPr lang="en-US" altLang="en-US" dirty="0"/>
          </a:p>
        </p:txBody>
      </p:sp>
    </p:spTree>
    <p:extLst>
      <p:ext uri="{BB962C8B-B14F-4D97-AF65-F5344CB8AC3E}">
        <p14:creationId xmlns:p14="http://schemas.microsoft.com/office/powerpoint/2010/main" val="170533426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7D98FF-E35B-4A2C-8F27-B5896BCCA055}"/>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2B096CA4-C61A-4A34-BA39-CE2EF545F8EF}"/>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9" name="Picture 7">
            <a:extLst>
              <a:ext uri="{FF2B5EF4-FFF2-40B4-BE49-F238E27FC236}">
                <a16:creationId xmlns:a16="http://schemas.microsoft.com/office/drawing/2014/main" id="{0E358E49-E058-48BC-8795-18D3C0069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28650" y="1718562"/>
            <a:ext cx="5368925"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0022" y="1718562"/>
            <a:ext cx="5395366"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10" name="Footer Placeholder 7">
            <a:extLst>
              <a:ext uri="{FF2B5EF4-FFF2-40B4-BE49-F238E27FC236}">
                <a16:creationId xmlns:a16="http://schemas.microsoft.com/office/drawing/2014/main" id="{9EB56D03-C2E2-4D9A-9A96-117DD006CF2C}"/>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1" name="Slide Number Placeholder 8">
            <a:extLst>
              <a:ext uri="{FF2B5EF4-FFF2-40B4-BE49-F238E27FC236}">
                <a16:creationId xmlns:a16="http://schemas.microsoft.com/office/drawing/2014/main" id="{4945F2D4-D9FD-4C99-BDC7-622F87C95116}"/>
              </a:ext>
            </a:extLst>
          </p:cNvPr>
          <p:cNvSpPr>
            <a:spLocks noGrp="1"/>
          </p:cNvSpPr>
          <p:nvPr>
            <p:ph type="sldNum" sz="quarter" idx="11"/>
          </p:nvPr>
        </p:nvSpPr>
        <p:spPr/>
        <p:txBody>
          <a:bodyPr/>
          <a:lstStyle>
            <a:lvl1pPr>
              <a:defRPr smtClean="0">
                <a:solidFill>
                  <a:srgbClr val="00C7B1"/>
                </a:solidFill>
              </a:defRPr>
            </a:lvl1pPr>
          </a:lstStyle>
          <a:p>
            <a:pPr>
              <a:defRPr/>
            </a:pPr>
            <a:fld id="{1FC1A462-E3D6-4A53-A5A2-26E5F2B3057B}" type="slidenum">
              <a:rPr lang="en-US" altLang="en-US"/>
              <a:pPr>
                <a:defRPr/>
              </a:pPr>
              <a:t>‹#›</a:t>
            </a:fld>
            <a:endParaRPr lang="en-US" altLang="en-US" dirty="0"/>
          </a:p>
        </p:txBody>
      </p:sp>
    </p:spTree>
    <p:extLst>
      <p:ext uri="{BB962C8B-B14F-4D97-AF65-F5344CB8AC3E}">
        <p14:creationId xmlns:p14="http://schemas.microsoft.com/office/powerpoint/2010/main" val="4289103381"/>
      </p:ext>
    </p:extLst>
  </p:cSld>
  <p:clrMapOvr>
    <a:masterClrMapping/>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E117A3-87C0-4171-98A0-875BE5D351CB}"/>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D3F08B54-DB69-4978-89B9-A5459F3418CA}"/>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5" name="Picture 7">
            <a:extLst>
              <a:ext uri="{FF2B5EF4-FFF2-40B4-BE49-F238E27FC236}">
                <a16:creationId xmlns:a16="http://schemas.microsoft.com/office/drawing/2014/main" id="{5123F0A0-9DF4-4761-86AA-D25D3562C2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6" name="Footer Placeholder 3">
            <a:extLst>
              <a:ext uri="{FF2B5EF4-FFF2-40B4-BE49-F238E27FC236}">
                <a16:creationId xmlns:a16="http://schemas.microsoft.com/office/drawing/2014/main" id="{B245388C-2594-4FEC-B788-21033276B513}"/>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4">
            <a:extLst>
              <a:ext uri="{FF2B5EF4-FFF2-40B4-BE49-F238E27FC236}">
                <a16:creationId xmlns:a16="http://schemas.microsoft.com/office/drawing/2014/main" id="{DA0DC8C2-F852-46F6-ABF3-C9414E6D7CC8}"/>
              </a:ext>
            </a:extLst>
          </p:cNvPr>
          <p:cNvSpPr>
            <a:spLocks noGrp="1"/>
          </p:cNvSpPr>
          <p:nvPr>
            <p:ph type="sldNum" sz="quarter" idx="11"/>
          </p:nvPr>
        </p:nvSpPr>
        <p:spPr/>
        <p:txBody>
          <a:bodyPr/>
          <a:lstStyle>
            <a:lvl1pPr>
              <a:defRPr smtClean="0">
                <a:solidFill>
                  <a:srgbClr val="00C7B1"/>
                </a:solidFill>
              </a:defRPr>
            </a:lvl1pPr>
          </a:lstStyle>
          <a:p>
            <a:pPr>
              <a:defRPr/>
            </a:pPr>
            <a:fld id="{78A1B6BD-5A5E-4946-B2E5-8A47572EAE43}" type="slidenum">
              <a:rPr lang="en-US" altLang="en-US"/>
              <a:pPr>
                <a:defRPr/>
              </a:pPr>
              <a:t>‹#›</a:t>
            </a:fld>
            <a:endParaRPr lang="en-US" altLang="en-US" dirty="0"/>
          </a:p>
        </p:txBody>
      </p:sp>
    </p:spTree>
    <p:extLst>
      <p:ext uri="{BB962C8B-B14F-4D97-AF65-F5344CB8AC3E}">
        <p14:creationId xmlns:p14="http://schemas.microsoft.com/office/powerpoint/2010/main" val="3582186806"/>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3C9DD9-2285-4ED3-9A69-D6F811A57A21}"/>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6">
            <a:extLst>
              <a:ext uri="{FF2B5EF4-FFF2-40B4-BE49-F238E27FC236}">
                <a16:creationId xmlns:a16="http://schemas.microsoft.com/office/drawing/2014/main" id="{FFE81DE3-C602-43CA-967E-DED71BB11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58821C9A-556D-4BC5-B28A-79D122A1D672}"/>
              </a:ext>
            </a:extLst>
          </p:cNvPr>
          <p:cNvSpPr>
            <a:spLocks noGrp="1"/>
          </p:cNvSpPr>
          <p:nvPr>
            <p:ph type="ftr" sz="quarter" idx="10"/>
          </p:nvPr>
        </p:nvSpPr>
        <p:spPr>
          <a:xfrm>
            <a:off x="5815013" y="6356350"/>
            <a:ext cx="6180137"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6" name="Slide Number Placeholder 4">
            <a:extLst>
              <a:ext uri="{FF2B5EF4-FFF2-40B4-BE49-F238E27FC236}">
                <a16:creationId xmlns:a16="http://schemas.microsoft.com/office/drawing/2014/main" id="{2F5FA324-1FB1-406A-AE69-CE04C5C51493}"/>
              </a:ext>
            </a:extLst>
          </p:cNvPr>
          <p:cNvSpPr>
            <a:spLocks noGrp="1"/>
          </p:cNvSpPr>
          <p:nvPr>
            <p:ph type="sldNum" sz="quarter" idx="11"/>
          </p:nvPr>
        </p:nvSpPr>
        <p:spPr/>
        <p:txBody>
          <a:bodyPr/>
          <a:lstStyle>
            <a:lvl1pPr>
              <a:defRPr smtClean="0">
                <a:solidFill>
                  <a:srgbClr val="00C7B1"/>
                </a:solidFill>
              </a:defRPr>
            </a:lvl1pPr>
          </a:lstStyle>
          <a:p>
            <a:pPr>
              <a:defRPr/>
            </a:pPr>
            <a:fld id="{F91E0361-7ACA-4758-8969-1674D455973E}" type="slidenum">
              <a:rPr lang="en-US" altLang="en-US"/>
              <a:pPr>
                <a:defRPr/>
              </a:pPr>
              <a:t>‹#›</a:t>
            </a:fld>
            <a:endParaRPr lang="en-US" altLang="en-US" dirty="0"/>
          </a:p>
        </p:txBody>
      </p:sp>
    </p:spTree>
    <p:extLst>
      <p:ext uri="{BB962C8B-B14F-4D97-AF65-F5344CB8AC3E}">
        <p14:creationId xmlns:p14="http://schemas.microsoft.com/office/powerpoint/2010/main" val="4182504984"/>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4AF96F-D4E9-4640-AE9F-CA7D74AAB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65DD5B16-512B-4E60-9C9C-CCF3271B3B53}"/>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1BDEDDF8-84E1-4A42-9448-3921EAC478E3}"/>
              </a:ext>
            </a:extLst>
          </p:cNvPr>
          <p:cNvSpPr>
            <a:spLocks noGrp="1"/>
          </p:cNvSpPr>
          <p:nvPr>
            <p:ph type="sldNum" sz="quarter" idx="11"/>
          </p:nvPr>
        </p:nvSpPr>
        <p:spPr/>
        <p:txBody>
          <a:bodyPr/>
          <a:lstStyle>
            <a:lvl1pPr>
              <a:defRPr smtClean="0">
                <a:solidFill>
                  <a:srgbClr val="00C7B1"/>
                </a:solidFill>
              </a:defRPr>
            </a:lvl1pPr>
          </a:lstStyle>
          <a:p>
            <a:pPr>
              <a:defRPr/>
            </a:pPr>
            <a:fld id="{E8D58B0A-CCE6-4DFD-89BF-70912B675684}" type="slidenum">
              <a:rPr lang="en-US" altLang="en-US"/>
              <a:pPr>
                <a:defRPr/>
              </a:pPr>
              <a:t>‹#›</a:t>
            </a:fld>
            <a:endParaRPr lang="en-US" altLang="en-US" dirty="0"/>
          </a:p>
        </p:txBody>
      </p:sp>
    </p:spTree>
    <p:extLst>
      <p:ext uri="{BB962C8B-B14F-4D97-AF65-F5344CB8AC3E}">
        <p14:creationId xmlns:p14="http://schemas.microsoft.com/office/powerpoint/2010/main" val="435800108"/>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D24D63-B4AF-4A69-8200-B115AB8E1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183188" y="1319210"/>
            <a:ext cx="6172200" cy="454183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99BB2E6-8553-46D1-89A7-991EBAA1E526}"/>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4DE75899-DECA-4A02-AF3C-140FF3B69F4F}"/>
              </a:ext>
            </a:extLst>
          </p:cNvPr>
          <p:cNvSpPr>
            <a:spLocks noGrp="1"/>
          </p:cNvSpPr>
          <p:nvPr>
            <p:ph type="sldNum" sz="quarter" idx="11"/>
          </p:nvPr>
        </p:nvSpPr>
        <p:spPr/>
        <p:txBody>
          <a:bodyPr/>
          <a:lstStyle>
            <a:lvl1pPr>
              <a:defRPr smtClean="0">
                <a:solidFill>
                  <a:srgbClr val="00C7B1"/>
                </a:solidFill>
              </a:defRPr>
            </a:lvl1pPr>
          </a:lstStyle>
          <a:p>
            <a:pPr>
              <a:defRPr/>
            </a:pPr>
            <a:fld id="{7D6661A3-2FF9-4315-A501-92371D7169B6}" type="slidenum">
              <a:rPr lang="en-US" altLang="en-US"/>
              <a:pPr>
                <a:defRPr/>
              </a:pPr>
              <a:t>‹#›</a:t>
            </a:fld>
            <a:endParaRPr lang="en-US" altLang="en-US" dirty="0"/>
          </a:p>
        </p:txBody>
      </p:sp>
    </p:spTree>
    <p:extLst>
      <p:ext uri="{BB962C8B-B14F-4D97-AF65-F5344CB8AC3E}">
        <p14:creationId xmlns:p14="http://schemas.microsoft.com/office/powerpoint/2010/main" val="3445642200"/>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B7C5B8-F1A4-4917-8E05-87EF4876F1E7}"/>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3E6A3313-3E40-401D-873B-2E93927EED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2C46029-B8B0-4F51-BAE2-04697FAC2D64}"/>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6" name="TextBox 5">
            <a:extLst>
              <a:ext uri="{FF2B5EF4-FFF2-40B4-BE49-F238E27FC236}">
                <a16:creationId xmlns:a16="http://schemas.microsoft.com/office/drawing/2014/main" id="{1E226279-58E3-410F-8FD1-16B8F886F774}"/>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335F484C-963E-498F-970E-C017A1CD5980}"/>
              </a:ext>
            </a:extLst>
          </p:cNvPr>
          <p:cNvSpPr>
            <a:spLocks noGrp="1"/>
          </p:cNvSpPr>
          <p:nvPr>
            <p:ph type="sldNum" sz="quarter" idx="10"/>
          </p:nvPr>
        </p:nvSpPr>
        <p:spPr>
          <a:xfrm>
            <a:off x="0" y="6446838"/>
            <a:ext cx="711200" cy="365125"/>
          </a:xfrm>
        </p:spPr>
        <p:txBody>
          <a:bodyPr anchor="b"/>
          <a:lstStyle>
            <a:lvl1pPr algn="ctr">
              <a:defRPr sz="1000">
                <a:solidFill>
                  <a:schemeClr val="bg1"/>
                </a:solidFill>
              </a:defRPr>
            </a:lvl1pPr>
          </a:lstStyle>
          <a:p>
            <a:pPr>
              <a:defRPr/>
            </a:pPr>
            <a:fld id="{B2692649-EC79-48AC-9B92-08E4094EB0BF}" type="slidenum">
              <a:rPr lang="en-US" altLang="en-US"/>
              <a:pPr>
                <a:defRPr/>
              </a:pPr>
              <a:t>‹#›</a:t>
            </a:fld>
            <a:endParaRPr lang="en-US" altLang="en-US" dirty="0"/>
          </a:p>
        </p:txBody>
      </p:sp>
    </p:spTree>
    <p:extLst>
      <p:ext uri="{BB962C8B-B14F-4D97-AF65-F5344CB8AC3E}">
        <p14:creationId xmlns:p14="http://schemas.microsoft.com/office/powerpoint/2010/main" val="1562798153"/>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Ques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92164CD-54CC-457F-AD8E-3E9782D2D240}"/>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a:extLst>
              <a:ext uri="{FF2B5EF4-FFF2-40B4-BE49-F238E27FC236}">
                <a16:creationId xmlns:a16="http://schemas.microsoft.com/office/drawing/2014/main" id="{7BBB2B90-96BC-4041-BD95-B05FE219C8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993145B-3593-42B1-BABA-FE73EFA7B498}"/>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7" name="TextBox 6">
            <a:extLst>
              <a:ext uri="{FF2B5EF4-FFF2-40B4-BE49-F238E27FC236}">
                <a16:creationId xmlns:a16="http://schemas.microsoft.com/office/drawing/2014/main" id="{B15B5529-9EEE-4F54-AFC6-A9A21E20E557}"/>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grpSp>
        <p:nvGrpSpPr>
          <p:cNvPr id="8" name="Group 22">
            <a:extLst>
              <a:ext uri="{FF2B5EF4-FFF2-40B4-BE49-F238E27FC236}">
                <a16:creationId xmlns:a16="http://schemas.microsoft.com/office/drawing/2014/main" id="{03D443AD-4C40-4242-97F7-8C109A60FC79}"/>
              </a:ext>
            </a:extLst>
          </p:cNvPr>
          <p:cNvGrpSpPr>
            <a:grpSpLocks/>
          </p:cNvGrpSpPr>
          <p:nvPr userDrawn="1"/>
        </p:nvGrpSpPr>
        <p:grpSpPr bwMode="auto">
          <a:xfrm>
            <a:off x="101600" y="381000"/>
            <a:ext cx="11988800" cy="6248400"/>
            <a:chOff x="76200" y="381000"/>
            <a:chExt cx="8991600" cy="6247864"/>
          </a:xfrm>
        </p:grpSpPr>
        <p:sp>
          <p:nvSpPr>
            <p:cNvPr id="9" name="Rectangle 8">
              <a:extLst>
                <a:ext uri="{FF2B5EF4-FFF2-40B4-BE49-F238E27FC236}">
                  <a16:creationId xmlns:a16="http://schemas.microsoft.com/office/drawing/2014/main" id="{B83B6623-7191-43AC-9935-2E5B21357C92}"/>
                </a:ext>
              </a:extLst>
            </p:cNvPr>
            <p:cNvSpPr/>
            <p:nvPr userDrawn="1"/>
          </p:nvSpPr>
          <p:spPr>
            <a:xfrm>
              <a:off x="5567829" y="381000"/>
              <a:ext cx="2488903" cy="6247864"/>
            </a:xfrm>
            <a:prstGeom prst="rect">
              <a:avLst/>
            </a:prstGeom>
            <a:noFill/>
          </p:spPr>
          <p:txBody>
            <a:bodyPr wrap="none">
              <a:spAutoFit/>
            </a:bodyPr>
            <a:lstStyle/>
            <a:p>
              <a:pPr algn="ctr">
                <a:defRPr/>
              </a:pPr>
              <a:r>
                <a:rPr lang="en-US" sz="40000" b="0" dirty="0">
                  <a:ln w="152400" cmpd="sng">
                    <a:solidFill>
                      <a:schemeClr val="bg1"/>
                    </a:solidFill>
                    <a:prstDash val="solid"/>
                  </a:ln>
                  <a:noFill/>
                  <a:latin typeface="Arial Black" pitchFamily="34" charset="0"/>
                  <a:cs typeface="+mn-cs"/>
                </a:rPr>
                <a:t>?</a:t>
              </a:r>
            </a:p>
          </p:txBody>
        </p:sp>
        <p:grpSp>
          <p:nvGrpSpPr>
            <p:cNvPr id="10" name="Group 73">
              <a:extLst>
                <a:ext uri="{FF2B5EF4-FFF2-40B4-BE49-F238E27FC236}">
                  <a16:creationId xmlns:a16="http://schemas.microsoft.com/office/drawing/2014/main" id="{6793CE67-C40E-471A-8BBE-E5E98B41E571}"/>
                </a:ext>
              </a:extLst>
            </p:cNvPr>
            <p:cNvGrpSpPr>
              <a:grpSpLocks/>
            </p:cNvGrpSpPr>
            <p:nvPr userDrawn="1"/>
          </p:nvGrpSpPr>
          <p:grpSpPr bwMode="auto">
            <a:xfrm>
              <a:off x="76200" y="4191000"/>
              <a:ext cx="8991600" cy="1219200"/>
              <a:chOff x="76200" y="4191000"/>
              <a:chExt cx="8991600" cy="1219200"/>
            </a:xfrm>
          </p:grpSpPr>
          <p:sp>
            <p:nvSpPr>
              <p:cNvPr id="11" name="Rectangle 10">
                <a:extLst>
                  <a:ext uri="{FF2B5EF4-FFF2-40B4-BE49-F238E27FC236}">
                    <a16:creationId xmlns:a16="http://schemas.microsoft.com/office/drawing/2014/main" id="{48330B11-249D-40C0-ACA1-64DE8F6FD679}"/>
                  </a:ext>
                </a:extLst>
              </p:cNvPr>
              <p:cNvSpPr/>
              <p:nvPr userDrawn="1"/>
            </p:nvSpPr>
            <p:spPr>
              <a:xfrm>
                <a:off x="6096000" y="4190673"/>
                <a:ext cx="1295400" cy="1219095"/>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nvGrpSpPr>
              <p:cNvPr id="12" name="Group 70">
                <a:extLst>
                  <a:ext uri="{FF2B5EF4-FFF2-40B4-BE49-F238E27FC236}">
                    <a16:creationId xmlns:a16="http://schemas.microsoft.com/office/drawing/2014/main" id="{F6363BF4-B8A1-4D46-8154-A991552533F8}"/>
                  </a:ext>
                </a:extLst>
              </p:cNvPr>
              <p:cNvGrpSpPr>
                <a:grpSpLocks/>
              </p:cNvGrpSpPr>
              <p:nvPr userDrawn="1"/>
            </p:nvGrpSpPr>
            <p:grpSpPr bwMode="auto">
              <a:xfrm>
                <a:off x="76200" y="4288536"/>
                <a:ext cx="8991600" cy="893064"/>
                <a:chOff x="76200" y="4288536"/>
                <a:chExt cx="8991600" cy="893064"/>
              </a:xfrm>
            </p:grpSpPr>
            <p:grpSp>
              <p:nvGrpSpPr>
                <p:cNvPr id="13" name="Group 69">
                  <a:extLst>
                    <a:ext uri="{FF2B5EF4-FFF2-40B4-BE49-F238E27FC236}">
                      <a16:creationId xmlns:a16="http://schemas.microsoft.com/office/drawing/2014/main" id="{B2E75073-EB3F-4FE4-8385-6B661F1D739E}"/>
                    </a:ext>
                  </a:extLst>
                </p:cNvPr>
                <p:cNvGrpSpPr>
                  <a:grpSpLocks/>
                </p:cNvGrpSpPr>
                <p:nvPr userDrawn="1"/>
              </p:nvGrpSpPr>
              <p:grpSpPr bwMode="auto">
                <a:xfrm>
                  <a:off x="6236208" y="4288536"/>
                  <a:ext cx="1014984" cy="886968"/>
                  <a:chOff x="6236208" y="4288536"/>
                  <a:chExt cx="1014984" cy="886968"/>
                </a:xfrm>
              </p:grpSpPr>
              <p:cxnSp>
                <p:nvCxnSpPr>
                  <p:cNvPr id="20" name="Straight Connector 19">
                    <a:extLst>
                      <a:ext uri="{FF2B5EF4-FFF2-40B4-BE49-F238E27FC236}">
                        <a16:creationId xmlns:a16="http://schemas.microsoft.com/office/drawing/2014/main" id="{BECC3BA9-BCA3-4737-ACD5-D3A5C4E53671}"/>
                      </a:ext>
                    </a:extLst>
                  </p:cNvPr>
                  <p:cNvCxnSpPr/>
                  <p:nvPr userDrawn="1"/>
                </p:nvCxnSpPr>
                <p:spPr>
                  <a:xfrm>
                    <a:off x="6236494" y="4287503"/>
                    <a:ext cx="10144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F7C6799-8CED-4BAE-AD8E-069AED3ECC0B}"/>
                      </a:ext>
                    </a:extLst>
                  </p:cNvPr>
                  <p:cNvCxnSpPr/>
                  <p:nvPr userDrawn="1"/>
                </p:nvCxnSpPr>
                <p:spPr>
                  <a:xfrm>
                    <a:off x="6236494"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56A81250-685C-414F-A857-D8B6FF988E87}"/>
                      </a:ext>
                    </a:extLst>
                  </p:cNvPr>
                  <p:cNvCxnSpPr/>
                  <p:nvPr userDrawn="1"/>
                </p:nvCxnSpPr>
                <p:spPr>
                  <a:xfrm>
                    <a:off x="7250906"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4" name="Group 68">
                  <a:extLst>
                    <a:ext uri="{FF2B5EF4-FFF2-40B4-BE49-F238E27FC236}">
                      <a16:creationId xmlns:a16="http://schemas.microsoft.com/office/drawing/2014/main" id="{2538D218-FFEA-4617-9427-7AA502B43584}"/>
                    </a:ext>
                  </a:extLst>
                </p:cNvPr>
                <p:cNvGrpSpPr>
                  <a:grpSpLocks/>
                </p:cNvGrpSpPr>
                <p:nvPr userDrawn="1"/>
              </p:nvGrpSpPr>
              <p:grpSpPr bwMode="auto">
                <a:xfrm>
                  <a:off x="76200" y="5175504"/>
                  <a:ext cx="6120384" cy="0"/>
                  <a:chOff x="76200" y="5175504"/>
                  <a:chExt cx="6120384" cy="0"/>
                </a:xfrm>
              </p:grpSpPr>
              <p:cxnSp>
                <p:nvCxnSpPr>
                  <p:cNvPr id="18" name="Straight Connector 17">
                    <a:extLst>
                      <a:ext uri="{FF2B5EF4-FFF2-40B4-BE49-F238E27FC236}">
                        <a16:creationId xmlns:a16="http://schemas.microsoft.com/office/drawing/2014/main" id="{656F37CB-DAB8-44D4-BD36-43DD2BFBE5A2}"/>
                      </a:ext>
                    </a:extLst>
                  </p:cNvPr>
                  <p:cNvCxnSpPr/>
                  <p:nvPr userDrawn="1"/>
                </p:nvCxnSpPr>
                <p:spPr>
                  <a:xfrm>
                    <a:off x="1066800" y="2147483236"/>
                    <a:ext cx="51292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9E4D77A-6D20-4D98-A008-F3382A8751BF}"/>
                      </a:ext>
                    </a:extLst>
                  </p:cNvPr>
                  <p:cNvCxnSpPr/>
                  <p:nvPr userDrawn="1"/>
                </p:nvCxnSpPr>
                <p:spPr>
                  <a:xfrm>
                    <a:off x="76200" y="2147483236"/>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67">
                  <a:extLst>
                    <a:ext uri="{FF2B5EF4-FFF2-40B4-BE49-F238E27FC236}">
                      <a16:creationId xmlns:a16="http://schemas.microsoft.com/office/drawing/2014/main" id="{F3447E2F-E717-41E7-8DBD-3EFD6EA6CD53}"/>
                    </a:ext>
                  </a:extLst>
                </p:cNvPr>
                <p:cNvGrpSpPr>
                  <a:grpSpLocks/>
                </p:cNvGrpSpPr>
                <p:nvPr userDrawn="1"/>
              </p:nvGrpSpPr>
              <p:grpSpPr bwMode="auto">
                <a:xfrm>
                  <a:off x="7251192" y="5175504"/>
                  <a:ext cx="1816608" cy="6096"/>
                  <a:chOff x="7251192" y="5175504"/>
                  <a:chExt cx="1816608" cy="6096"/>
                </a:xfrm>
              </p:grpSpPr>
              <p:cxnSp>
                <p:nvCxnSpPr>
                  <p:cNvPr id="16" name="Straight Connector 15">
                    <a:extLst>
                      <a:ext uri="{FF2B5EF4-FFF2-40B4-BE49-F238E27FC236}">
                        <a16:creationId xmlns:a16="http://schemas.microsoft.com/office/drawing/2014/main" id="{33ECE0D9-3845-470D-9A63-77B3298EE75C}"/>
                      </a:ext>
                    </a:extLst>
                  </p:cNvPr>
                  <p:cNvCxnSpPr/>
                  <p:nvPr userDrawn="1"/>
                </p:nvCxnSpPr>
                <p:spPr>
                  <a:xfrm flipV="1">
                    <a:off x="7250906" y="5174839"/>
                    <a:ext cx="1015604" cy="6349"/>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24B2397-BDA8-40E2-87A5-29385DCCDBC1}"/>
                      </a:ext>
                    </a:extLst>
                  </p:cNvPr>
                  <p:cNvCxnSpPr/>
                  <p:nvPr userDrawn="1"/>
                </p:nvCxnSpPr>
                <p:spPr>
                  <a:xfrm>
                    <a:off x="8001000" y="5174839"/>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23" name="Straight Connector 22">
            <a:extLst>
              <a:ext uri="{FF2B5EF4-FFF2-40B4-BE49-F238E27FC236}">
                <a16:creationId xmlns:a16="http://schemas.microsoft.com/office/drawing/2014/main" id="{DD47ED34-7E3A-4502-8DFD-A28905D231A2}"/>
              </a:ext>
            </a:extLst>
          </p:cNvPr>
          <p:cNvCxnSpPr/>
          <p:nvPr userDrawn="1"/>
        </p:nvCxnSpPr>
        <p:spPr bwMode="auto">
          <a:xfrm>
            <a:off x="812800" y="5181600"/>
            <a:ext cx="7448550"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50E7A24-3986-4B23-960C-C71E2BFEBB17}"/>
              </a:ext>
            </a:extLst>
          </p:cNvPr>
          <p:cNvCxnSpPr/>
          <p:nvPr userDrawn="1"/>
        </p:nvCxnSpPr>
        <p:spPr bwMode="auto">
          <a:xfrm>
            <a:off x="101600" y="5181600"/>
            <a:ext cx="10160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6"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pitchFamily="34" charset="0"/>
                <a:cs typeface="Franklin Gothic Book" pitchFamily="34" charset="0"/>
              </a:defRPr>
            </a:lvl1pPr>
          </a:lstStyle>
          <a:p>
            <a:r>
              <a:rPr lang="en-US" dirty="0"/>
              <a:t>Click to edit Master title style</a:t>
            </a:r>
          </a:p>
        </p:txBody>
      </p:sp>
      <p:sp>
        <p:nvSpPr>
          <p:cNvPr id="27" name="Text Placeholder 9"/>
          <p:cNvSpPr>
            <a:spLocks noGrp="1"/>
          </p:cNvSpPr>
          <p:nvPr>
            <p:ph type="body" sz="quarter" idx="13"/>
          </p:nvPr>
        </p:nvSpPr>
        <p:spPr>
          <a:xfrm>
            <a:off x="1011936" y="2514600"/>
            <a:ext cx="5961888"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Slide Number Placeholder 5">
            <a:extLst>
              <a:ext uri="{FF2B5EF4-FFF2-40B4-BE49-F238E27FC236}">
                <a16:creationId xmlns:a16="http://schemas.microsoft.com/office/drawing/2014/main" id="{08BE287E-EC25-4CBA-A7A0-4016B9B5754A}"/>
              </a:ext>
            </a:extLst>
          </p:cNvPr>
          <p:cNvSpPr>
            <a:spLocks noGrp="1"/>
          </p:cNvSpPr>
          <p:nvPr>
            <p:ph type="sldNum" sz="quarter" idx="14"/>
          </p:nvPr>
        </p:nvSpPr>
        <p:spPr>
          <a:xfrm>
            <a:off x="0" y="6446838"/>
            <a:ext cx="711200" cy="365125"/>
          </a:xfrm>
        </p:spPr>
        <p:txBody>
          <a:bodyPr anchor="b"/>
          <a:lstStyle>
            <a:lvl1pPr algn="ctr">
              <a:defRPr sz="1000">
                <a:solidFill>
                  <a:schemeClr val="bg1"/>
                </a:solidFill>
              </a:defRPr>
            </a:lvl1pPr>
          </a:lstStyle>
          <a:p>
            <a:pPr>
              <a:defRPr/>
            </a:pPr>
            <a:fld id="{49C3029F-D883-4147-83BC-AEF8CE350E12}" type="slidenum">
              <a:rPr lang="en-US" altLang="en-US"/>
              <a:pPr>
                <a:defRPr/>
              </a:pPr>
              <a:t>‹#›</a:t>
            </a:fld>
            <a:endParaRPr lang="en-US" altLang="en-US" dirty="0"/>
          </a:p>
        </p:txBody>
      </p:sp>
    </p:spTree>
    <p:extLst>
      <p:ext uri="{BB962C8B-B14F-4D97-AF65-F5344CB8AC3E}">
        <p14:creationId xmlns:p14="http://schemas.microsoft.com/office/powerpoint/2010/main" val="1454440483"/>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5" name="Picture 7" descr="background_standard_screen.jpg">
            <a:extLst>
              <a:ext uri="{FF2B5EF4-FFF2-40B4-BE49-F238E27FC236}">
                <a16:creationId xmlns:a16="http://schemas.microsoft.com/office/drawing/2014/main" id="{BF3C36E9-3019-4132-9976-AC321BA185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7744AC61-EAE8-43FD-A90A-F02C86805870}"/>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232D643D-03B8-4E8A-892C-FF0A368D8E61}"/>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TextBox 7">
            <a:extLst>
              <a:ext uri="{FF2B5EF4-FFF2-40B4-BE49-F238E27FC236}">
                <a16:creationId xmlns:a16="http://schemas.microsoft.com/office/drawing/2014/main" id="{004B4F37-0226-4D71-843F-4A38F97B6F58}"/>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V16.01</a:t>
            </a:r>
          </a:p>
        </p:txBody>
      </p:sp>
      <p:pic>
        <p:nvPicPr>
          <p:cNvPr id="9" name="Picture 11">
            <a:extLst>
              <a:ext uri="{FF2B5EF4-FFF2-40B4-BE49-F238E27FC236}">
                <a16:creationId xmlns:a16="http://schemas.microsoft.com/office/drawing/2014/main" id="{3655D0A9-D541-42D2-A7A8-F14736A01F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9B66244E-11D8-4FFD-A11B-DEC41828C836}"/>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FD9D2466-333C-43C4-881D-84DF7AAA6643}"/>
              </a:ext>
            </a:extLst>
          </p:cNvPr>
          <p:cNvSpPr>
            <a:spLocks noGrp="1"/>
          </p:cNvSpPr>
          <p:nvPr>
            <p:ph type="sldNum" sz="quarter" idx="14"/>
          </p:nvPr>
        </p:nvSpPr>
        <p:spPr>
          <a:xfrm>
            <a:off x="0" y="6446838"/>
            <a:ext cx="609600" cy="365125"/>
          </a:xfrm>
        </p:spPr>
        <p:txBody>
          <a:bodyPr anchor="b"/>
          <a:lstStyle>
            <a:lvl1pPr algn="l">
              <a:defRPr sz="1000">
                <a:solidFill>
                  <a:schemeClr val="bg1"/>
                </a:solidFill>
              </a:defRPr>
            </a:lvl1pPr>
          </a:lstStyle>
          <a:p>
            <a:pPr>
              <a:defRPr/>
            </a:pPr>
            <a:fld id="{1DF85C7E-5200-4C24-A9B1-BB96E23835C4}" type="slidenum">
              <a:rPr lang="en-US" altLang="en-US"/>
              <a:pPr>
                <a:defRPr/>
              </a:pPr>
              <a:t>‹#›</a:t>
            </a:fld>
            <a:endParaRPr lang="en-US" altLang="en-US" dirty="0"/>
          </a:p>
        </p:txBody>
      </p:sp>
    </p:spTree>
    <p:extLst>
      <p:ext uri="{BB962C8B-B14F-4D97-AF65-F5344CB8AC3E}">
        <p14:creationId xmlns:p14="http://schemas.microsoft.com/office/powerpoint/2010/main" val="219101798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1F569-B3B1-471A-B5A3-F2ABF6B385A9}"/>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8">
            <a:extLst>
              <a:ext uri="{FF2B5EF4-FFF2-40B4-BE49-F238E27FC236}">
                <a16:creationId xmlns:a16="http://schemas.microsoft.com/office/drawing/2014/main" id="{2FB8F684-574F-47FD-9564-6FFBBAF089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8E432F8-65C3-49DF-8CE1-0028B3FB31AA}"/>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7" name="TextBox 6">
            <a:extLst>
              <a:ext uri="{FF2B5EF4-FFF2-40B4-BE49-F238E27FC236}">
                <a16:creationId xmlns:a16="http://schemas.microsoft.com/office/drawing/2014/main" id="{03A3F1F5-466C-4B4F-BB96-1290BDAB6E15}"/>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grpSp>
        <p:nvGrpSpPr>
          <p:cNvPr id="8" name="Group 22">
            <a:extLst>
              <a:ext uri="{FF2B5EF4-FFF2-40B4-BE49-F238E27FC236}">
                <a16:creationId xmlns:a16="http://schemas.microsoft.com/office/drawing/2014/main" id="{9195D1C5-9211-4684-A479-17BB9B104E8C}"/>
              </a:ext>
            </a:extLst>
          </p:cNvPr>
          <p:cNvGrpSpPr>
            <a:grpSpLocks/>
          </p:cNvGrpSpPr>
          <p:nvPr userDrawn="1"/>
        </p:nvGrpSpPr>
        <p:grpSpPr bwMode="auto">
          <a:xfrm>
            <a:off x="101600" y="381000"/>
            <a:ext cx="11988800" cy="6248400"/>
            <a:chOff x="76200" y="381000"/>
            <a:chExt cx="8991600" cy="6247864"/>
          </a:xfrm>
        </p:grpSpPr>
        <p:sp>
          <p:nvSpPr>
            <p:cNvPr id="9" name="Rectangle 8">
              <a:extLst>
                <a:ext uri="{FF2B5EF4-FFF2-40B4-BE49-F238E27FC236}">
                  <a16:creationId xmlns:a16="http://schemas.microsoft.com/office/drawing/2014/main" id="{37936D19-1BB1-4FF4-90DF-55785E046293}"/>
                </a:ext>
              </a:extLst>
            </p:cNvPr>
            <p:cNvSpPr/>
            <p:nvPr userDrawn="1"/>
          </p:nvSpPr>
          <p:spPr>
            <a:xfrm>
              <a:off x="5567829" y="381000"/>
              <a:ext cx="2488903" cy="6247864"/>
            </a:xfrm>
            <a:prstGeom prst="rect">
              <a:avLst/>
            </a:prstGeom>
            <a:noFill/>
          </p:spPr>
          <p:txBody>
            <a:bodyPr wrap="none">
              <a:spAutoFit/>
            </a:bodyPr>
            <a:lstStyle/>
            <a:p>
              <a:pPr algn="ctr">
                <a:defRPr/>
              </a:pPr>
              <a:r>
                <a:rPr lang="en-US" sz="40000" b="0" dirty="0">
                  <a:ln w="152400" cmpd="sng">
                    <a:solidFill>
                      <a:prstClr val="white"/>
                    </a:solidFill>
                    <a:prstDash val="solid"/>
                  </a:ln>
                  <a:noFill/>
                  <a:latin typeface="Arial Black" pitchFamily="34" charset="0"/>
                </a:rPr>
                <a:t>?</a:t>
              </a:r>
            </a:p>
          </p:txBody>
        </p:sp>
        <p:grpSp>
          <p:nvGrpSpPr>
            <p:cNvPr id="10" name="Group 73">
              <a:extLst>
                <a:ext uri="{FF2B5EF4-FFF2-40B4-BE49-F238E27FC236}">
                  <a16:creationId xmlns:a16="http://schemas.microsoft.com/office/drawing/2014/main" id="{F9CD4260-A69B-408D-B94F-DB98EB6A32CF}"/>
                </a:ext>
              </a:extLst>
            </p:cNvPr>
            <p:cNvGrpSpPr>
              <a:grpSpLocks/>
            </p:cNvGrpSpPr>
            <p:nvPr userDrawn="1"/>
          </p:nvGrpSpPr>
          <p:grpSpPr bwMode="auto">
            <a:xfrm>
              <a:off x="76200" y="4191000"/>
              <a:ext cx="8991600" cy="1219200"/>
              <a:chOff x="76200" y="4191000"/>
              <a:chExt cx="8991600" cy="1219200"/>
            </a:xfrm>
          </p:grpSpPr>
          <p:sp>
            <p:nvSpPr>
              <p:cNvPr id="11" name="Rectangle 10">
                <a:extLst>
                  <a:ext uri="{FF2B5EF4-FFF2-40B4-BE49-F238E27FC236}">
                    <a16:creationId xmlns:a16="http://schemas.microsoft.com/office/drawing/2014/main" id="{C4228897-541E-4FCC-8874-3A5DA26EE8EE}"/>
                  </a:ext>
                </a:extLst>
              </p:cNvPr>
              <p:cNvSpPr/>
              <p:nvPr userDrawn="1"/>
            </p:nvSpPr>
            <p:spPr>
              <a:xfrm>
                <a:off x="6096000" y="4190673"/>
                <a:ext cx="1295400" cy="1219095"/>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grpSp>
            <p:nvGrpSpPr>
              <p:cNvPr id="12" name="Group 70">
                <a:extLst>
                  <a:ext uri="{FF2B5EF4-FFF2-40B4-BE49-F238E27FC236}">
                    <a16:creationId xmlns:a16="http://schemas.microsoft.com/office/drawing/2014/main" id="{D057F813-4185-49F8-AE63-DE56FA06FEDD}"/>
                  </a:ext>
                </a:extLst>
              </p:cNvPr>
              <p:cNvGrpSpPr>
                <a:grpSpLocks/>
              </p:cNvGrpSpPr>
              <p:nvPr userDrawn="1"/>
            </p:nvGrpSpPr>
            <p:grpSpPr bwMode="auto">
              <a:xfrm>
                <a:off x="76200" y="4288536"/>
                <a:ext cx="8991600" cy="893064"/>
                <a:chOff x="76200" y="4288536"/>
                <a:chExt cx="8991600" cy="893064"/>
              </a:xfrm>
            </p:grpSpPr>
            <p:grpSp>
              <p:nvGrpSpPr>
                <p:cNvPr id="13" name="Group 69">
                  <a:extLst>
                    <a:ext uri="{FF2B5EF4-FFF2-40B4-BE49-F238E27FC236}">
                      <a16:creationId xmlns:a16="http://schemas.microsoft.com/office/drawing/2014/main" id="{FEC040A1-2595-4986-9491-D685B6E39F1A}"/>
                    </a:ext>
                  </a:extLst>
                </p:cNvPr>
                <p:cNvGrpSpPr>
                  <a:grpSpLocks/>
                </p:cNvGrpSpPr>
                <p:nvPr userDrawn="1"/>
              </p:nvGrpSpPr>
              <p:grpSpPr bwMode="auto">
                <a:xfrm>
                  <a:off x="6236208" y="4288536"/>
                  <a:ext cx="1014984" cy="886968"/>
                  <a:chOff x="6236208" y="4288536"/>
                  <a:chExt cx="1014984" cy="886968"/>
                </a:xfrm>
              </p:grpSpPr>
              <p:cxnSp>
                <p:nvCxnSpPr>
                  <p:cNvPr id="20" name="Straight Connector 19">
                    <a:extLst>
                      <a:ext uri="{FF2B5EF4-FFF2-40B4-BE49-F238E27FC236}">
                        <a16:creationId xmlns:a16="http://schemas.microsoft.com/office/drawing/2014/main" id="{6DEB1DCF-B701-49B4-A382-14E04B1D7FE8}"/>
                      </a:ext>
                    </a:extLst>
                  </p:cNvPr>
                  <p:cNvCxnSpPr/>
                  <p:nvPr userDrawn="1"/>
                </p:nvCxnSpPr>
                <p:spPr>
                  <a:xfrm>
                    <a:off x="6236494" y="4287503"/>
                    <a:ext cx="10144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24934AE-1A83-4020-AE38-44CBF7E6C7FC}"/>
                      </a:ext>
                    </a:extLst>
                  </p:cNvPr>
                  <p:cNvCxnSpPr/>
                  <p:nvPr userDrawn="1"/>
                </p:nvCxnSpPr>
                <p:spPr>
                  <a:xfrm>
                    <a:off x="6236494"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A7079DB-2C4D-4E10-B114-234792C3118C}"/>
                      </a:ext>
                    </a:extLst>
                  </p:cNvPr>
                  <p:cNvCxnSpPr/>
                  <p:nvPr userDrawn="1"/>
                </p:nvCxnSpPr>
                <p:spPr>
                  <a:xfrm>
                    <a:off x="7250906"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4" name="Group 68">
                  <a:extLst>
                    <a:ext uri="{FF2B5EF4-FFF2-40B4-BE49-F238E27FC236}">
                      <a16:creationId xmlns:a16="http://schemas.microsoft.com/office/drawing/2014/main" id="{3FF6120A-89FA-4981-A8FB-D433070CBEBD}"/>
                    </a:ext>
                  </a:extLst>
                </p:cNvPr>
                <p:cNvGrpSpPr>
                  <a:grpSpLocks/>
                </p:cNvGrpSpPr>
                <p:nvPr userDrawn="1"/>
              </p:nvGrpSpPr>
              <p:grpSpPr bwMode="auto">
                <a:xfrm>
                  <a:off x="76200" y="5175504"/>
                  <a:ext cx="6120384" cy="0"/>
                  <a:chOff x="76200" y="5175504"/>
                  <a:chExt cx="6120384" cy="0"/>
                </a:xfrm>
              </p:grpSpPr>
              <p:cxnSp>
                <p:nvCxnSpPr>
                  <p:cNvPr id="18" name="Straight Connector 17">
                    <a:extLst>
                      <a:ext uri="{FF2B5EF4-FFF2-40B4-BE49-F238E27FC236}">
                        <a16:creationId xmlns:a16="http://schemas.microsoft.com/office/drawing/2014/main" id="{962A088B-D844-41A0-8F16-A6E092A0E544}"/>
                      </a:ext>
                    </a:extLst>
                  </p:cNvPr>
                  <p:cNvCxnSpPr/>
                  <p:nvPr userDrawn="1"/>
                </p:nvCxnSpPr>
                <p:spPr>
                  <a:xfrm>
                    <a:off x="1066800" y="2147483236"/>
                    <a:ext cx="51292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2BA1CFF-D5B8-41A3-8114-E616309D3374}"/>
                      </a:ext>
                    </a:extLst>
                  </p:cNvPr>
                  <p:cNvCxnSpPr/>
                  <p:nvPr userDrawn="1"/>
                </p:nvCxnSpPr>
                <p:spPr>
                  <a:xfrm>
                    <a:off x="76200" y="2147483236"/>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67">
                  <a:extLst>
                    <a:ext uri="{FF2B5EF4-FFF2-40B4-BE49-F238E27FC236}">
                      <a16:creationId xmlns:a16="http://schemas.microsoft.com/office/drawing/2014/main" id="{B77A0EE2-C02C-44B3-A4B1-FDAB3F66A75F}"/>
                    </a:ext>
                  </a:extLst>
                </p:cNvPr>
                <p:cNvGrpSpPr>
                  <a:grpSpLocks/>
                </p:cNvGrpSpPr>
                <p:nvPr userDrawn="1"/>
              </p:nvGrpSpPr>
              <p:grpSpPr bwMode="auto">
                <a:xfrm>
                  <a:off x="7251192" y="5175504"/>
                  <a:ext cx="1816608" cy="6096"/>
                  <a:chOff x="7251192" y="5175504"/>
                  <a:chExt cx="1816608" cy="6096"/>
                </a:xfrm>
              </p:grpSpPr>
              <p:cxnSp>
                <p:nvCxnSpPr>
                  <p:cNvPr id="16" name="Straight Connector 15">
                    <a:extLst>
                      <a:ext uri="{FF2B5EF4-FFF2-40B4-BE49-F238E27FC236}">
                        <a16:creationId xmlns:a16="http://schemas.microsoft.com/office/drawing/2014/main" id="{A6254DD3-752F-4EFC-9866-99AB3EA0D78F}"/>
                      </a:ext>
                    </a:extLst>
                  </p:cNvPr>
                  <p:cNvCxnSpPr/>
                  <p:nvPr userDrawn="1"/>
                </p:nvCxnSpPr>
                <p:spPr>
                  <a:xfrm flipV="1">
                    <a:off x="7250906" y="5174839"/>
                    <a:ext cx="1015604" cy="6349"/>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7A9132D-EE35-4FB0-BE8E-4D805525AC06}"/>
                      </a:ext>
                    </a:extLst>
                  </p:cNvPr>
                  <p:cNvCxnSpPr/>
                  <p:nvPr userDrawn="1"/>
                </p:nvCxnSpPr>
                <p:spPr>
                  <a:xfrm>
                    <a:off x="8001000" y="5174839"/>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23" name="Straight Connector 22">
            <a:extLst>
              <a:ext uri="{FF2B5EF4-FFF2-40B4-BE49-F238E27FC236}">
                <a16:creationId xmlns:a16="http://schemas.microsoft.com/office/drawing/2014/main" id="{55785BF1-D33C-4D94-8D71-E275C706187B}"/>
              </a:ext>
            </a:extLst>
          </p:cNvPr>
          <p:cNvCxnSpPr/>
          <p:nvPr userDrawn="1"/>
        </p:nvCxnSpPr>
        <p:spPr bwMode="auto">
          <a:xfrm>
            <a:off x="812800" y="5181600"/>
            <a:ext cx="7448550"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1E9F7B0-735A-44D8-B1FE-22EA71160DE5}"/>
              </a:ext>
            </a:extLst>
          </p:cNvPr>
          <p:cNvCxnSpPr/>
          <p:nvPr userDrawn="1"/>
        </p:nvCxnSpPr>
        <p:spPr bwMode="auto">
          <a:xfrm>
            <a:off x="101600" y="5181600"/>
            <a:ext cx="10160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6"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pitchFamily="34" charset="0"/>
                <a:cs typeface="Franklin Gothic Book" pitchFamily="34" charset="0"/>
              </a:defRPr>
            </a:lvl1pPr>
          </a:lstStyle>
          <a:p>
            <a:r>
              <a:rPr lang="en-US" dirty="0"/>
              <a:t>Click to edit Master title style</a:t>
            </a:r>
          </a:p>
        </p:txBody>
      </p:sp>
      <p:sp>
        <p:nvSpPr>
          <p:cNvPr id="27" name="Text Placeholder 9"/>
          <p:cNvSpPr>
            <a:spLocks noGrp="1"/>
          </p:cNvSpPr>
          <p:nvPr>
            <p:ph type="body" sz="quarter" idx="13"/>
          </p:nvPr>
        </p:nvSpPr>
        <p:spPr>
          <a:xfrm>
            <a:off x="1011936" y="2514600"/>
            <a:ext cx="5961888"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Slide Number Placeholder 5">
            <a:extLst>
              <a:ext uri="{FF2B5EF4-FFF2-40B4-BE49-F238E27FC236}">
                <a16:creationId xmlns:a16="http://schemas.microsoft.com/office/drawing/2014/main" id="{501A0868-E270-4455-8DD0-1E5B74A62591}"/>
              </a:ext>
            </a:extLst>
          </p:cNvPr>
          <p:cNvSpPr>
            <a:spLocks noGrp="1"/>
          </p:cNvSpPr>
          <p:nvPr>
            <p:ph type="sldNum" sz="quarter" idx="14"/>
          </p:nvPr>
        </p:nvSpPr>
        <p:spPr>
          <a:xfrm>
            <a:off x="0" y="6446838"/>
            <a:ext cx="711200" cy="365125"/>
          </a:xfrm>
        </p:spPr>
        <p:txBody>
          <a:bodyPr anchor="b"/>
          <a:lstStyle>
            <a:lvl1pPr algn="ctr">
              <a:defRPr sz="1000">
                <a:solidFill>
                  <a:prstClr val="white"/>
                </a:solidFill>
              </a:defRPr>
            </a:lvl1pPr>
          </a:lstStyle>
          <a:p>
            <a:pPr>
              <a:defRPr/>
            </a:pPr>
            <a:fld id="{1F193C2B-5E5F-4C10-9733-ED2512D3F5DD}" type="slidenum">
              <a:rPr lang="en-US" altLang="en-US"/>
              <a:pPr>
                <a:defRPr/>
              </a:pPr>
              <a:t>‹#›</a:t>
            </a:fld>
            <a:endParaRPr lang="en-US" altLang="en-US" dirty="0"/>
          </a:p>
        </p:txBody>
      </p:sp>
    </p:spTree>
    <p:extLst>
      <p:ext uri="{BB962C8B-B14F-4D97-AF65-F5344CB8AC3E}">
        <p14:creationId xmlns:p14="http://schemas.microsoft.com/office/powerpoint/2010/main" val="197140164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D4CFB2-3481-4429-918B-9291D2C6964F}"/>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4" name="Picture 8">
            <a:extLst>
              <a:ext uri="{FF2B5EF4-FFF2-40B4-BE49-F238E27FC236}">
                <a16:creationId xmlns:a16="http://schemas.microsoft.com/office/drawing/2014/main" id="{FDC9CE62-B371-4303-84DE-22133943B6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BA35483-66C5-47DE-A8EF-307BD8C61C88}"/>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E4953927-03AF-4809-A109-4380749BCB35}"/>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11936" y="1298448"/>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30601CCD-C6B2-4F34-B0AD-83310203E039}"/>
              </a:ext>
            </a:extLst>
          </p:cNvPr>
          <p:cNvSpPr>
            <a:spLocks noGrp="1"/>
          </p:cNvSpPr>
          <p:nvPr>
            <p:ph type="sldNum" sz="quarter" idx="10"/>
          </p:nvPr>
        </p:nvSpPr>
        <p:spPr>
          <a:xfrm>
            <a:off x="0" y="6446838"/>
            <a:ext cx="711200" cy="365125"/>
          </a:xfrm>
        </p:spPr>
        <p:txBody>
          <a:bodyPr anchor="b"/>
          <a:lstStyle>
            <a:lvl1pPr algn="ctr">
              <a:defRPr sz="1000">
                <a:solidFill>
                  <a:prstClr val="white"/>
                </a:solidFill>
              </a:defRPr>
            </a:lvl1pPr>
          </a:lstStyle>
          <a:p>
            <a:pPr>
              <a:defRPr/>
            </a:pPr>
            <a:fld id="{B0FE5602-9A10-4B0E-87A5-0E8C92A0E9E6}" type="slidenum">
              <a:rPr lang="en-US" altLang="en-US"/>
              <a:pPr>
                <a:defRPr/>
              </a:pPr>
              <a:t>‹#›</a:t>
            </a:fld>
            <a:endParaRPr lang="en-US" altLang="en-US" dirty="0"/>
          </a:p>
        </p:txBody>
      </p:sp>
    </p:spTree>
    <p:extLst>
      <p:ext uri="{BB962C8B-B14F-4D97-AF65-F5344CB8AC3E}">
        <p14:creationId xmlns:p14="http://schemas.microsoft.com/office/powerpoint/2010/main" val="133531876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ll-in-the-blanks in manu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FF5545-FEE0-477D-8333-84EE363F4573}"/>
              </a:ext>
            </a:extLst>
          </p:cNvPr>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8">
            <a:extLst>
              <a:ext uri="{FF2B5EF4-FFF2-40B4-BE49-F238E27FC236}">
                <a16:creationId xmlns:a16="http://schemas.microsoft.com/office/drawing/2014/main" id="{AEE46EE5-7751-4FEC-8156-548150B065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20A5352-A645-42F3-AC7F-FC345036D54E}"/>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7" name="TextBox 6">
            <a:extLst>
              <a:ext uri="{FF2B5EF4-FFF2-40B4-BE49-F238E27FC236}">
                <a16:creationId xmlns:a16="http://schemas.microsoft.com/office/drawing/2014/main" id="{277F883B-9573-4FA9-8F8F-3992877316AC}"/>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48512" y="137160"/>
            <a:ext cx="10765536" cy="1143000"/>
          </a:xfrm>
        </p:spPr>
        <p:txBody>
          <a:bodyPr>
            <a:noAutofit/>
          </a:bodyPr>
          <a:lstStyle>
            <a:lvl1pPr>
              <a:defRPr sz="4800">
                <a:solidFill>
                  <a:schemeClr val="bg1"/>
                </a:solidFill>
                <a:latin typeface="Franklin Gothic Medium" pitchFamily="34" charset="0"/>
                <a:cs typeface="Franklin Gothic Medium" pitchFamily="34" charset="0"/>
              </a:defRPr>
            </a:lvl1pPr>
          </a:lstStyle>
          <a:p>
            <a:r>
              <a:rPr lang="en-US" dirty="0"/>
              <a:t>Click to edit Master title style</a:t>
            </a:r>
          </a:p>
        </p:txBody>
      </p:sp>
      <p:sp>
        <p:nvSpPr>
          <p:cNvPr id="11" name="Content Placeholder 2"/>
          <p:cNvSpPr>
            <a:spLocks noGrp="1"/>
          </p:cNvSpPr>
          <p:nvPr>
            <p:ph idx="1"/>
          </p:nvPr>
        </p:nvSpPr>
        <p:spPr>
          <a:xfrm>
            <a:off x="1044520" y="1457760"/>
            <a:ext cx="10761720" cy="4898590"/>
          </a:xfrm>
        </p:spPr>
        <p:txBody>
          <a:bodyPr/>
          <a:lstStyle>
            <a:lvl1pPr marL="0" indent="0">
              <a:buClr>
                <a:srgbClr val="99AB21"/>
              </a:buClr>
              <a:buNone/>
              <a:defRPr>
                <a:solidFill>
                  <a:schemeClr val="bg1"/>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chemeClr val="bg1"/>
                </a:solidFill>
                <a:latin typeface="Franklin Gothic Book"/>
                <a:cs typeface="Franklin Gothic Book"/>
              </a:defRPr>
            </a:lvl3pPr>
            <a:lvl4pPr>
              <a:buClr>
                <a:srgbClr val="99AB21"/>
              </a:buClr>
              <a:defRPr>
                <a:solidFill>
                  <a:schemeClr val="bg1"/>
                </a:solidFill>
                <a:latin typeface="Franklin Gothic Book"/>
                <a:cs typeface="Franklin Gothic Book"/>
              </a:defRPr>
            </a:lvl4pPr>
            <a:lvl5pPr>
              <a:buClr>
                <a:srgbClr val="99AB21"/>
              </a:buClr>
              <a:defRPr>
                <a:solidFill>
                  <a:schemeClr val="bg1"/>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3B270A1F-3BCD-40AD-904B-CB970E584FAB}"/>
              </a:ext>
            </a:extLst>
          </p:cNvPr>
          <p:cNvSpPr>
            <a:spLocks noGrp="1"/>
          </p:cNvSpPr>
          <p:nvPr>
            <p:ph type="sldNum" sz="quarter" idx="10"/>
          </p:nvPr>
        </p:nvSpPr>
        <p:spPr>
          <a:xfrm>
            <a:off x="-203200" y="6446838"/>
            <a:ext cx="660400" cy="365125"/>
          </a:xfrm>
        </p:spPr>
        <p:txBody>
          <a:bodyPr anchor="b"/>
          <a:lstStyle>
            <a:lvl1pPr>
              <a:defRPr sz="1000">
                <a:solidFill>
                  <a:prstClr val="white"/>
                </a:solidFill>
              </a:defRPr>
            </a:lvl1pPr>
          </a:lstStyle>
          <a:p>
            <a:pPr>
              <a:defRPr/>
            </a:pPr>
            <a:fld id="{28EF4C8C-DC61-42DD-A0AF-B4A6BEC5E335}" type="slidenum">
              <a:rPr lang="en-US" altLang="en-US"/>
              <a:pPr>
                <a:defRPr/>
              </a:pPr>
              <a:t>‹#›</a:t>
            </a:fld>
            <a:endParaRPr lang="en-US" altLang="en-US" dirty="0"/>
          </a:p>
        </p:txBody>
      </p:sp>
    </p:spTree>
    <p:extLst>
      <p:ext uri="{BB962C8B-B14F-4D97-AF65-F5344CB8AC3E}">
        <p14:creationId xmlns:p14="http://schemas.microsoft.com/office/powerpoint/2010/main" val="86496893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ole Play &amp; Exercises">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70F5EF1C-C6E5-4800-8118-72F9E164B13D}"/>
              </a:ext>
            </a:extLst>
          </p:cNvPr>
          <p:cNvSpPr/>
          <p:nvPr userDrawn="1"/>
        </p:nvSpPr>
        <p:spPr>
          <a:xfrm>
            <a:off x="0" y="0"/>
            <a:ext cx="12192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0" y="0"/>
                </a:moveTo>
                <a:lnTo>
                  <a:pt x="9144000" y="0"/>
                </a:lnTo>
                <a:lnTo>
                  <a:pt x="9144000" y="6858000"/>
                </a:lnTo>
                <a:lnTo>
                  <a:pt x="0" y="6858000"/>
                </a:lnTo>
                <a:lnTo>
                  <a:pt x="0" y="0"/>
                </a:lnTo>
                <a:close/>
              </a:path>
            </a:pathLst>
          </a:cu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8">
            <a:extLst>
              <a:ext uri="{FF2B5EF4-FFF2-40B4-BE49-F238E27FC236}">
                <a16:creationId xmlns:a16="http://schemas.microsoft.com/office/drawing/2014/main" id="{59545BF2-3D6A-4FD0-AA44-E063E02D92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F980C2A-DFB6-437B-8D28-A5ACE5F2BA90}"/>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7" name="TextBox 6">
            <a:extLst>
              <a:ext uri="{FF2B5EF4-FFF2-40B4-BE49-F238E27FC236}">
                <a16:creationId xmlns:a16="http://schemas.microsoft.com/office/drawing/2014/main" id="{F88A472B-01ED-4AB6-9E32-61332BBDAE84}"/>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a:cs typeface="Franklin Gothic Book"/>
              </a:defRPr>
            </a:lvl1pPr>
          </a:lstStyle>
          <a:p>
            <a:r>
              <a:rPr lang="en-US" dirty="0"/>
              <a:t>Click to edit Master title style</a:t>
            </a:r>
          </a:p>
        </p:txBody>
      </p:sp>
      <p:sp>
        <p:nvSpPr>
          <p:cNvPr id="10" name="Text Placeholder 9"/>
          <p:cNvSpPr>
            <a:spLocks noGrp="1"/>
          </p:cNvSpPr>
          <p:nvPr>
            <p:ph type="body" sz="quarter" idx="13"/>
          </p:nvPr>
        </p:nvSpPr>
        <p:spPr>
          <a:xfrm>
            <a:off x="1011936" y="2514600"/>
            <a:ext cx="5998464"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53A5329E-BB76-4CDC-A6D3-A1A0C2838CB4}"/>
              </a:ext>
            </a:extLst>
          </p:cNvPr>
          <p:cNvSpPr>
            <a:spLocks noGrp="1"/>
          </p:cNvSpPr>
          <p:nvPr>
            <p:ph type="sldNum" sz="quarter" idx="14"/>
          </p:nvPr>
        </p:nvSpPr>
        <p:spPr>
          <a:xfrm>
            <a:off x="0" y="6446838"/>
            <a:ext cx="457200" cy="365125"/>
          </a:xfrm>
        </p:spPr>
        <p:txBody>
          <a:bodyPr anchor="b"/>
          <a:lstStyle>
            <a:lvl1pPr algn="ctr">
              <a:defRPr sz="1000">
                <a:solidFill>
                  <a:prstClr val="white"/>
                </a:solidFill>
              </a:defRPr>
            </a:lvl1pPr>
          </a:lstStyle>
          <a:p>
            <a:pPr>
              <a:defRPr/>
            </a:pPr>
            <a:fld id="{19B0D03D-8C2B-4883-A906-4A9BC7CD8835}" type="slidenum">
              <a:rPr lang="en-US" altLang="en-US"/>
              <a:pPr>
                <a:defRPr/>
              </a:pPr>
              <a:t>‹#›</a:t>
            </a:fld>
            <a:endParaRPr lang="en-US" altLang="en-US" dirty="0"/>
          </a:p>
        </p:txBody>
      </p:sp>
    </p:spTree>
    <p:extLst>
      <p:ext uri="{BB962C8B-B14F-4D97-AF65-F5344CB8AC3E}">
        <p14:creationId xmlns:p14="http://schemas.microsoft.com/office/powerpoint/2010/main" val="73376916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6B4067-BCBE-4561-A208-A0259269BB93}"/>
              </a:ext>
            </a:extLst>
          </p:cNvPr>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4" name="Picture 8">
            <a:extLst>
              <a:ext uri="{FF2B5EF4-FFF2-40B4-BE49-F238E27FC236}">
                <a16:creationId xmlns:a16="http://schemas.microsoft.com/office/drawing/2014/main" id="{A356022E-AECF-4C69-ADC4-B0AE2A5FE94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9A190E-644B-4C18-B70A-CC7268A84FFA}"/>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6DAA7874-0383-4E30-9281-9DA469ACC441}"/>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F2E8E1F8-4A77-4ED7-A231-A4AE65FCDC9C}"/>
              </a:ext>
            </a:extLst>
          </p:cNvPr>
          <p:cNvSpPr>
            <a:spLocks noGrp="1"/>
          </p:cNvSpPr>
          <p:nvPr>
            <p:ph type="sldNum" sz="quarter" idx="10"/>
          </p:nvPr>
        </p:nvSpPr>
        <p:spPr>
          <a:xfrm>
            <a:off x="0" y="6446838"/>
            <a:ext cx="457200" cy="365125"/>
          </a:xfrm>
        </p:spPr>
        <p:txBody>
          <a:bodyPr anchor="b"/>
          <a:lstStyle>
            <a:lvl1pPr algn="ctr">
              <a:defRPr sz="1000">
                <a:solidFill>
                  <a:prstClr val="white"/>
                </a:solidFill>
              </a:defRPr>
            </a:lvl1pPr>
          </a:lstStyle>
          <a:p>
            <a:pPr>
              <a:defRPr/>
            </a:pPr>
            <a:fld id="{642FF51B-0D11-4DDD-98F4-727D0A483D2A}" type="slidenum">
              <a:rPr lang="en-US" altLang="en-US"/>
              <a:pPr>
                <a:defRPr/>
              </a:pPr>
              <a:t>‹#›</a:t>
            </a:fld>
            <a:endParaRPr lang="en-US" altLang="en-US" dirty="0"/>
          </a:p>
        </p:txBody>
      </p:sp>
    </p:spTree>
    <p:extLst>
      <p:ext uri="{BB962C8B-B14F-4D97-AF65-F5344CB8AC3E}">
        <p14:creationId xmlns:p14="http://schemas.microsoft.com/office/powerpoint/2010/main" val="326867429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FEBC02-30B1-4C68-80C9-B5FC6DE02D3E}"/>
              </a:ext>
            </a:extLst>
          </p:cNvPr>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4" name="Picture 8">
            <a:extLst>
              <a:ext uri="{FF2B5EF4-FFF2-40B4-BE49-F238E27FC236}">
                <a16:creationId xmlns:a16="http://schemas.microsoft.com/office/drawing/2014/main" id="{062A9078-6992-4837-B8E2-834B1070EA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6D05F5D-B6BE-4837-B3AD-ED121862A155}"/>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prstClr val="white"/>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5C7785C1-F519-4305-8241-EEEB0B79E0C6}"/>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prstClr val="white"/>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DA00744F-E7E8-4FF2-BDC8-F68AABC98F98}"/>
              </a:ext>
            </a:extLst>
          </p:cNvPr>
          <p:cNvSpPr>
            <a:spLocks noGrp="1"/>
          </p:cNvSpPr>
          <p:nvPr>
            <p:ph type="sldNum" sz="quarter" idx="10"/>
          </p:nvPr>
        </p:nvSpPr>
        <p:spPr>
          <a:xfrm>
            <a:off x="-304800" y="6446838"/>
            <a:ext cx="762000" cy="365125"/>
          </a:xfrm>
        </p:spPr>
        <p:txBody>
          <a:bodyPr anchor="b"/>
          <a:lstStyle>
            <a:lvl1pPr>
              <a:defRPr sz="1000">
                <a:solidFill>
                  <a:prstClr val="white"/>
                </a:solidFill>
              </a:defRPr>
            </a:lvl1pPr>
          </a:lstStyle>
          <a:p>
            <a:pPr>
              <a:defRPr/>
            </a:pPr>
            <a:fld id="{FA8B7F3E-6E53-4CEA-BDE5-B6BF134699B7}" type="slidenum">
              <a:rPr lang="en-US" altLang="en-US"/>
              <a:pPr>
                <a:defRPr/>
              </a:pPr>
              <a:t>‹#›</a:t>
            </a:fld>
            <a:endParaRPr lang="en-US" altLang="en-US" dirty="0"/>
          </a:p>
        </p:txBody>
      </p:sp>
    </p:spTree>
    <p:extLst>
      <p:ext uri="{BB962C8B-B14F-4D97-AF65-F5344CB8AC3E}">
        <p14:creationId xmlns:p14="http://schemas.microsoft.com/office/powerpoint/2010/main" val="302345455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98E338-012E-4DF5-AB08-044804E01617}"/>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1CA13E6C-0A57-4337-9661-9C99270795FA}"/>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9">
            <a:extLst>
              <a:ext uri="{FF2B5EF4-FFF2-40B4-BE49-F238E27FC236}">
                <a16:creationId xmlns:a16="http://schemas.microsoft.com/office/drawing/2014/main" id="{995D7D0F-80BA-4DF4-900B-C41E51D844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Text Placeholder 7"/>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4658905A-864C-4B07-B188-686444BAE048}"/>
              </a:ext>
            </a:extLst>
          </p:cNvPr>
          <p:cNvSpPr>
            <a:spLocks noGrp="1"/>
          </p:cNvSpPr>
          <p:nvPr>
            <p:ph type="sldNum" sz="quarter" idx="14"/>
          </p:nvPr>
        </p:nvSpPr>
        <p:spPr/>
        <p:txBody>
          <a:bodyPr/>
          <a:lstStyle>
            <a:lvl1pPr>
              <a:defRPr smtClean="0">
                <a:solidFill>
                  <a:srgbClr val="00C7B1"/>
                </a:solidFill>
              </a:defRPr>
            </a:lvl1pPr>
          </a:lstStyle>
          <a:p>
            <a:pPr>
              <a:defRPr/>
            </a:pPr>
            <a:fld id="{195CD5AB-0AB7-4092-BD67-45F5E1181E32}" type="slidenum">
              <a:rPr lang="en-US" altLang="en-US"/>
              <a:pPr>
                <a:defRPr/>
              </a:pPr>
              <a:t>‹#›</a:t>
            </a:fld>
            <a:endParaRPr lang="en-US" altLang="en-US" dirty="0"/>
          </a:p>
        </p:txBody>
      </p:sp>
      <p:sp>
        <p:nvSpPr>
          <p:cNvPr id="9" name="Footer Placeholder 4">
            <a:extLst>
              <a:ext uri="{FF2B5EF4-FFF2-40B4-BE49-F238E27FC236}">
                <a16:creationId xmlns:a16="http://schemas.microsoft.com/office/drawing/2014/main" id="{255DAF4A-074A-480B-BE81-D546AA7FE07B}"/>
              </a:ext>
            </a:extLst>
          </p:cNvPr>
          <p:cNvSpPr>
            <a:spLocks noGrp="1"/>
          </p:cNvSpPr>
          <p:nvPr>
            <p:ph type="ftr" sz="quarter" idx="15"/>
          </p:nvPr>
        </p:nvSpPr>
        <p:spPr/>
        <p:txBody>
          <a:bodyPr/>
          <a:lstStyle>
            <a:lvl1pPr>
              <a:defRPr/>
            </a:lvl1pPr>
          </a:lstStyle>
          <a:p>
            <a:pPr>
              <a:defRPr/>
            </a:pPr>
            <a:r>
              <a:rPr lang="en-US"/>
              <a:t>Copyright 1992-2016, Leadership Strategies, Inc. V16.02</a:t>
            </a:r>
          </a:p>
          <a:p>
            <a:pPr>
              <a:defRPr/>
            </a:pPr>
            <a:endParaRPr lang="en-US"/>
          </a:p>
        </p:txBody>
      </p:sp>
    </p:spTree>
    <p:extLst>
      <p:ext uri="{BB962C8B-B14F-4D97-AF65-F5344CB8AC3E}">
        <p14:creationId xmlns:p14="http://schemas.microsoft.com/office/powerpoint/2010/main" val="343011057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ED25A9-BA8B-46CC-87C8-C74611738223}"/>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BBFF4563-D4F1-40D3-9CC9-D6F68CB3C1A4}"/>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9">
            <a:extLst>
              <a:ext uri="{FF2B5EF4-FFF2-40B4-BE49-F238E27FC236}">
                <a16:creationId xmlns:a16="http://schemas.microsoft.com/office/drawing/2014/main" id="{D241CB3A-2273-47B2-8391-293BAB4DF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background_standard_screen.jpg">
            <a:extLst>
              <a:ext uri="{FF2B5EF4-FFF2-40B4-BE49-F238E27FC236}">
                <a16:creationId xmlns:a16="http://schemas.microsoft.com/office/drawing/2014/main" id="{B8251B5E-5AD5-48E0-95F0-841AF9E0F3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89E20E5-B35A-4C86-B4BB-390F84FD7FBE}"/>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p>
        </p:txBody>
      </p:sp>
      <p:sp>
        <p:nvSpPr>
          <p:cNvPr id="9" name="Rectangle 8">
            <a:extLst>
              <a:ext uri="{FF2B5EF4-FFF2-40B4-BE49-F238E27FC236}">
                <a16:creationId xmlns:a16="http://schemas.microsoft.com/office/drawing/2014/main" id="{6A9577DD-4F3B-4E87-AADC-970BEB8B1E6F}"/>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 name="TextBox 9">
            <a:extLst>
              <a:ext uri="{FF2B5EF4-FFF2-40B4-BE49-F238E27FC236}">
                <a16:creationId xmlns:a16="http://schemas.microsoft.com/office/drawing/2014/main" id="{107A967E-2322-4FB6-9A89-A0FD86F9242E}"/>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11" name="Picture 11">
            <a:extLst>
              <a:ext uri="{FF2B5EF4-FFF2-40B4-BE49-F238E27FC236}">
                <a16:creationId xmlns:a16="http://schemas.microsoft.com/office/drawing/2014/main" id="{4A00CAAF-180D-40C3-B7C5-93A29526FE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D28BF79B-ECED-4736-A521-A0BBA913278E}"/>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27CB491E-22ED-4252-89DB-2D3862137991}"/>
              </a:ext>
            </a:extLst>
          </p:cNvPr>
          <p:cNvSpPr>
            <a:spLocks noGrp="1"/>
          </p:cNvSpPr>
          <p:nvPr>
            <p:ph type="sldNum" sz="quarter" idx="10"/>
          </p:nvPr>
        </p:nvSpPr>
        <p:spPr/>
        <p:txBody>
          <a:bodyPr/>
          <a:lstStyle>
            <a:lvl1pPr>
              <a:defRPr smtClean="0">
                <a:solidFill>
                  <a:srgbClr val="00C7B1"/>
                </a:solidFill>
              </a:defRPr>
            </a:lvl1pPr>
          </a:lstStyle>
          <a:p>
            <a:pPr>
              <a:defRPr/>
            </a:pPr>
            <a:fld id="{9C7FAE30-B348-418B-BF9E-BEB8A0B025F9}" type="slidenum">
              <a:rPr lang="en-US" altLang="en-US"/>
              <a:pPr>
                <a:defRPr/>
              </a:pPr>
              <a:t>‹#›</a:t>
            </a:fld>
            <a:endParaRPr lang="en-US" altLang="en-US" dirty="0"/>
          </a:p>
        </p:txBody>
      </p:sp>
      <p:sp>
        <p:nvSpPr>
          <p:cNvPr id="14" name="Footer Placeholder 4">
            <a:extLst>
              <a:ext uri="{FF2B5EF4-FFF2-40B4-BE49-F238E27FC236}">
                <a16:creationId xmlns:a16="http://schemas.microsoft.com/office/drawing/2014/main" id="{3B3DC490-026A-43DE-BAC7-D5829939BFB6}"/>
              </a:ext>
            </a:extLst>
          </p:cNvPr>
          <p:cNvSpPr>
            <a:spLocks noGrp="1"/>
          </p:cNvSpPr>
          <p:nvPr>
            <p:ph type="ftr" sz="quarter" idx="11"/>
          </p:nvPr>
        </p:nvSpPr>
        <p:spPr/>
        <p:txBody>
          <a:bodyPr/>
          <a:lstStyle>
            <a:lvl1pPr>
              <a:defRPr/>
            </a:lvl1pPr>
          </a:lstStyle>
          <a:p>
            <a:pPr>
              <a:defRPr/>
            </a:pPr>
            <a:r>
              <a:rPr lang="en-US"/>
              <a:t>Copyright (c) 1992-2019 Leadership Strategies, Inc.</a:t>
            </a:r>
          </a:p>
        </p:txBody>
      </p:sp>
    </p:spTree>
    <p:extLst>
      <p:ext uri="{BB962C8B-B14F-4D97-AF65-F5344CB8AC3E}">
        <p14:creationId xmlns:p14="http://schemas.microsoft.com/office/powerpoint/2010/main" val="1293398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0BDA01-360B-4266-B008-F5C0E1F19371}"/>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C9751ACF-1872-4818-9B47-BA4734C53512}"/>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9">
            <a:extLst>
              <a:ext uri="{FF2B5EF4-FFF2-40B4-BE49-F238E27FC236}">
                <a16:creationId xmlns:a16="http://schemas.microsoft.com/office/drawing/2014/main" id="{AA0EB892-2B4A-49E7-9883-526AA90E5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7" name="Footer Placeholder 4">
            <a:extLst>
              <a:ext uri="{FF2B5EF4-FFF2-40B4-BE49-F238E27FC236}">
                <a16:creationId xmlns:a16="http://schemas.microsoft.com/office/drawing/2014/main" id="{A2764B3D-7A8D-4416-AC55-71F201893A34}"/>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8" name="Slide Number Placeholder 5">
            <a:extLst>
              <a:ext uri="{FF2B5EF4-FFF2-40B4-BE49-F238E27FC236}">
                <a16:creationId xmlns:a16="http://schemas.microsoft.com/office/drawing/2014/main" id="{5277D6C6-A7A9-4ABF-B592-5631CA18922A}"/>
              </a:ext>
            </a:extLst>
          </p:cNvPr>
          <p:cNvSpPr>
            <a:spLocks noGrp="1"/>
          </p:cNvSpPr>
          <p:nvPr>
            <p:ph type="sldNum" sz="quarter" idx="11"/>
          </p:nvPr>
        </p:nvSpPr>
        <p:spPr/>
        <p:txBody>
          <a:bodyPr/>
          <a:lstStyle>
            <a:lvl1pPr>
              <a:defRPr smtClean="0">
                <a:solidFill>
                  <a:srgbClr val="00C7B1"/>
                </a:solidFill>
              </a:defRPr>
            </a:lvl1pPr>
          </a:lstStyle>
          <a:p>
            <a:pPr>
              <a:defRPr/>
            </a:pPr>
            <a:fld id="{ACAB0087-4860-4BE7-9D35-F7EDB4D1E1EF}" type="slidenum">
              <a:rPr lang="en-US" altLang="en-US"/>
              <a:pPr>
                <a:defRPr/>
              </a:pPr>
              <a:t>‹#›</a:t>
            </a:fld>
            <a:endParaRPr lang="en-US" altLang="en-US" dirty="0"/>
          </a:p>
        </p:txBody>
      </p:sp>
    </p:spTree>
    <p:extLst>
      <p:ext uri="{BB962C8B-B14F-4D97-AF65-F5344CB8AC3E}">
        <p14:creationId xmlns:p14="http://schemas.microsoft.com/office/powerpoint/2010/main" val="427864395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descr="background_standard_screen.jpg">
            <a:extLst>
              <a:ext uri="{FF2B5EF4-FFF2-40B4-BE49-F238E27FC236}">
                <a16:creationId xmlns:a16="http://schemas.microsoft.com/office/drawing/2014/main" id="{08E86AEE-4D73-4A6B-B32E-2335283E11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84712D7-E463-43C1-89BF-86EACFC8CD1E}"/>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p>
        </p:txBody>
      </p:sp>
      <p:sp>
        <p:nvSpPr>
          <p:cNvPr id="6" name="Rectangle 5">
            <a:extLst>
              <a:ext uri="{FF2B5EF4-FFF2-40B4-BE49-F238E27FC236}">
                <a16:creationId xmlns:a16="http://schemas.microsoft.com/office/drawing/2014/main" id="{ECE34874-1090-4348-8E15-7F4143F37E6E}"/>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a:extLst>
              <a:ext uri="{FF2B5EF4-FFF2-40B4-BE49-F238E27FC236}">
                <a16:creationId xmlns:a16="http://schemas.microsoft.com/office/drawing/2014/main" id="{DBD05A5C-3541-4874-9E16-1C16EE368FC4}"/>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8" name="Picture 11">
            <a:extLst>
              <a:ext uri="{FF2B5EF4-FFF2-40B4-BE49-F238E27FC236}">
                <a16:creationId xmlns:a16="http://schemas.microsoft.com/office/drawing/2014/main" id="{02ADEF65-34B6-4366-AABA-D3627DA39F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D6C5FC1-4A46-4A31-881C-54672CC8CBB9}"/>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1076172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id="{EFB03AD2-F479-41C6-9BCA-4199CC04758C}"/>
              </a:ext>
            </a:extLst>
          </p:cNvPr>
          <p:cNvSpPr>
            <a:spLocks noGrp="1"/>
          </p:cNvSpPr>
          <p:nvPr>
            <p:ph type="sldNum" sz="quarter" idx="10"/>
          </p:nvPr>
        </p:nvSpPr>
        <p:spPr>
          <a:xfrm>
            <a:off x="-203200" y="6446838"/>
            <a:ext cx="711200" cy="365125"/>
          </a:xfrm>
        </p:spPr>
        <p:txBody>
          <a:bodyPr anchor="b"/>
          <a:lstStyle>
            <a:lvl1pPr>
              <a:defRPr sz="1000">
                <a:solidFill>
                  <a:schemeClr val="bg1"/>
                </a:solidFill>
              </a:defRPr>
            </a:lvl1pPr>
          </a:lstStyle>
          <a:p>
            <a:pPr>
              <a:defRPr/>
            </a:pPr>
            <a:fld id="{2919F640-942E-4E4D-B031-F4B1C5A81AE6}" type="slidenum">
              <a:rPr lang="en-US" altLang="en-US"/>
              <a:pPr>
                <a:defRPr/>
              </a:pPr>
              <a:t>‹#›</a:t>
            </a:fld>
            <a:endParaRPr lang="en-US" altLang="en-US" dirty="0"/>
          </a:p>
        </p:txBody>
      </p:sp>
    </p:spTree>
    <p:extLst>
      <p:ext uri="{BB962C8B-B14F-4D97-AF65-F5344CB8AC3E}">
        <p14:creationId xmlns:p14="http://schemas.microsoft.com/office/powerpoint/2010/main" val="247654410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5" name="Round Single Corner Rectangle 13">
            <a:extLst>
              <a:ext uri="{FF2B5EF4-FFF2-40B4-BE49-F238E27FC236}">
                <a16:creationId xmlns:a16="http://schemas.microsoft.com/office/drawing/2014/main" id="{9819203B-E55E-4869-9794-DCA8B19762F1}"/>
              </a:ext>
            </a:extLst>
          </p:cNvPr>
          <p:cNvSpPr/>
          <p:nvPr/>
        </p:nvSpPr>
        <p:spPr>
          <a:xfrm rot="10800000">
            <a:off x="8299450" y="-9525"/>
            <a:ext cx="3902075" cy="622300"/>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9E759AA7-35A3-409E-842D-4417EFCA2571}"/>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6">
            <a:extLst>
              <a:ext uri="{FF2B5EF4-FFF2-40B4-BE49-F238E27FC236}">
                <a16:creationId xmlns:a16="http://schemas.microsoft.com/office/drawing/2014/main" id="{B757A6E5-B6C6-4ABA-93B7-984342416B08}"/>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10">
            <a:extLst>
              <a:ext uri="{FF2B5EF4-FFF2-40B4-BE49-F238E27FC236}">
                <a16:creationId xmlns:a16="http://schemas.microsoft.com/office/drawing/2014/main" id="{C71F63BE-44A8-4B57-8822-8545302DB9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68580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Text Placeholder 17"/>
          <p:cNvSpPr>
            <a:spLocks noGrp="1"/>
          </p:cNvSpPr>
          <p:nvPr>
            <p:ph type="body" sz="quarter" idx="13"/>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F2FD8A59-8B5D-413B-862C-2C9CD88F206E}"/>
              </a:ext>
            </a:extLst>
          </p:cNvPr>
          <p:cNvSpPr>
            <a:spLocks noGrp="1"/>
          </p:cNvSpPr>
          <p:nvPr>
            <p:ph type="ftr" sz="quarter" idx="14"/>
          </p:nvPr>
        </p:nvSpPr>
        <p:spPr/>
        <p:txBody>
          <a:bodyPr/>
          <a:lstStyle>
            <a:lvl1pPr>
              <a:defRPr/>
            </a:lvl1pPr>
          </a:lstStyle>
          <a:p>
            <a:pPr>
              <a:defRPr/>
            </a:pPr>
            <a:r>
              <a:rPr lang="en-US"/>
              <a:t>Copyright 1992-2016, Leadership Strategies, Inc. V16.02</a:t>
            </a:r>
          </a:p>
          <a:p>
            <a:pPr>
              <a:defRPr/>
            </a:pPr>
            <a:endParaRPr lang="en-US"/>
          </a:p>
        </p:txBody>
      </p:sp>
      <p:sp>
        <p:nvSpPr>
          <p:cNvPr id="10" name="Slide Number Placeholder 5">
            <a:extLst>
              <a:ext uri="{FF2B5EF4-FFF2-40B4-BE49-F238E27FC236}">
                <a16:creationId xmlns:a16="http://schemas.microsoft.com/office/drawing/2014/main" id="{DC4A81EC-5E4D-4DCB-BE62-B216635B1448}"/>
              </a:ext>
            </a:extLst>
          </p:cNvPr>
          <p:cNvSpPr>
            <a:spLocks noGrp="1"/>
          </p:cNvSpPr>
          <p:nvPr>
            <p:ph type="sldNum" sz="quarter" idx="15"/>
          </p:nvPr>
        </p:nvSpPr>
        <p:spPr/>
        <p:txBody>
          <a:bodyPr/>
          <a:lstStyle>
            <a:lvl1pPr>
              <a:defRPr smtClean="0">
                <a:solidFill>
                  <a:srgbClr val="00C7B1"/>
                </a:solidFill>
              </a:defRPr>
            </a:lvl1pPr>
          </a:lstStyle>
          <a:p>
            <a:pPr>
              <a:defRPr/>
            </a:pPr>
            <a:fld id="{41E3A707-CE57-41DB-BC2E-1111BA9DB9B0}" type="slidenum">
              <a:rPr lang="en-US" altLang="en-US"/>
              <a:pPr>
                <a:defRPr/>
              </a:pPr>
              <a:t>‹#›</a:t>
            </a:fld>
            <a:endParaRPr lang="en-US" altLang="en-US" dirty="0"/>
          </a:p>
        </p:txBody>
      </p:sp>
    </p:spTree>
    <p:extLst>
      <p:ext uri="{BB962C8B-B14F-4D97-AF65-F5344CB8AC3E}">
        <p14:creationId xmlns:p14="http://schemas.microsoft.com/office/powerpoint/2010/main" val="267078167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DF4A9A-22CB-4509-B3F7-7F122DDA4FEB}"/>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9414D437-45A5-4E15-9809-27D1FC9DE462}"/>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7" name="Picture 9">
            <a:extLst>
              <a:ext uri="{FF2B5EF4-FFF2-40B4-BE49-F238E27FC236}">
                <a16:creationId xmlns:a16="http://schemas.microsoft.com/office/drawing/2014/main" id="{20811B11-39C0-407B-B3EF-D307EAB508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Footer Placeholder 5">
            <a:extLst>
              <a:ext uri="{FF2B5EF4-FFF2-40B4-BE49-F238E27FC236}">
                <a16:creationId xmlns:a16="http://schemas.microsoft.com/office/drawing/2014/main" id="{CFF87A1F-6AF7-40D5-BDBE-F994D0830B0B}"/>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9" name="Slide Number Placeholder 6">
            <a:extLst>
              <a:ext uri="{FF2B5EF4-FFF2-40B4-BE49-F238E27FC236}">
                <a16:creationId xmlns:a16="http://schemas.microsoft.com/office/drawing/2014/main" id="{B5DF9C5F-7EE6-4444-933D-BE5C1E1228FA}"/>
              </a:ext>
            </a:extLst>
          </p:cNvPr>
          <p:cNvSpPr>
            <a:spLocks noGrp="1"/>
          </p:cNvSpPr>
          <p:nvPr>
            <p:ph type="sldNum" sz="quarter" idx="11"/>
          </p:nvPr>
        </p:nvSpPr>
        <p:spPr/>
        <p:txBody>
          <a:bodyPr/>
          <a:lstStyle>
            <a:lvl1pPr>
              <a:defRPr smtClean="0">
                <a:solidFill>
                  <a:srgbClr val="00C7B1"/>
                </a:solidFill>
              </a:defRPr>
            </a:lvl1pPr>
          </a:lstStyle>
          <a:p>
            <a:pPr>
              <a:defRPr/>
            </a:pPr>
            <a:fld id="{5157D0D0-F952-47A7-BF95-CC8AF22F9055}" type="slidenum">
              <a:rPr lang="en-US" altLang="en-US"/>
              <a:pPr>
                <a:defRPr/>
              </a:pPr>
              <a:t>‹#›</a:t>
            </a:fld>
            <a:endParaRPr lang="en-US" altLang="en-US" dirty="0"/>
          </a:p>
        </p:txBody>
      </p:sp>
    </p:spTree>
    <p:extLst>
      <p:ext uri="{BB962C8B-B14F-4D97-AF65-F5344CB8AC3E}">
        <p14:creationId xmlns:p14="http://schemas.microsoft.com/office/powerpoint/2010/main" val="29133922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D4E7E2-63FA-48E6-8BF2-9BC9E1AC511C}"/>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21B8A4B5-9EDA-4FF9-A639-9EA09FEC1342}"/>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9" name="Picture 9">
            <a:extLst>
              <a:ext uri="{FF2B5EF4-FFF2-40B4-BE49-F238E27FC236}">
                <a16:creationId xmlns:a16="http://schemas.microsoft.com/office/drawing/2014/main" id="{D4160759-5767-4559-BE53-B87BE0B1D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28650" y="1718562"/>
            <a:ext cx="5368925"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0022" y="1718562"/>
            <a:ext cx="5395366"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10" name="Footer Placeholder 7">
            <a:extLst>
              <a:ext uri="{FF2B5EF4-FFF2-40B4-BE49-F238E27FC236}">
                <a16:creationId xmlns:a16="http://schemas.microsoft.com/office/drawing/2014/main" id="{849B0776-0029-49F8-83A3-36DAE1FA0000}"/>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11" name="Slide Number Placeholder 8">
            <a:extLst>
              <a:ext uri="{FF2B5EF4-FFF2-40B4-BE49-F238E27FC236}">
                <a16:creationId xmlns:a16="http://schemas.microsoft.com/office/drawing/2014/main" id="{3FC08730-202F-40C4-8F9A-EFB721B7EFDF}"/>
              </a:ext>
            </a:extLst>
          </p:cNvPr>
          <p:cNvSpPr>
            <a:spLocks noGrp="1"/>
          </p:cNvSpPr>
          <p:nvPr>
            <p:ph type="sldNum" sz="quarter" idx="11"/>
          </p:nvPr>
        </p:nvSpPr>
        <p:spPr/>
        <p:txBody>
          <a:bodyPr/>
          <a:lstStyle>
            <a:lvl1pPr>
              <a:defRPr smtClean="0">
                <a:solidFill>
                  <a:srgbClr val="00C7B1"/>
                </a:solidFill>
              </a:defRPr>
            </a:lvl1pPr>
          </a:lstStyle>
          <a:p>
            <a:pPr>
              <a:defRPr/>
            </a:pPr>
            <a:fld id="{F9C0DCD4-8CC3-4ACB-8C6F-BDBAF33B67AA}" type="slidenum">
              <a:rPr lang="en-US" altLang="en-US"/>
              <a:pPr>
                <a:defRPr/>
              </a:pPr>
              <a:t>‹#›</a:t>
            </a:fld>
            <a:endParaRPr lang="en-US" altLang="en-US" dirty="0"/>
          </a:p>
        </p:txBody>
      </p:sp>
    </p:spTree>
    <p:extLst>
      <p:ext uri="{BB962C8B-B14F-4D97-AF65-F5344CB8AC3E}">
        <p14:creationId xmlns:p14="http://schemas.microsoft.com/office/powerpoint/2010/main" val="1769360844"/>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0C3F36-C8A1-4913-A654-5E2666202D7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CE219F32-08A0-43CE-A636-2297798351B1}"/>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5" name="Picture 9">
            <a:extLst>
              <a:ext uri="{FF2B5EF4-FFF2-40B4-BE49-F238E27FC236}">
                <a16:creationId xmlns:a16="http://schemas.microsoft.com/office/drawing/2014/main" id="{17573A08-435B-4E7E-9C4A-21D90E3C13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6" name="Footer Placeholder 3">
            <a:extLst>
              <a:ext uri="{FF2B5EF4-FFF2-40B4-BE49-F238E27FC236}">
                <a16:creationId xmlns:a16="http://schemas.microsoft.com/office/drawing/2014/main" id="{33F3E89A-CB06-43B1-A659-64C7930CCDC9}"/>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7" name="Slide Number Placeholder 4">
            <a:extLst>
              <a:ext uri="{FF2B5EF4-FFF2-40B4-BE49-F238E27FC236}">
                <a16:creationId xmlns:a16="http://schemas.microsoft.com/office/drawing/2014/main" id="{7E226933-7F86-41F1-A385-967A2D9748DC}"/>
              </a:ext>
            </a:extLst>
          </p:cNvPr>
          <p:cNvSpPr>
            <a:spLocks noGrp="1"/>
          </p:cNvSpPr>
          <p:nvPr>
            <p:ph type="sldNum" sz="quarter" idx="11"/>
          </p:nvPr>
        </p:nvSpPr>
        <p:spPr/>
        <p:txBody>
          <a:bodyPr/>
          <a:lstStyle>
            <a:lvl1pPr>
              <a:defRPr smtClean="0">
                <a:solidFill>
                  <a:srgbClr val="00C7B1"/>
                </a:solidFill>
              </a:defRPr>
            </a:lvl1pPr>
          </a:lstStyle>
          <a:p>
            <a:pPr>
              <a:defRPr/>
            </a:pPr>
            <a:fld id="{7CFB46D3-C440-4CA4-A535-EF1E39918B1B}" type="slidenum">
              <a:rPr lang="en-US" altLang="en-US"/>
              <a:pPr>
                <a:defRPr/>
              </a:pPr>
              <a:t>‹#›</a:t>
            </a:fld>
            <a:endParaRPr lang="en-US" altLang="en-US" dirty="0"/>
          </a:p>
        </p:txBody>
      </p:sp>
    </p:spTree>
    <p:extLst>
      <p:ext uri="{BB962C8B-B14F-4D97-AF65-F5344CB8AC3E}">
        <p14:creationId xmlns:p14="http://schemas.microsoft.com/office/powerpoint/2010/main" val="1922339336"/>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4FA8B-EDEC-4EAC-83D2-5FE127F4B1A9}"/>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8">
            <a:extLst>
              <a:ext uri="{FF2B5EF4-FFF2-40B4-BE49-F238E27FC236}">
                <a16:creationId xmlns:a16="http://schemas.microsoft.com/office/drawing/2014/main" id="{5556519E-D7F7-407F-B38D-C39E60532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ED3B36C9-ADCE-4181-A654-3FAFF5A5F5A0}"/>
              </a:ext>
            </a:extLst>
          </p:cNvPr>
          <p:cNvSpPr>
            <a:spLocks noGrp="1"/>
          </p:cNvSpPr>
          <p:nvPr>
            <p:ph type="ftr" sz="quarter" idx="10"/>
          </p:nvPr>
        </p:nvSpPr>
        <p:spPr>
          <a:xfrm>
            <a:off x="5815013" y="6356350"/>
            <a:ext cx="6180137" cy="365125"/>
          </a:xfrm>
        </p:spPr>
        <p:txBody>
          <a:bodyPr/>
          <a:lstStyle>
            <a:lvl1pPr>
              <a:defRPr/>
            </a:lvl1pPr>
          </a:lstStyle>
          <a:p>
            <a:pPr>
              <a:defRPr/>
            </a:pPr>
            <a:r>
              <a:rPr lang="en-US"/>
              <a:t>Copyright 1992-2016, Leadership Strategies, Inc. V16.02</a:t>
            </a:r>
          </a:p>
          <a:p>
            <a:pPr>
              <a:defRPr/>
            </a:pPr>
            <a:endParaRPr lang="en-US"/>
          </a:p>
        </p:txBody>
      </p:sp>
      <p:sp>
        <p:nvSpPr>
          <p:cNvPr id="6" name="Slide Number Placeholder 4">
            <a:extLst>
              <a:ext uri="{FF2B5EF4-FFF2-40B4-BE49-F238E27FC236}">
                <a16:creationId xmlns:a16="http://schemas.microsoft.com/office/drawing/2014/main" id="{5D3A9023-9E86-4550-B537-3037EEFAD995}"/>
              </a:ext>
            </a:extLst>
          </p:cNvPr>
          <p:cNvSpPr>
            <a:spLocks noGrp="1"/>
          </p:cNvSpPr>
          <p:nvPr>
            <p:ph type="sldNum" sz="quarter" idx="11"/>
          </p:nvPr>
        </p:nvSpPr>
        <p:spPr/>
        <p:txBody>
          <a:bodyPr/>
          <a:lstStyle>
            <a:lvl1pPr>
              <a:defRPr smtClean="0">
                <a:solidFill>
                  <a:srgbClr val="00C7B1"/>
                </a:solidFill>
              </a:defRPr>
            </a:lvl1pPr>
          </a:lstStyle>
          <a:p>
            <a:pPr>
              <a:defRPr/>
            </a:pPr>
            <a:fld id="{48CBF492-E37B-4423-8BDD-99D716C91CFD}" type="slidenum">
              <a:rPr lang="en-US" altLang="en-US"/>
              <a:pPr>
                <a:defRPr/>
              </a:pPr>
              <a:t>‹#›</a:t>
            </a:fld>
            <a:endParaRPr lang="en-US" altLang="en-US" dirty="0"/>
          </a:p>
        </p:txBody>
      </p:sp>
    </p:spTree>
    <p:extLst>
      <p:ext uri="{BB962C8B-B14F-4D97-AF65-F5344CB8AC3E}">
        <p14:creationId xmlns:p14="http://schemas.microsoft.com/office/powerpoint/2010/main" val="283610156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302E8E14-AA04-44F7-96CE-1F177E28E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6B9B5B1F-AE6C-43F6-BE62-FC4C43602DFE}"/>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7" name="Slide Number Placeholder 6">
            <a:extLst>
              <a:ext uri="{FF2B5EF4-FFF2-40B4-BE49-F238E27FC236}">
                <a16:creationId xmlns:a16="http://schemas.microsoft.com/office/drawing/2014/main" id="{378AABC2-F44B-4F93-840F-637969747560}"/>
              </a:ext>
            </a:extLst>
          </p:cNvPr>
          <p:cNvSpPr>
            <a:spLocks noGrp="1"/>
          </p:cNvSpPr>
          <p:nvPr>
            <p:ph type="sldNum" sz="quarter" idx="11"/>
          </p:nvPr>
        </p:nvSpPr>
        <p:spPr/>
        <p:txBody>
          <a:bodyPr/>
          <a:lstStyle>
            <a:lvl1pPr>
              <a:defRPr smtClean="0">
                <a:solidFill>
                  <a:srgbClr val="00C7B1"/>
                </a:solidFill>
              </a:defRPr>
            </a:lvl1pPr>
          </a:lstStyle>
          <a:p>
            <a:pPr>
              <a:defRPr/>
            </a:pPr>
            <a:fld id="{EE34D20E-27A9-468D-A9D4-008B9987025B}" type="slidenum">
              <a:rPr lang="en-US" altLang="en-US"/>
              <a:pPr>
                <a:defRPr/>
              </a:pPr>
              <a:t>‹#›</a:t>
            </a:fld>
            <a:endParaRPr lang="en-US" altLang="en-US" dirty="0"/>
          </a:p>
        </p:txBody>
      </p:sp>
    </p:spTree>
    <p:extLst>
      <p:ext uri="{BB962C8B-B14F-4D97-AF65-F5344CB8AC3E}">
        <p14:creationId xmlns:p14="http://schemas.microsoft.com/office/powerpoint/2010/main" val="1043667145"/>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4375063F-2968-4DAF-9F7B-91E976507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183188" y="1319210"/>
            <a:ext cx="6172200" cy="454183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CAC9BADF-10EA-4E63-93B1-3BC3B23FB4E3}"/>
              </a:ext>
            </a:extLst>
          </p:cNvPr>
          <p:cNvSpPr>
            <a:spLocks noGrp="1"/>
          </p:cNvSpPr>
          <p:nvPr>
            <p:ph type="ftr" sz="quarter" idx="10"/>
          </p:nvPr>
        </p:nvSpPr>
        <p:spPr/>
        <p:txBody>
          <a:bodyPr/>
          <a:lstStyle>
            <a:lvl1pPr>
              <a:defRPr/>
            </a:lvl1pPr>
          </a:lstStyle>
          <a:p>
            <a:pPr>
              <a:defRPr/>
            </a:pPr>
            <a:r>
              <a:rPr lang="en-US"/>
              <a:t>Copyright 1992-2016, Leadership Strategies, Inc. V16.02</a:t>
            </a:r>
          </a:p>
          <a:p>
            <a:pPr>
              <a:defRPr/>
            </a:pPr>
            <a:endParaRPr lang="en-US"/>
          </a:p>
        </p:txBody>
      </p:sp>
      <p:sp>
        <p:nvSpPr>
          <p:cNvPr id="7" name="Slide Number Placeholder 6">
            <a:extLst>
              <a:ext uri="{FF2B5EF4-FFF2-40B4-BE49-F238E27FC236}">
                <a16:creationId xmlns:a16="http://schemas.microsoft.com/office/drawing/2014/main" id="{174CB7C4-FF39-44EA-A1BB-DD101AB7D7FA}"/>
              </a:ext>
            </a:extLst>
          </p:cNvPr>
          <p:cNvSpPr>
            <a:spLocks noGrp="1"/>
          </p:cNvSpPr>
          <p:nvPr>
            <p:ph type="sldNum" sz="quarter" idx="11"/>
          </p:nvPr>
        </p:nvSpPr>
        <p:spPr/>
        <p:txBody>
          <a:bodyPr/>
          <a:lstStyle>
            <a:lvl1pPr>
              <a:defRPr smtClean="0">
                <a:solidFill>
                  <a:srgbClr val="00C7B1"/>
                </a:solidFill>
              </a:defRPr>
            </a:lvl1pPr>
          </a:lstStyle>
          <a:p>
            <a:pPr>
              <a:defRPr/>
            </a:pPr>
            <a:fld id="{94F42D51-706B-4F63-9D0A-48923236DDE8}" type="slidenum">
              <a:rPr lang="en-US" altLang="en-US"/>
              <a:pPr>
                <a:defRPr/>
              </a:pPr>
              <a:t>‹#›</a:t>
            </a:fld>
            <a:endParaRPr lang="en-US" altLang="en-US" dirty="0"/>
          </a:p>
        </p:txBody>
      </p:sp>
    </p:spTree>
    <p:extLst>
      <p:ext uri="{BB962C8B-B14F-4D97-AF65-F5344CB8AC3E}">
        <p14:creationId xmlns:p14="http://schemas.microsoft.com/office/powerpoint/2010/main" val="145026390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itle Slide">
    <p:bg>
      <p:bgPr>
        <a:solidFill>
          <a:srgbClr val="009383"/>
        </a:solidFill>
        <a:effectLst/>
      </p:bgPr>
    </p:bg>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9C4E6AE-F4B1-4D4F-8906-63BD61C2B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601663"/>
            <a:ext cx="86010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F85B237-E990-4B08-ACA9-89E3E0579C88}"/>
              </a:ext>
            </a:extLst>
          </p:cNvPr>
          <p:cNvSpPr/>
          <p:nvPr/>
        </p:nvSpPr>
        <p:spPr>
          <a:xfrm>
            <a:off x="0" y="688975"/>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9">
            <a:extLst>
              <a:ext uri="{FF2B5EF4-FFF2-40B4-BE49-F238E27FC236}">
                <a16:creationId xmlns:a16="http://schemas.microsoft.com/office/drawing/2014/main" id="{76B99623-03E1-46BA-B06A-F08E5AC28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 y="4529138"/>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66280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4_Title Only">
    <p:bg>
      <p:bgPr>
        <a:solidFill>
          <a:srgbClr val="009383"/>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61CC58B0-EDC6-4036-B340-D11EF684B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F4C464C-0B54-4603-8F0B-D9AE355B2C3A}"/>
              </a:ext>
            </a:extLst>
          </p:cNvPr>
          <p:cNvSpPr/>
          <p:nvPr/>
        </p:nvSpPr>
        <p:spPr>
          <a:xfrm>
            <a:off x="-14288" y="517525"/>
            <a:ext cx="400051"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A264B9F0-B50E-419D-95CF-BD4BA0FED1BE}"/>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0"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B97E4873-9293-45FE-A2E4-074882D8A584}"/>
              </a:ext>
            </a:extLst>
          </p:cNvPr>
          <p:cNvSpPr>
            <a:spLocks noGrp="1"/>
          </p:cNvSpPr>
          <p:nvPr>
            <p:ph type="sldNum" sz="quarter" idx="10"/>
          </p:nvPr>
        </p:nvSpPr>
        <p:spPr/>
        <p:txBody>
          <a:bodyPr/>
          <a:lstStyle>
            <a:lvl1pPr>
              <a:defRPr smtClean="0">
                <a:solidFill>
                  <a:schemeClr val="bg1"/>
                </a:solidFill>
              </a:defRPr>
            </a:lvl1pPr>
          </a:lstStyle>
          <a:p>
            <a:pPr>
              <a:defRPr/>
            </a:pPr>
            <a:fld id="{E12987AE-8672-402D-A307-A4BC84C48CA9}" type="slidenum">
              <a:rPr lang="en-US"/>
              <a:pPr>
                <a:defRPr/>
              </a:pPr>
              <a:t>‹#›</a:t>
            </a:fld>
            <a:endParaRPr lang="en-US"/>
          </a:p>
        </p:txBody>
      </p:sp>
      <p:sp>
        <p:nvSpPr>
          <p:cNvPr id="7" name="Footer Placeholder 2">
            <a:extLst>
              <a:ext uri="{FF2B5EF4-FFF2-40B4-BE49-F238E27FC236}">
                <a16:creationId xmlns:a16="http://schemas.microsoft.com/office/drawing/2014/main" id="{AFA722F7-3665-40AC-96B0-19AA25AD3603}"/>
              </a:ext>
            </a:extLst>
          </p:cNvPr>
          <p:cNvSpPr>
            <a:spLocks noGrp="1"/>
          </p:cNvSpPr>
          <p:nvPr>
            <p:ph type="ftr" sz="quarter" idx="11"/>
          </p:nvPr>
        </p:nvSpPr>
        <p:spPr/>
        <p:txBody>
          <a:bodyP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1167821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Blank">
    <p:bg>
      <p:bgPr>
        <a:solidFill>
          <a:srgbClr val="2D2A26"/>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F0CF444B-BB98-420C-B720-47B0141C2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331788"/>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A3F702A-C0F6-4046-8159-FD9BCCF9464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59DA73B8-48E5-4B76-B5DE-D88365399D7A}"/>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01CC9BAB-535C-411C-93FC-19832D53B9EF}"/>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0" name="Title 1"/>
          <p:cNvSpPr>
            <a:spLocks noGrp="1"/>
          </p:cNvSpPr>
          <p:nvPr>
            <p:ph type="title"/>
          </p:nvPr>
        </p:nvSpPr>
        <p:spPr>
          <a:xfrm>
            <a:off x="657225" y="522072"/>
            <a:ext cx="7429500" cy="690564"/>
          </a:xfrm>
        </p:spPr>
        <p:txBody>
          <a:bodyPr anchor="b">
            <a:normAutofit/>
          </a:bodyPr>
          <a:lstStyle>
            <a:lvl1pPr>
              <a:defRPr sz="4000">
                <a:solidFill>
                  <a:schemeClr val="bg1"/>
                </a:solidFill>
              </a:defRPr>
            </a:lvl1pPr>
          </a:lstStyle>
          <a:p>
            <a:r>
              <a:rPr lang="en-US"/>
              <a:t>Click to edit Master title style</a:t>
            </a:r>
            <a:endParaRPr lang="en-US" dirty="0"/>
          </a:p>
        </p:txBody>
      </p:sp>
      <p:sp>
        <p:nvSpPr>
          <p:cNvPr id="7" name="Footer Placeholder 2">
            <a:extLst>
              <a:ext uri="{FF2B5EF4-FFF2-40B4-BE49-F238E27FC236}">
                <a16:creationId xmlns:a16="http://schemas.microsoft.com/office/drawing/2014/main" id="{C5EFE2C3-06EF-44E9-B751-EB5512568B08}"/>
              </a:ext>
            </a:extLst>
          </p:cNvPr>
          <p:cNvSpPr>
            <a:spLocks noGrp="1"/>
          </p:cNvSpPr>
          <p:nvPr>
            <p:ph type="ftr" sz="quarter" idx="10"/>
          </p:nvPr>
        </p:nvSpPr>
        <p:spPr/>
        <p:txBody>
          <a:bodyP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
        <p:nvSpPr>
          <p:cNvPr id="8" name="Slide Number Placeholder 3">
            <a:extLst>
              <a:ext uri="{FF2B5EF4-FFF2-40B4-BE49-F238E27FC236}">
                <a16:creationId xmlns:a16="http://schemas.microsoft.com/office/drawing/2014/main" id="{9F9FFA21-8962-43DE-8021-856BC2BC513C}"/>
              </a:ext>
            </a:extLst>
          </p:cNvPr>
          <p:cNvSpPr>
            <a:spLocks noGrp="1"/>
          </p:cNvSpPr>
          <p:nvPr>
            <p:ph type="sldNum" sz="quarter" idx="11"/>
          </p:nvPr>
        </p:nvSpPr>
        <p:spPr/>
        <p:txBody>
          <a:bodyPr/>
          <a:lstStyle>
            <a:lvl1pPr>
              <a:defRPr smtClean="0">
                <a:solidFill>
                  <a:schemeClr val="bg1"/>
                </a:solidFill>
              </a:defRPr>
            </a:lvl1pPr>
          </a:lstStyle>
          <a:p>
            <a:pPr>
              <a:defRPr/>
            </a:pPr>
            <a:fld id="{BB1A4B49-D00F-4F38-855C-9E8E9A43A0CF}" type="slidenum">
              <a:rPr lang="en-US"/>
              <a:pPr>
                <a:defRPr/>
              </a:pPr>
              <a:t>‹#›</a:t>
            </a:fld>
            <a:endParaRPr lang="en-US"/>
          </a:p>
        </p:txBody>
      </p:sp>
    </p:spTree>
    <p:extLst>
      <p:ext uri="{BB962C8B-B14F-4D97-AF65-F5344CB8AC3E}">
        <p14:creationId xmlns:p14="http://schemas.microsoft.com/office/powerpoint/2010/main" val="208720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5" name="Picture 7" descr="background_standard_screen.jpg">
            <a:extLst>
              <a:ext uri="{FF2B5EF4-FFF2-40B4-BE49-F238E27FC236}">
                <a16:creationId xmlns:a16="http://schemas.microsoft.com/office/drawing/2014/main" id="{E9BD5710-6950-4EC8-B2EE-73CFD791FB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CED26F7-C0C0-455E-9886-324594A89196}"/>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B6FBC2F6-CD61-4FF4-8AFA-9F8B059028E6}"/>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TextBox 7">
            <a:extLst>
              <a:ext uri="{FF2B5EF4-FFF2-40B4-BE49-F238E27FC236}">
                <a16:creationId xmlns:a16="http://schemas.microsoft.com/office/drawing/2014/main" id="{A8D9C0C0-AD29-46E4-9BE1-E92E804998AC}"/>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9" name="Picture 11">
            <a:extLst>
              <a:ext uri="{FF2B5EF4-FFF2-40B4-BE49-F238E27FC236}">
                <a16:creationId xmlns:a16="http://schemas.microsoft.com/office/drawing/2014/main" id="{B73496C1-1D69-430E-8094-0FA1243FF26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C1A977DA-2E91-4468-9E6D-20AF2E1B6DDA}"/>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5D931731-E76C-48A4-A56E-2288B7AEDAE5}"/>
              </a:ext>
            </a:extLst>
          </p:cNvPr>
          <p:cNvSpPr>
            <a:spLocks noGrp="1"/>
          </p:cNvSpPr>
          <p:nvPr>
            <p:ph type="sldNum" sz="quarter" idx="14"/>
          </p:nvPr>
        </p:nvSpPr>
        <p:spPr>
          <a:xfrm>
            <a:off x="0" y="6446838"/>
            <a:ext cx="609600" cy="365125"/>
          </a:xfrm>
        </p:spPr>
        <p:txBody>
          <a:bodyPr anchor="b"/>
          <a:lstStyle>
            <a:lvl1pPr algn="l">
              <a:defRPr sz="1000">
                <a:solidFill>
                  <a:schemeClr val="bg1"/>
                </a:solidFill>
              </a:defRPr>
            </a:lvl1pPr>
          </a:lstStyle>
          <a:p>
            <a:pPr>
              <a:defRPr/>
            </a:pPr>
            <a:fld id="{AEC54429-40D9-4FCB-8A04-99AB1203E7B1}" type="slidenum">
              <a:rPr lang="en-US" altLang="en-US"/>
              <a:pPr>
                <a:defRPr/>
              </a:pPr>
              <a:t>‹#›</a:t>
            </a:fld>
            <a:endParaRPr lang="en-US" altLang="en-US" dirty="0"/>
          </a:p>
        </p:txBody>
      </p:sp>
    </p:spTree>
    <p:extLst>
      <p:ext uri="{BB962C8B-B14F-4D97-AF65-F5344CB8AC3E}">
        <p14:creationId xmlns:p14="http://schemas.microsoft.com/office/powerpoint/2010/main" val="2377545428"/>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3_Title Only">
    <p:bg>
      <p:bgPr>
        <a:solidFill>
          <a:srgbClr val="F26522"/>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AAD8A919-E4A6-4862-B445-FA00D57C04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4475" y="1001713"/>
            <a:ext cx="15906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0826155-22D0-41D6-9419-1FF4F32E059F}"/>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96EBF492-B6F8-43AC-80D0-C415E3FC3ECA}"/>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9" name="Title 18"/>
          <p:cNvSpPr>
            <a:spLocks noGrp="1"/>
          </p:cNvSpPr>
          <p:nvPr>
            <p:ph type="title"/>
          </p:nvPr>
        </p:nvSpPr>
        <p:spPr>
          <a:xfrm>
            <a:off x="685800" y="648491"/>
            <a:ext cx="10515600" cy="1325563"/>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03A8B3B0-9273-4E80-BA10-6DD7283E7E89}"/>
              </a:ext>
            </a:extLst>
          </p:cNvPr>
          <p:cNvSpPr>
            <a:spLocks noGrp="1"/>
          </p:cNvSpPr>
          <p:nvPr>
            <p:ph type="sldNum" sz="quarter" idx="10"/>
          </p:nvPr>
        </p:nvSpPr>
        <p:spPr/>
        <p:txBody>
          <a:bodyPr/>
          <a:lstStyle>
            <a:lvl1pPr>
              <a:defRPr smtClean="0">
                <a:solidFill>
                  <a:schemeClr val="bg1"/>
                </a:solidFill>
              </a:defRPr>
            </a:lvl1pPr>
          </a:lstStyle>
          <a:p>
            <a:pPr>
              <a:defRPr/>
            </a:pPr>
            <a:fld id="{095858D2-36C1-465B-B18F-BD4E897B4517}" type="slidenum">
              <a:rPr lang="en-US"/>
              <a:pPr>
                <a:defRPr/>
              </a:pPr>
              <a:t>‹#›</a:t>
            </a:fld>
            <a:endParaRPr lang="en-US"/>
          </a:p>
        </p:txBody>
      </p:sp>
      <p:sp>
        <p:nvSpPr>
          <p:cNvPr id="7" name="Footer Placeholder 2">
            <a:extLst>
              <a:ext uri="{FF2B5EF4-FFF2-40B4-BE49-F238E27FC236}">
                <a16:creationId xmlns:a16="http://schemas.microsoft.com/office/drawing/2014/main" id="{83DE11A4-6384-4E36-B348-83F8FFFC341B}"/>
              </a:ext>
            </a:extLst>
          </p:cNvPr>
          <p:cNvSpPr>
            <a:spLocks noGrp="1"/>
          </p:cNvSpPr>
          <p:nvPr>
            <p:ph type="ftr" sz="quarter" idx="11"/>
          </p:nvPr>
        </p:nvSpPr>
        <p:spPr/>
        <p:txBody>
          <a:bodyP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97022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FD283C-6E86-4A53-81AA-6907321A2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601663"/>
            <a:ext cx="86010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CAC714-4BAA-4A26-B453-BDEC29739E01}"/>
              </a:ext>
            </a:extLst>
          </p:cNvPr>
          <p:cNvSpPr/>
          <p:nvPr/>
        </p:nvSpPr>
        <p:spPr>
          <a:xfrm>
            <a:off x="0" y="688975"/>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a:extLst>
              <a:ext uri="{FF2B5EF4-FFF2-40B4-BE49-F238E27FC236}">
                <a16:creationId xmlns:a16="http://schemas.microsoft.com/office/drawing/2014/main" id="{4D66DD85-5EB8-4655-A19D-C376EE6B3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 y="4529138"/>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7856558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00938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B90669-29EA-4FD5-9CF2-25B56A6FD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461963"/>
            <a:ext cx="7496175"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FC9B734-44C6-41DF-8F84-B11B098AB7FC}"/>
              </a:ext>
            </a:extLst>
          </p:cNvPr>
          <p:cNvSpPr/>
          <p:nvPr/>
        </p:nvSpPr>
        <p:spPr>
          <a:xfrm>
            <a:off x="0" y="3429000"/>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a:extLst>
              <a:ext uri="{FF2B5EF4-FFF2-40B4-BE49-F238E27FC236}">
                <a16:creationId xmlns:a16="http://schemas.microsoft.com/office/drawing/2014/main" id="{B288EC7B-D3BF-42A1-A229-8C91914030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601663"/>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3951231"/>
            <a:ext cx="9131242" cy="701731"/>
          </a:xfrm>
        </p:spPr>
        <p:txBody>
          <a:bodyPr anchor="b">
            <a:spAutoFit/>
          </a:bodyPr>
          <a:lstStyle>
            <a:lvl1pPr algn="l">
              <a:defRPr sz="4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69982" y="4745038"/>
            <a:ext cx="9131241" cy="424732"/>
          </a:xfrm>
        </p:spPr>
        <p:txBody>
          <a:bodyPr>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29558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017D8EB4-AE57-4A8A-B261-3E0100758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331788"/>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33E1CB4-80B5-4D00-B0D6-F01A061DA00C}"/>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D3D2DECE-B9F7-43A9-916D-03BBB067EE94}"/>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135D33DA-2619-400D-9AC6-2F8834385D7C}"/>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0" name="Title 1"/>
          <p:cNvSpPr>
            <a:spLocks noGrp="1"/>
          </p:cNvSpPr>
          <p:nvPr>
            <p:ph type="title"/>
          </p:nvPr>
        </p:nvSpPr>
        <p:spPr>
          <a:xfrm>
            <a:off x="657225" y="522072"/>
            <a:ext cx="7429500" cy="690564"/>
          </a:xfrm>
        </p:spPr>
        <p:txBody>
          <a:bodyPr anchor="b">
            <a:normAutofit/>
          </a:bodyPr>
          <a:lstStyle>
            <a:lvl1pPr>
              <a:defRPr sz="4000">
                <a:solidFill>
                  <a:schemeClr val="bg1"/>
                </a:solidFill>
              </a:defRPr>
            </a:lvl1pPr>
          </a:lstStyle>
          <a:p>
            <a:r>
              <a:rPr lang="en-US"/>
              <a:t>Click to edit Master title style</a:t>
            </a:r>
            <a:endParaRPr lang="en-US" dirty="0"/>
          </a:p>
        </p:txBody>
      </p:sp>
      <p:sp>
        <p:nvSpPr>
          <p:cNvPr id="7" name="Footer Placeholder 2">
            <a:extLst>
              <a:ext uri="{FF2B5EF4-FFF2-40B4-BE49-F238E27FC236}">
                <a16:creationId xmlns:a16="http://schemas.microsoft.com/office/drawing/2014/main" id="{99345C4C-CD4E-451F-9880-7E94AF5E04F2}"/>
              </a:ext>
            </a:extLst>
          </p:cNvPr>
          <p:cNvSpPr>
            <a:spLocks noGrp="1"/>
          </p:cNvSpPr>
          <p:nvPr>
            <p:ph type="ftr" sz="quarter" idx="10"/>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
        <p:nvSpPr>
          <p:cNvPr id="8" name="Slide Number Placeholder 3">
            <a:extLst>
              <a:ext uri="{FF2B5EF4-FFF2-40B4-BE49-F238E27FC236}">
                <a16:creationId xmlns:a16="http://schemas.microsoft.com/office/drawing/2014/main" id="{799F9137-3008-4F32-B94E-F63C8843F41E}"/>
              </a:ext>
            </a:extLst>
          </p:cNvPr>
          <p:cNvSpPr>
            <a:spLocks noGrp="1"/>
          </p:cNvSpPr>
          <p:nvPr>
            <p:ph type="sldNum" sz="quarter" idx="11"/>
          </p:nvPr>
        </p:nvSpPr>
        <p:spPr>
          <a:xfrm>
            <a:off x="196850" y="6356350"/>
            <a:ext cx="2743200" cy="365125"/>
          </a:xfrm>
          <a:prstGeom prst="rect">
            <a:avLst/>
          </a:prstGeom>
        </p:spPr>
        <p:txBody>
          <a:bodyPr/>
          <a:lstStyle>
            <a:lvl1pPr>
              <a:defRPr smtClean="0">
                <a:solidFill>
                  <a:schemeClr val="bg1"/>
                </a:solidFill>
              </a:defRPr>
            </a:lvl1pPr>
          </a:lstStyle>
          <a:p>
            <a:pPr>
              <a:defRPr/>
            </a:pPr>
            <a:fld id="{32D4B76B-C0C0-42A0-A665-E3C56C9DB25B}" type="slidenum">
              <a:rPr lang="en-US"/>
              <a:pPr>
                <a:defRPr/>
              </a:pPr>
              <a:t>‹#›</a:t>
            </a:fld>
            <a:endParaRPr lang="en-US"/>
          </a:p>
        </p:txBody>
      </p:sp>
    </p:spTree>
    <p:extLst>
      <p:ext uri="{BB962C8B-B14F-4D97-AF65-F5344CB8AC3E}">
        <p14:creationId xmlns:p14="http://schemas.microsoft.com/office/powerpoint/2010/main" val="2258718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C74C984F-3F83-47A3-930B-466F58AF2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FEB2AD6-4175-44C4-B581-0B9267B3ADE8}"/>
              </a:ext>
            </a:extLst>
          </p:cNvPr>
          <p:cNvSpPr/>
          <p:nvPr/>
        </p:nvSpPr>
        <p:spPr>
          <a:xfrm>
            <a:off x="-14288" y="517525"/>
            <a:ext cx="400051"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EDA5B780-A1A0-487D-B602-751471DC3E20}"/>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0"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DDB14CA4-A250-4E0F-84B0-61FF10F20E87}"/>
              </a:ext>
            </a:extLst>
          </p:cNvPr>
          <p:cNvSpPr>
            <a:spLocks noGrp="1"/>
          </p:cNvSpPr>
          <p:nvPr>
            <p:ph type="sldNum" sz="quarter" idx="10"/>
          </p:nvPr>
        </p:nvSpPr>
        <p:spPr>
          <a:xfrm>
            <a:off x="196850" y="6356350"/>
            <a:ext cx="2743200" cy="365125"/>
          </a:xfrm>
          <a:prstGeom prst="rect">
            <a:avLst/>
          </a:prstGeom>
        </p:spPr>
        <p:txBody>
          <a:bodyPr/>
          <a:lstStyle>
            <a:lvl1pPr>
              <a:defRPr smtClean="0">
                <a:solidFill>
                  <a:schemeClr val="bg1"/>
                </a:solidFill>
              </a:defRPr>
            </a:lvl1pPr>
          </a:lstStyle>
          <a:p>
            <a:pPr>
              <a:defRPr/>
            </a:pPr>
            <a:fld id="{0CACF950-BFF1-4A28-9571-E60EC372B789}" type="slidenum">
              <a:rPr lang="en-US"/>
              <a:pPr>
                <a:defRPr/>
              </a:pPr>
              <a:t>‹#›</a:t>
            </a:fld>
            <a:endParaRPr lang="en-US"/>
          </a:p>
        </p:txBody>
      </p:sp>
      <p:sp>
        <p:nvSpPr>
          <p:cNvPr id="7" name="Footer Placeholder 2">
            <a:extLst>
              <a:ext uri="{FF2B5EF4-FFF2-40B4-BE49-F238E27FC236}">
                <a16:creationId xmlns:a16="http://schemas.microsoft.com/office/drawing/2014/main" id="{8F84E139-0CC3-41A9-8791-90F09D28C3BB}"/>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16186037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966FD7B-C93D-4081-9BF1-3DD3A8AFB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CB3DB31-7ED1-427C-A18C-6FAF7F53A012}"/>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9631DAEF-6911-4934-8656-48EBF6B21A2A}"/>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8"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E9C0DEE7-A5FC-4B13-96AB-82D05157AA5F}"/>
              </a:ext>
            </a:extLst>
          </p:cNvPr>
          <p:cNvSpPr>
            <a:spLocks noGrp="1"/>
          </p:cNvSpPr>
          <p:nvPr>
            <p:ph type="sldNum" sz="quarter" idx="10"/>
          </p:nvPr>
        </p:nvSpPr>
        <p:spPr>
          <a:xfrm>
            <a:off x="196850" y="6356350"/>
            <a:ext cx="2743200" cy="365125"/>
          </a:xfrm>
          <a:prstGeom prst="rect">
            <a:avLst/>
          </a:prstGeom>
        </p:spPr>
        <p:txBody>
          <a:bodyPr/>
          <a:lstStyle>
            <a:lvl1pPr>
              <a:defRPr smtClean="0">
                <a:solidFill>
                  <a:schemeClr val="bg1"/>
                </a:solidFill>
              </a:defRPr>
            </a:lvl1pPr>
          </a:lstStyle>
          <a:p>
            <a:pPr>
              <a:defRPr/>
            </a:pPr>
            <a:fld id="{D95C8F88-23CB-4BDA-9890-D245CBD831B9}" type="slidenum">
              <a:rPr lang="en-US"/>
              <a:pPr>
                <a:defRPr/>
              </a:pPr>
              <a:t>‹#›</a:t>
            </a:fld>
            <a:endParaRPr lang="en-US"/>
          </a:p>
        </p:txBody>
      </p:sp>
      <p:sp>
        <p:nvSpPr>
          <p:cNvPr id="7" name="Footer Placeholder 2">
            <a:extLst>
              <a:ext uri="{FF2B5EF4-FFF2-40B4-BE49-F238E27FC236}">
                <a16:creationId xmlns:a16="http://schemas.microsoft.com/office/drawing/2014/main" id="{D12253C0-8D58-4BCC-B4B2-C9C3ABDEDA0F}"/>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32140232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C4F67B0-5D8B-49E1-85C8-91856F1CF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C2D63D6-EF8B-4C35-A3B6-E7A21C577BBA}"/>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20437E3D-4E45-49A8-BB1E-66042EFA88C5}"/>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9" name="Title 1"/>
          <p:cNvSpPr>
            <a:spLocks noGrp="1"/>
          </p:cNvSpPr>
          <p:nvPr>
            <p:ph type="title"/>
          </p:nvPr>
        </p:nvSpPr>
        <p:spPr>
          <a:xfrm>
            <a:off x="685800" y="689771"/>
            <a:ext cx="7400925" cy="1243007"/>
          </a:xfrm>
        </p:spPr>
        <p:txBody>
          <a:bodyPr>
            <a:normAutofit/>
          </a:bodyPr>
          <a:lstStyle>
            <a:lvl1pPr>
              <a:defRPr sz="5600">
                <a:solidFill>
                  <a:srgbClr val="2D2A26"/>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914C8C22-2660-4C38-8456-4756477AE7B6}"/>
              </a:ext>
            </a:extLst>
          </p:cNvPr>
          <p:cNvSpPr>
            <a:spLocks noGrp="1"/>
          </p:cNvSpPr>
          <p:nvPr>
            <p:ph type="sldNum" sz="quarter" idx="10"/>
          </p:nvPr>
        </p:nvSpPr>
        <p:spPr>
          <a:xfrm>
            <a:off x="196850" y="6356350"/>
            <a:ext cx="2743200" cy="365125"/>
          </a:xfrm>
          <a:prstGeom prst="rect">
            <a:avLst/>
          </a:prstGeom>
        </p:spPr>
        <p:txBody>
          <a:bodyPr/>
          <a:lstStyle>
            <a:lvl1pPr>
              <a:defRPr smtClean="0">
                <a:solidFill>
                  <a:schemeClr val="bg1"/>
                </a:solidFill>
              </a:defRPr>
            </a:lvl1pPr>
          </a:lstStyle>
          <a:p>
            <a:pPr>
              <a:defRPr/>
            </a:pPr>
            <a:fld id="{9CF1E560-994A-4A3C-8AE5-202ACB740CD1}" type="slidenum">
              <a:rPr lang="en-US"/>
              <a:pPr>
                <a:defRPr/>
              </a:pPr>
              <a:t>‹#›</a:t>
            </a:fld>
            <a:endParaRPr lang="en-US"/>
          </a:p>
        </p:txBody>
      </p:sp>
      <p:sp>
        <p:nvSpPr>
          <p:cNvPr id="7" name="Footer Placeholder 2">
            <a:extLst>
              <a:ext uri="{FF2B5EF4-FFF2-40B4-BE49-F238E27FC236}">
                <a16:creationId xmlns:a16="http://schemas.microsoft.com/office/drawing/2014/main" id="{3AD7DA23-9283-47DC-A7B0-B4EFD41E7923}"/>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662828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399969C3-F821-425B-9AE0-F5CAEAACC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4475" y="1001713"/>
            <a:ext cx="15906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0B163F4-5745-4DD9-BECB-C9D313774877}"/>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1CEEA6B4-643E-431A-B31B-E18464483E1F}"/>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19" name="Title 18"/>
          <p:cNvSpPr>
            <a:spLocks noGrp="1"/>
          </p:cNvSpPr>
          <p:nvPr>
            <p:ph type="title"/>
          </p:nvPr>
        </p:nvSpPr>
        <p:spPr>
          <a:xfrm>
            <a:off x="685800" y="648491"/>
            <a:ext cx="10515600" cy="1325563"/>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4E6DA07E-A4C3-4E16-82A4-CD27091A2C9A}"/>
              </a:ext>
            </a:extLst>
          </p:cNvPr>
          <p:cNvSpPr>
            <a:spLocks noGrp="1"/>
          </p:cNvSpPr>
          <p:nvPr>
            <p:ph type="sldNum" sz="quarter" idx="10"/>
          </p:nvPr>
        </p:nvSpPr>
        <p:spPr>
          <a:xfrm>
            <a:off x="196850" y="6356350"/>
            <a:ext cx="2743200" cy="365125"/>
          </a:xfrm>
          <a:prstGeom prst="rect">
            <a:avLst/>
          </a:prstGeom>
        </p:spPr>
        <p:txBody>
          <a:bodyPr/>
          <a:lstStyle>
            <a:lvl1pPr>
              <a:defRPr smtClean="0">
                <a:solidFill>
                  <a:schemeClr val="bg1"/>
                </a:solidFill>
              </a:defRPr>
            </a:lvl1pPr>
          </a:lstStyle>
          <a:p>
            <a:pPr>
              <a:defRPr/>
            </a:pPr>
            <a:fld id="{D86CBE9C-2A47-4E59-BFEF-7C515B7A9BEC}" type="slidenum">
              <a:rPr lang="en-US"/>
              <a:pPr>
                <a:defRPr/>
              </a:pPr>
              <a:t>‹#›</a:t>
            </a:fld>
            <a:endParaRPr lang="en-US"/>
          </a:p>
        </p:txBody>
      </p:sp>
      <p:sp>
        <p:nvSpPr>
          <p:cNvPr id="7" name="Footer Placeholder 2">
            <a:extLst>
              <a:ext uri="{FF2B5EF4-FFF2-40B4-BE49-F238E27FC236}">
                <a16:creationId xmlns:a16="http://schemas.microsoft.com/office/drawing/2014/main" id="{E1E3A34E-2620-4C3B-81E9-6EAA718E05C3}"/>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9118697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647FD6C7-B3C5-47AB-A1F2-BE8BA8D82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601663"/>
            <a:ext cx="86010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FAF05EE-D426-4A4D-B7E9-0438B4547E42}"/>
              </a:ext>
            </a:extLst>
          </p:cNvPr>
          <p:cNvSpPr/>
          <p:nvPr/>
        </p:nvSpPr>
        <p:spPr>
          <a:xfrm>
            <a:off x="0" y="688975"/>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a:extLst>
              <a:ext uri="{FF2B5EF4-FFF2-40B4-BE49-F238E27FC236}">
                <a16:creationId xmlns:a16="http://schemas.microsoft.com/office/drawing/2014/main" id="{7885BCAD-AA16-415B-87B3-D190A71BD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 y="4529138"/>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625735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009383"/>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59BA7EB-5A2F-40FE-AC61-E8BC58855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461963"/>
            <a:ext cx="7496175"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C43548E-3F89-442B-B784-40A67919AFFB}"/>
              </a:ext>
            </a:extLst>
          </p:cNvPr>
          <p:cNvSpPr/>
          <p:nvPr/>
        </p:nvSpPr>
        <p:spPr>
          <a:xfrm>
            <a:off x="0" y="3429000"/>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a:extLst>
              <a:ext uri="{FF2B5EF4-FFF2-40B4-BE49-F238E27FC236}">
                <a16:creationId xmlns:a16="http://schemas.microsoft.com/office/drawing/2014/main" id="{7D5466D7-E3A6-49AB-A36E-8B76056D2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601663"/>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3951231"/>
            <a:ext cx="9131242" cy="701731"/>
          </a:xfrm>
        </p:spPr>
        <p:txBody>
          <a:bodyPr anchor="b">
            <a:spAutoFit/>
          </a:bodyPr>
          <a:lstStyle>
            <a:lvl1pPr algn="l">
              <a:defRPr sz="4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69982" y="4745038"/>
            <a:ext cx="9131241" cy="424732"/>
          </a:xfrm>
        </p:spPr>
        <p:txBody>
          <a:bodyPr>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2610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F21571-0AB5-4B1A-9DDF-B6599871B766}"/>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a:extLst>
              <a:ext uri="{FF2B5EF4-FFF2-40B4-BE49-F238E27FC236}">
                <a16:creationId xmlns:a16="http://schemas.microsoft.com/office/drawing/2014/main" id="{E7A6B72C-9ABD-47C0-9261-9D22DBAB07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74CBD2E-313F-4D45-A0B6-4EBA367293C0}"/>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V16.02</a:t>
            </a:r>
          </a:p>
        </p:txBody>
      </p:sp>
      <p:sp>
        <p:nvSpPr>
          <p:cNvPr id="7" name="TextBox 6">
            <a:extLst>
              <a:ext uri="{FF2B5EF4-FFF2-40B4-BE49-F238E27FC236}">
                <a16:creationId xmlns:a16="http://schemas.microsoft.com/office/drawing/2014/main" id="{CB8CCCF0-CD19-450B-978D-365A2D212681}"/>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grpSp>
        <p:nvGrpSpPr>
          <p:cNvPr id="8" name="Group 22">
            <a:extLst>
              <a:ext uri="{FF2B5EF4-FFF2-40B4-BE49-F238E27FC236}">
                <a16:creationId xmlns:a16="http://schemas.microsoft.com/office/drawing/2014/main" id="{5E9D8308-1DD1-486D-AB01-12F68CE073E9}"/>
              </a:ext>
            </a:extLst>
          </p:cNvPr>
          <p:cNvGrpSpPr>
            <a:grpSpLocks/>
          </p:cNvGrpSpPr>
          <p:nvPr userDrawn="1"/>
        </p:nvGrpSpPr>
        <p:grpSpPr bwMode="auto">
          <a:xfrm>
            <a:off x="101600" y="381000"/>
            <a:ext cx="11988800" cy="6248400"/>
            <a:chOff x="76200" y="381000"/>
            <a:chExt cx="8991600" cy="6247864"/>
          </a:xfrm>
        </p:grpSpPr>
        <p:sp>
          <p:nvSpPr>
            <p:cNvPr id="9" name="Rectangle 8">
              <a:extLst>
                <a:ext uri="{FF2B5EF4-FFF2-40B4-BE49-F238E27FC236}">
                  <a16:creationId xmlns:a16="http://schemas.microsoft.com/office/drawing/2014/main" id="{4D28F093-C6BF-4855-A410-B5DD152FB05C}"/>
                </a:ext>
              </a:extLst>
            </p:cNvPr>
            <p:cNvSpPr/>
            <p:nvPr userDrawn="1"/>
          </p:nvSpPr>
          <p:spPr>
            <a:xfrm>
              <a:off x="5567829" y="381000"/>
              <a:ext cx="2488903" cy="6247864"/>
            </a:xfrm>
            <a:prstGeom prst="rect">
              <a:avLst/>
            </a:prstGeom>
            <a:noFill/>
          </p:spPr>
          <p:txBody>
            <a:bodyPr wrap="none">
              <a:spAutoFit/>
            </a:bodyPr>
            <a:lstStyle/>
            <a:p>
              <a:pPr algn="ctr">
                <a:defRPr/>
              </a:pPr>
              <a:r>
                <a:rPr lang="en-US" sz="40000" b="0" dirty="0">
                  <a:ln w="152400" cmpd="sng">
                    <a:solidFill>
                      <a:schemeClr val="bg1"/>
                    </a:solidFill>
                    <a:prstDash val="solid"/>
                  </a:ln>
                  <a:noFill/>
                  <a:latin typeface="Arial Black" pitchFamily="34" charset="0"/>
                  <a:cs typeface="+mn-cs"/>
                </a:rPr>
                <a:t>?</a:t>
              </a:r>
            </a:p>
          </p:txBody>
        </p:sp>
        <p:grpSp>
          <p:nvGrpSpPr>
            <p:cNvPr id="10" name="Group 73">
              <a:extLst>
                <a:ext uri="{FF2B5EF4-FFF2-40B4-BE49-F238E27FC236}">
                  <a16:creationId xmlns:a16="http://schemas.microsoft.com/office/drawing/2014/main" id="{BBF07545-58DA-4FE0-A192-62F658306FFD}"/>
                </a:ext>
              </a:extLst>
            </p:cNvPr>
            <p:cNvGrpSpPr>
              <a:grpSpLocks/>
            </p:cNvGrpSpPr>
            <p:nvPr userDrawn="1"/>
          </p:nvGrpSpPr>
          <p:grpSpPr bwMode="auto">
            <a:xfrm>
              <a:off x="76200" y="4191000"/>
              <a:ext cx="8991600" cy="1219200"/>
              <a:chOff x="76200" y="4191000"/>
              <a:chExt cx="8991600" cy="1219200"/>
            </a:xfrm>
          </p:grpSpPr>
          <p:sp>
            <p:nvSpPr>
              <p:cNvPr id="11" name="Rectangle 10">
                <a:extLst>
                  <a:ext uri="{FF2B5EF4-FFF2-40B4-BE49-F238E27FC236}">
                    <a16:creationId xmlns:a16="http://schemas.microsoft.com/office/drawing/2014/main" id="{70AA758D-737E-4BEF-AF84-DB917099D71B}"/>
                  </a:ext>
                </a:extLst>
              </p:cNvPr>
              <p:cNvSpPr/>
              <p:nvPr userDrawn="1"/>
            </p:nvSpPr>
            <p:spPr>
              <a:xfrm>
                <a:off x="6096000" y="4190673"/>
                <a:ext cx="1295400" cy="1219095"/>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nvGrpSpPr>
              <p:cNvPr id="12" name="Group 70">
                <a:extLst>
                  <a:ext uri="{FF2B5EF4-FFF2-40B4-BE49-F238E27FC236}">
                    <a16:creationId xmlns:a16="http://schemas.microsoft.com/office/drawing/2014/main" id="{4B0385D7-A6F9-45FA-8BED-6D2440B3B738}"/>
                  </a:ext>
                </a:extLst>
              </p:cNvPr>
              <p:cNvGrpSpPr>
                <a:grpSpLocks/>
              </p:cNvGrpSpPr>
              <p:nvPr userDrawn="1"/>
            </p:nvGrpSpPr>
            <p:grpSpPr bwMode="auto">
              <a:xfrm>
                <a:off x="76200" y="4288536"/>
                <a:ext cx="8991600" cy="893064"/>
                <a:chOff x="76200" y="4288536"/>
                <a:chExt cx="8991600" cy="893064"/>
              </a:xfrm>
            </p:grpSpPr>
            <p:grpSp>
              <p:nvGrpSpPr>
                <p:cNvPr id="13" name="Group 69">
                  <a:extLst>
                    <a:ext uri="{FF2B5EF4-FFF2-40B4-BE49-F238E27FC236}">
                      <a16:creationId xmlns:a16="http://schemas.microsoft.com/office/drawing/2014/main" id="{67147B78-47F1-4AC6-93EB-C38D6E286E13}"/>
                    </a:ext>
                  </a:extLst>
                </p:cNvPr>
                <p:cNvGrpSpPr>
                  <a:grpSpLocks/>
                </p:cNvGrpSpPr>
                <p:nvPr userDrawn="1"/>
              </p:nvGrpSpPr>
              <p:grpSpPr bwMode="auto">
                <a:xfrm>
                  <a:off x="6236208" y="4288536"/>
                  <a:ext cx="1014984" cy="886968"/>
                  <a:chOff x="6236208" y="4288536"/>
                  <a:chExt cx="1014984" cy="886968"/>
                </a:xfrm>
              </p:grpSpPr>
              <p:cxnSp>
                <p:nvCxnSpPr>
                  <p:cNvPr id="20" name="Straight Connector 19">
                    <a:extLst>
                      <a:ext uri="{FF2B5EF4-FFF2-40B4-BE49-F238E27FC236}">
                        <a16:creationId xmlns:a16="http://schemas.microsoft.com/office/drawing/2014/main" id="{A535BE45-32DB-4A02-B34B-E869156A4B11}"/>
                      </a:ext>
                    </a:extLst>
                  </p:cNvPr>
                  <p:cNvCxnSpPr/>
                  <p:nvPr userDrawn="1"/>
                </p:nvCxnSpPr>
                <p:spPr>
                  <a:xfrm>
                    <a:off x="6236494" y="4287503"/>
                    <a:ext cx="10144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217F126-FD47-4946-9D48-5E0DAB191A65}"/>
                      </a:ext>
                    </a:extLst>
                  </p:cNvPr>
                  <p:cNvCxnSpPr/>
                  <p:nvPr userDrawn="1"/>
                </p:nvCxnSpPr>
                <p:spPr>
                  <a:xfrm>
                    <a:off x="6236494"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5839677-7CDC-4D0B-B4C7-A2CE2BF0B0D8}"/>
                      </a:ext>
                    </a:extLst>
                  </p:cNvPr>
                  <p:cNvCxnSpPr/>
                  <p:nvPr userDrawn="1"/>
                </p:nvCxnSpPr>
                <p:spPr>
                  <a:xfrm>
                    <a:off x="7250906" y="4324012"/>
                    <a:ext cx="0" cy="850827"/>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4" name="Group 68">
                  <a:extLst>
                    <a:ext uri="{FF2B5EF4-FFF2-40B4-BE49-F238E27FC236}">
                      <a16:creationId xmlns:a16="http://schemas.microsoft.com/office/drawing/2014/main" id="{C6B2B86A-86F0-40BA-A51D-658ED1DF5891}"/>
                    </a:ext>
                  </a:extLst>
                </p:cNvPr>
                <p:cNvGrpSpPr>
                  <a:grpSpLocks/>
                </p:cNvGrpSpPr>
                <p:nvPr userDrawn="1"/>
              </p:nvGrpSpPr>
              <p:grpSpPr bwMode="auto">
                <a:xfrm>
                  <a:off x="76200" y="5175504"/>
                  <a:ext cx="6120384" cy="0"/>
                  <a:chOff x="76200" y="5175504"/>
                  <a:chExt cx="6120384" cy="0"/>
                </a:xfrm>
              </p:grpSpPr>
              <p:cxnSp>
                <p:nvCxnSpPr>
                  <p:cNvPr id="18" name="Straight Connector 17">
                    <a:extLst>
                      <a:ext uri="{FF2B5EF4-FFF2-40B4-BE49-F238E27FC236}">
                        <a16:creationId xmlns:a16="http://schemas.microsoft.com/office/drawing/2014/main" id="{745129F4-0BCC-4D35-9EAF-6A059083F3DB}"/>
                      </a:ext>
                    </a:extLst>
                  </p:cNvPr>
                  <p:cNvCxnSpPr/>
                  <p:nvPr userDrawn="1"/>
                </p:nvCxnSpPr>
                <p:spPr>
                  <a:xfrm>
                    <a:off x="1066800" y="2147483236"/>
                    <a:ext cx="51292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7C91E2C-18AB-41C5-A5BE-631A05A6BCF5}"/>
                      </a:ext>
                    </a:extLst>
                  </p:cNvPr>
                  <p:cNvCxnSpPr/>
                  <p:nvPr userDrawn="1"/>
                </p:nvCxnSpPr>
                <p:spPr>
                  <a:xfrm>
                    <a:off x="76200" y="2147483236"/>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67">
                  <a:extLst>
                    <a:ext uri="{FF2B5EF4-FFF2-40B4-BE49-F238E27FC236}">
                      <a16:creationId xmlns:a16="http://schemas.microsoft.com/office/drawing/2014/main" id="{8A1DF23D-2F36-4FDC-9D7F-78BC43408EDD}"/>
                    </a:ext>
                  </a:extLst>
                </p:cNvPr>
                <p:cNvGrpSpPr>
                  <a:grpSpLocks/>
                </p:cNvGrpSpPr>
                <p:nvPr userDrawn="1"/>
              </p:nvGrpSpPr>
              <p:grpSpPr bwMode="auto">
                <a:xfrm>
                  <a:off x="7251192" y="5175504"/>
                  <a:ext cx="1816608" cy="6096"/>
                  <a:chOff x="7251192" y="5175504"/>
                  <a:chExt cx="1816608" cy="6096"/>
                </a:xfrm>
              </p:grpSpPr>
              <p:cxnSp>
                <p:nvCxnSpPr>
                  <p:cNvPr id="16" name="Straight Connector 15">
                    <a:extLst>
                      <a:ext uri="{FF2B5EF4-FFF2-40B4-BE49-F238E27FC236}">
                        <a16:creationId xmlns:a16="http://schemas.microsoft.com/office/drawing/2014/main" id="{11BE8E3C-4B2E-4AEB-9706-B212BA0FC3DC}"/>
                      </a:ext>
                    </a:extLst>
                  </p:cNvPr>
                  <p:cNvCxnSpPr/>
                  <p:nvPr userDrawn="1"/>
                </p:nvCxnSpPr>
                <p:spPr>
                  <a:xfrm flipV="1">
                    <a:off x="7250906" y="5174839"/>
                    <a:ext cx="1015604" cy="6349"/>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F98022A-5907-4AAA-8900-A325D4FF24B5}"/>
                      </a:ext>
                    </a:extLst>
                  </p:cNvPr>
                  <p:cNvCxnSpPr/>
                  <p:nvPr userDrawn="1"/>
                </p:nvCxnSpPr>
                <p:spPr>
                  <a:xfrm>
                    <a:off x="8001000" y="5174839"/>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23" name="Straight Connector 22">
            <a:extLst>
              <a:ext uri="{FF2B5EF4-FFF2-40B4-BE49-F238E27FC236}">
                <a16:creationId xmlns:a16="http://schemas.microsoft.com/office/drawing/2014/main" id="{8A9F99D7-2EEF-4D78-97D8-59A926ED0BC2}"/>
              </a:ext>
            </a:extLst>
          </p:cNvPr>
          <p:cNvCxnSpPr/>
          <p:nvPr userDrawn="1"/>
        </p:nvCxnSpPr>
        <p:spPr bwMode="auto">
          <a:xfrm>
            <a:off x="812800" y="5181600"/>
            <a:ext cx="7448550"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89E558B-459A-4733-8314-F60AEB663EDC}"/>
              </a:ext>
            </a:extLst>
          </p:cNvPr>
          <p:cNvCxnSpPr/>
          <p:nvPr userDrawn="1"/>
        </p:nvCxnSpPr>
        <p:spPr bwMode="auto">
          <a:xfrm>
            <a:off x="101600" y="5181600"/>
            <a:ext cx="10160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6"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pitchFamily="34" charset="0"/>
                <a:cs typeface="Franklin Gothic Book" pitchFamily="34" charset="0"/>
              </a:defRPr>
            </a:lvl1pPr>
          </a:lstStyle>
          <a:p>
            <a:r>
              <a:rPr lang="en-US" dirty="0"/>
              <a:t>Click to edit Master title style</a:t>
            </a:r>
          </a:p>
        </p:txBody>
      </p:sp>
      <p:sp>
        <p:nvSpPr>
          <p:cNvPr id="27" name="Text Placeholder 9"/>
          <p:cNvSpPr>
            <a:spLocks noGrp="1"/>
          </p:cNvSpPr>
          <p:nvPr>
            <p:ph type="body" sz="quarter" idx="13"/>
          </p:nvPr>
        </p:nvSpPr>
        <p:spPr>
          <a:xfrm>
            <a:off x="1011936" y="2514600"/>
            <a:ext cx="5961888"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Slide Number Placeholder 5">
            <a:extLst>
              <a:ext uri="{FF2B5EF4-FFF2-40B4-BE49-F238E27FC236}">
                <a16:creationId xmlns:a16="http://schemas.microsoft.com/office/drawing/2014/main" id="{AA6452B6-A3EB-4A22-A905-83755FCDA726}"/>
              </a:ext>
            </a:extLst>
          </p:cNvPr>
          <p:cNvSpPr>
            <a:spLocks noGrp="1"/>
          </p:cNvSpPr>
          <p:nvPr>
            <p:ph type="sldNum" sz="quarter" idx="14"/>
          </p:nvPr>
        </p:nvSpPr>
        <p:spPr>
          <a:xfrm>
            <a:off x="0" y="6446838"/>
            <a:ext cx="711200" cy="365125"/>
          </a:xfrm>
        </p:spPr>
        <p:txBody>
          <a:bodyPr anchor="b"/>
          <a:lstStyle>
            <a:lvl1pPr algn="ctr">
              <a:defRPr sz="1000">
                <a:solidFill>
                  <a:schemeClr val="bg1"/>
                </a:solidFill>
              </a:defRPr>
            </a:lvl1pPr>
          </a:lstStyle>
          <a:p>
            <a:pPr>
              <a:defRPr/>
            </a:pPr>
            <a:fld id="{78C2D8BC-2E97-4836-B1CE-BECE53DDAA30}" type="slidenum">
              <a:rPr lang="en-US" altLang="en-US"/>
              <a:pPr>
                <a:defRPr/>
              </a:pPr>
              <a:t>‹#›</a:t>
            </a:fld>
            <a:endParaRPr lang="en-US" altLang="en-US" dirty="0"/>
          </a:p>
        </p:txBody>
      </p:sp>
    </p:spTree>
    <p:extLst>
      <p:ext uri="{BB962C8B-B14F-4D97-AF65-F5344CB8AC3E}">
        <p14:creationId xmlns:p14="http://schemas.microsoft.com/office/powerpoint/2010/main" val="1209980103"/>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EE2DB417-6BBB-4AFF-A996-7E8B6BCF6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331788"/>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D3C5D66-05A0-43D9-AA4B-EF7AF8F8C27C}"/>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8770F5D4-74A6-4F1C-9F05-E38575E3F039}"/>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657225" y="522072"/>
            <a:ext cx="7429500" cy="690564"/>
          </a:xfrm>
        </p:spPr>
        <p:txBody>
          <a:bodyPr anchor="b">
            <a:normAutofit/>
          </a:bodyPr>
          <a:lstStyle>
            <a:lvl1pPr>
              <a:defRPr sz="4000">
                <a:solidFill>
                  <a:schemeClr val="bg1"/>
                </a:solidFill>
              </a:defRPr>
            </a:lvl1p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639ACD28-3EE1-4A57-A58B-053D0F22385B}"/>
              </a:ext>
            </a:extLst>
          </p:cNvPr>
          <p:cNvSpPr>
            <a:spLocks noGrp="1"/>
          </p:cNvSpPr>
          <p:nvPr>
            <p:ph type="sldNum" sz="quarter" idx="10"/>
          </p:nvPr>
        </p:nvSpPr>
        <p:spPr/>
        <p:txBody>
          <a:bodyPr/>
          <a:lstStyle>
            <a:lvl1pPr>
              <a:defRPr>
                <a:solidFill>
                  <a:schemeClr val="bg1"/>
                </a:solidFill>
              </a:defRPr>
            </a:lvl1pPr>
          </a:lstStyle>
          <a:p>
            <a:pPr>
              <a:defRPr/>
            </a:pPr>
            <a:fld id="{B300F595-74EA-41E9-A0AA-4F6F6978D18F}" type="slidenum">
              <a:rPr lang="en-US"/>
              <a:pPr>
                <a:defRPr/>
              </a:pPr>
              <a:t>‹#›</a:t>
            </a:fld>
            <a:endParaRPr lang="en-US"/>
          </a:p>
        </p:txBody>
      </p:sp>
    </p:spTree>
    <p:extLst>
      <p:ext uri="{BB962C8B-B14F-4D97-AF65-F5344CB8AC3E}">
        <p14:creationId xmlns:p14="http://schemas.microsoft.com/office/powerpoint/2010/main" val="1858585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7BBECF6F-D448-4A08-900F-3858EDF378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A276C17-075A-4139-871C-7582225A9CF2}"/>
              </a:ext>
            </a:extLst>
          </p:cNvPr>
          <p:cNvSpPr/>
          <p:nvPr/>
        </p:nvSpPr>
        <p:spPr>
          <a:xfrm>
            <a:off x="-14288" y="517525"/>
            <a:ext cx="400051"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5700857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CFEF8E5D-DA87-48D4-BE84-FB4A0BE144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C83AE09-E353-42D3-80A3-AFF17FB22477}"/>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E68675F4-0856-4B40-9AE7-655210E7E0F6}"/>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8"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0A1B4EDE-15ED-4D9C-9379-E1910E4D9B8F}"/>
              </a:ext>
            </a:extLst>
          </p:cNvPr>
          <p:cNvSpPr>
            <a:spLocks noGrp="1"/>
          </p:cNvSpPr>
          <p:nvPr>
            <p:ph type="sldNum" sz="quarter" idx="10"/>
          </p:nvPr>
        </p:nvSpPr>
        <p:spPr/>
        <p:txBody>
          <a:bodyPr/>
          <a:lstStyle>
            <a:lvl1pPr>
              <a:defRPr>
                <a:solidFill>
                  <a:schemeClr val="bg1"/>
                </a:solidFill>
              </a:defRPr>
            </a:lvl1pPr>
          </a:lstStyle>
          <a:p>
            <a:pPr>
              <a:defRPr/>
            </a:pPr>
            <a:fld id="{B22B8A2D-4EF2-470E-9D72-B4CEAA8C2B78}" type="slidenum">
              <a:rPr lang="en-US"/>
              <a:pPr>
                <a:defRPr/>
              </a:pPr>
              <a:t>‹#›</a:t>
            </a:fld>
            <a:endParaRPr lang="en-US"/>
          </a:p>
        </p:txBody>
      </p:sp>
      <p:sp>
        <p:nvSpPr>
          <p:cNvPr id="7" name="Footer Placeholder 2">
            <a:extLst>
              <a:ext uri="{FF2B5EF4-FFF2-40B4-BE49-F238E27FC236}">
                <a16:creationId xmlns:a16="http://schemas.microsoft.com/office/drawing/2014/main" id="{D961313E-4771-4CA0-8C14-5FAC1FC87323}"/>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8535301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171E8C90-2938-43AD-B736-124543AB1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943E8DD8-7B2C-483A-81D7-A37948ECBD3F}"/>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C511A910-06BB-4C5E-8338-7384BE99E70A}"/>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9" name="Title 1"/>
          <p:cNvSpPr>
            <a:spLocks noGrp="1"/>
          </p:cNvSpPr>
          <p:nvPr>
            <p:ph type="title"/>
          </p:nvPr>
        </p:nvSpPr>
        <p:spPr>
          <a:xfrm>
            <a:off x="685800" y="689771"/>
            <a:ext cx="7400925" cy="1243007"/>
          </a:xfrm>
        </p:spPr>
        <p:txBody>
          <a:bodyPr>
            <a:normAutofit/>
          </a:bodyPr>
          <a:lstStyle>
            <a:lvl1pPr>
              <a:defRPr sz="5600">
                <a:solidFill>
                  <a:srgbClr val="2D2A26"/>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A7C3F302-C669-434D-9B12-CD099E769A93}"/>
              </a:ext>
            </a:extLst>
          </p:cNvPr>
          <p:cNvSpPr>
            <a:spLocks noGrp="1"/>
          </p:cNvSpPr>
          <p:nvPr>
            <p:ph type="sldNum" sz="quarter" idx="10"/>
          </p:nvPr>
        </p:nvSpPr>
        <p:spPr/>
        <p:txBody>
          <a:bodyPr/>
          <a:lstStyle>
            <a:lvl1pPr>
              <a:defRPr>
                <a:solidFill>
                  <a:schemeClr val="bg1"/>
                </a:solidFill>
              </a:defRPr>
            </a:lvl1pPr>
          </a:lstStyle>
          <a:p>
            <a:pPr>
              <a:defRPr/>
            </a:pPr>
            <a:fld id="{0D2643ED-30D9-4843-A33D-F3C4094EE55E}" type="slidenum">
              <a:rPr lang="en-US"/>
              <a:pPr>
                <a:defRPr/>
              </a:pPr>
              <a:t>‹#›</a:t>
            </a:fld>
            <a:endParaRPr lang="en-US"/>
          </a:p>
        </p:txBody>
      </p:sp>
      <p:sp>
        <p:nvSpPr>
          <p:cNvPr id="7" name="Footer Placeholder 2">
            <a:extLst>
              <a:ext uri="{FF2B5EF4-FFF2-40B4-BE49-F238E27FC236}">
                <a16:creationId xmlns:a16="http://schemas.microsoft.com/office/drawing/2014/main" id="{961D6C8A-C2F0-4F40-A230-19472A25EFDD}"/>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5446229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CD3CF216-A5D2-4A05-AA74-24EBAEBA7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4475" y="1001713"/>
            <a:ext cx="15906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1AC8932-CADB-46EC-94F4-627659F286CA}"/>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itle 18"/>
          <p:cNvSpPr>
            <a:spLocks noGrp="1"/>
          </p:cNvSpPr>
          <p:nvPr>
            <p:ph type="title"/>
          </p:nvPr>
        </p:nvSpPr>
        <p:spPr>
          <a:xfrm>
            <a:off x="685800" y="648491"/>
            <a:ext cx="10515600" cy="1325563"/>
          </a:xfrm>
        </p:spPr>
        <p:txBody>
          <a:bodyPr>
            <a:normAutofit/>
          </a:bodyPr>
          <a:lstStyle>
            <a:lvl1pPr>
              <a:defRPr sz="5600">
                <a:solidFill>
                  <a:schemeClr val="bg1"/>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941791A3-F0DB-4D92-809B-7197EDD5ADF6}"/>
              </a:ext>
            </a:extLst>
          </p:cNvPr>
          <p:cNvSpPr>
            <a:spLocks noGrp="1"/>
          </p:cNvSpPr>
          <p:nvPr>
            <p:ph type="sldNum" sz="quarter" idx="10"/>
          </p:nvPr>
        </p:nvSpPr>
        <p:spPr/>
        <p:txBody>
          <a:bodyPr/>
          <a:lstStyle>
            <a:lvl1pPr>
              <a:defRPr>
                <a:solidFill>
                  <a:schemeClr val="bg1"/>
                </a:solidFill>
              </a:defRPr>
            </a:lvl1pPr>
          </a:lstStyle>
          <a:p>
            <a:pPr>
              <a:defRPr/>
            </a:pPr>
            <a:fld id="{C4C5A6CF-6054-4B5B-ACF1-1843BE2054EF}" type="slidenum">
              <a:rPr lang="en-US"/>
              <a:pPr>
                <a:defRPr/>
              </a:pPr>
              <a:t>‹#›</a:t>
            </a:fld>
            <a:endParaRPr lang="en-US"/>
          </a:p>
        </p:txBody>
      </p:sp>
      <p:sp>
        <p:nvSpPr>
          <p:cNvPr id="6" name="Footer Placeholder 2">
            <a:extLst>
              <a:ext uri="{FF2B5EF4-FFF2-40B4-BE49-F238E27FC236}">
                <a16:creationId xmlns:a16="http://schemas.microsoft.com/office/drawing/2014/main" id="{843C3E08-905A-4A67-AFA9-830572029BF2}"/>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469796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B380EF-EAE1-440D-8756-4EE13F4D05D0}"/>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6">
            <a:extLst>
              <a:ext uri="{FF2B5EF4-FFF2-40B4-BE49-F238E27FC236}">
                <a16:creationId xmlns:a16="http://schemas.microsoft.com/office/drawing/2014/main" id="{D4EF4D9B-D8E0-4C82-93F3-8D826DAAE2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657015DF-6EBF-4CF4-978A-972FBCE0D8B0}"/>
              </a:ext>
            </a:extLst>
          </p:cNvPr>
          <p:cNvSpPr>
            <a:spLocks noGrp="1"/>
          </p:cNvSpPr>
          <p:nvPr>
            <p:ph type="ftr" sz="quarter" idx="10"/>
          </p:nvPr>
        </p:nvSpPr>
        <p:spPr>
          <a:xfrm>
            <a:off x="5815013" y="6356350"/>
            <a:ext cx="6180137"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6" name="Slide Number Placeholder 4">
            <a:extLst>
              <a:ext uri="{FF2B5EF4-FFF2-40B4-BE49-F238E27FC236}">
                <a16:creationId xmlns:a16="http://schemas.microsoft.com/office/drawing/2014/main" id="{4D5F744F-8E0F-49E3-BC51-9AD205E1C897}"/>
              </a:ext>
            </a:extLst>
          </p:cNvPr>
          <p:cNvSpPr>
            <a:spLocks noGrp="1"/>
          </p:cNvSpPr>
          <p:nvPr>
            <p:ph type="sldNum" sz="quarter" idx="11"/>
          </p:nvPr>
        </p:nvSpPr>
        <p:spPr/>
        <p:txBody>
          <a:bodyPr/>
          <a:lstStyle>
            <a:lvl1pPr>
              <a:defRPr>
                <a:solidFill>
                  <a:srgbClr val="00C7B1"/>
                </a:solidFill>
              </a:defRPr>
            </a:lvl1pPr>
          </a:lstStyle>
          <a:p>
            <a:pPr>
              <a:defRPr/>
            </a:pPr>
            <a:fld id="{A0918466-855A-4799-92F5-59C9F41317C3}" type="slidenum">
              <a:rPr lang="en-US" altLang="en-US"/>
              <a:pPr>
                <a:defRPr/>
              </a:pPr>
              <a:t>‹#›</a:t>
            </a:fld>
            <a:endParaRPr lang="en-US" altLang="en-US" dirty="0"/>
          </a:p>
        </p:txBody>
      </p:sp>
    </p:spTree>
    <p:extLst>
      <p:ext uri="{BB962C8B-B14F-4D97-AF65-F5344CB8AC3E}">
        <p14:creationId xmlns:p14="http://schemas.microsoft.com/office/powerpoint/2010/main" val="202209733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65A6CE-5D67-4490-A9BD-FC7F09462B7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545CBB12-B908-498D-A7C3-C5716BCED2A8}"/>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DA2FE59E-AC79-42CA-B845-BE8CBB968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Text Placeholder 7"/>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014331C3-23D3-4972-86DF-D844281D280D}"/>
              </a:ext>
            </a:extLst>
          </p:cNvPr>
          <p:cNvSpPr>
            <a:spLocks noGrp="1"/>
          </p:cNvSpPr>
          <p:nvPr>
            <p:ph type="sldNum" sz="quarter" idx="14"/>
          </p:nvPr>
        </p:nvSpPr>
        <p:spPr/>
        <p:txBody>
          <a:bodyPr/>
          <a:lstStyle>
            <a:lvl1pPr>
              <a:defRPr>
                <a:solidFill>
                  <a:srgbClr val="00C7B1"/>
                </a:solidFill>
              </a:defRPr>
            </a:lvl1pPr>
          </a:lstStyle>
          <a:p>
            <a:pPr>
              <a:defRPr/>
            </a:pPr>
            <a:fld id="{4CF3113A-1831-4A12-B74E-6ACB55F4F11B}" type="slidenum">
              <a:rPr lang="en-US" altLang="en-US"/>
              <a:pPr>
                <a:defRPr/>
              </a:pPr>
              <a:t>‹#›</a:t>
            </a:fld>
            <a:endParaRPr lang="en-US" altLang="en-US" dirty="0"/>
          </a:p>
        </p:txBody>
      </p:sp>
      <p:sp>
        <p:nvSpPr>
          <p:cNvPr id="9" name="Footer Placeholder 4">
            <a:extLst>
              <a:ext uri="{FF2B5EF4-FFF2-40B4-BE49-F238E27FC236}">
                <a16:creationId xmlns:a16="http://schemas.microsoft.com/office/drawing/2014/main" id="{9FBBF79B-125E-45D3-8ADF-F1079FB48012}"/>
              </a:ext>
            </a:extLst>
          </p:cNvPr>
          <p:cNvSpPr>
            <a:spLocks noGrp="1"/>
          </p:cNvSpPr>
          <p:nvPr>
            <p:ph type="ftr" sz="quarter" idx="15"/>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Tree>
    <p:extLst>
      <p:ext uri="{BB962C8B-B14F-4D97-AF65-F5344CB8AC3E}">
        <p14:creationId xmlns:p14="http://schemas.microsoft.com/office/powerpoint/2010/main" val="1804171978"/>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ECE042-6251-40B7-A515-C879B40529F2}"/>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E25B8608-41B3-42F1-BFD4-559025E514C2}"/>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90CAD9EB-3707-4F68-9E42-9C82E87A9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background_standard_screen.jpg">
            <a:extLst>
              <a:ext uri="{FF2B5EF4-FFF2-40B4-BE49-F238E27FC236}">
                <a16:creationId xmlns:a16="http://schemas.microsoft.com/office/drawing/2014/main" id="{46E38B7D-0D73-4C60-99D7-51B7ABEAB1E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17F687D9-5064-4AC2-BAD8-E93908664D8A}"/>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9" name="Rectangle 8">
            <a:extLst>
              <a:ext uri="{FF2B5EF4-FFF2-40B4-BE49-F238E27FC236}">
                <a16:creationId xmlns:a16="http://schemas.microsoft.com/office/drawing/2014/main" id="{AC5A0146-D27C-436C-8DDB-EB2055403A26}"/>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 name="TextBox 9">
            <a:extLst>
              <a:ext uri="{FF2B5EF4-FFF2-40B4-BE49-F238E27FC236}">
                <a16:creationId xmlns:a16="http://schemas.microsoft.com/office/drawing/2014/main" id="{CA2D8DC9-221C-420D-8F16-4983B0FD01C8}"/>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V16.01</a:t>
            </a:r>
          </a:p>
        </p:txBody>
      </p:sp>
      <p:pic>
        <p:nvPicPr>
          <p:cNvPr id="11" name="Picture 11">
            <a:extLst>
              <a:ext uri="{FF2B5EF4-FFF2-40B4-BE49-F238E27FC236}">
                <a16:creationId xmlns:a16="http://schemas.microsoft.com/office/drawing/2014/main" id="{DE59F7F3-35D9-4707-83BE-B97D581FE83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7FEFCCFD-B3E5-45E9-84F4-FC4F2B21124A}"/>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72F1FFFA-8394-4A30-81AF-199004FE1662}"/>
              </a:ext>
            </a:extLst>
          </p:cNvPr>
          <p:cNvSpPr>
            <a:spLocks noGrp="1"/>
          </p:cNvSpPr>
          <p:nvPr>
            <p:ph type="sldNum" sz="quarter" idx="10"/>
          </p:nvPr>
        </p:nvSpPr>
        <p:spPr/>
        <p:txBody>
          <a:bodyPr/>
          <a:lstStyle>
            <a:lvl1pPr>
              <a:defRPr>
                <a:solidFill>
                  <a:srgbClr val="00C7B1"/>
                </a:solidFill>
              </a:defRPr>
            </a:lvl1pPr>
          </a:lstStyle>
          <a:p>
            <a:pPr>
              <a:defRPr/>
            </a:pPr>
            <a:fld id="{58A492B5-6D1D-4412-9BB5-D54C898DC3EE}" type="slidenum">
              <a:rPr lang="en-US" altLang="en-US"/>
              <a:pPr>
                <a:defRPr/>
              </a:pPr>
              <a:t>‹#›</a:t>
            </a:fld>
            <a:endParaRPr lang="en-US" altLang="en-US" dirty="0"/>
          </a:p>
        </p:txBody>
      </p:sp>
      <p:sp>
        <p:nvSpPr>
          <p:cNvPr id="14" name="Footer Placeholder 4">
            <a:extLst>
              <a:ext uri="{FF2B5EF4-FFF2-40B4-BE49-F238E27FC236}">
                <a16:creationId xmlns:a16="http://schemas.microsoft.com/office/drawing/2014/main" id="{4BB23982-CD01-46EF-8AC5-12969BCBABFB}"/>
              </a:ext>
            </a:extLst>
          </p:cNvPr>
          <p:cNvSpPr>
            <a:spLocks noGrp="1"/>
          </p:cNvSpPr>
          <p:nvPr>
            <p:ph type="ftr" sz="quarter" idx="11"/>
          </p:nvPr>
        </p:nvSpPr>
        <p:spPr>
          <a:xfrm>
            <a:off x="3308350" y="6378575"/>
            <a:ext cx="6178550" cy="365125"/>
          </a:xfrm>
          <a:prstGeom prst="rect">
            <a:avLst/>
          </a:prstGeom>
        </p:spPr>
        <p:txBody>
          <a:bodyPr/>
          <a:lstStyle>
            <a:lvl1pPr>
              <a:defRPr/>
            </a:lvl1pPr>
          </a:lstStyle>
          <a:p>
            <a:pPr>
              <a:defRPr/>
            </a:pPr>
            <a:r>
              <a:rPr lang="en-US"/>
              <a:t>Copyright (c) 1992-2019 Leadership Strategies, Inc.</a:t>
            </a:r>
          </a:p>
        </p:txBody>
      </p:sp>
    </p:spTree>
    <p:extLst>
      <p:ext uri="{BB962C8B-B14F-4D97-AF65-F5344CB8AC3E}">
        <p14:creationId xmlns:p14="http://schemas.microsoft.com/office/powerpoint/2010/main" val="20399794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42153D-73A3-470C-BDD5-49C902611EC7}"/>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44CE54E4-601B-47DC-9C07-2BBA0FC9ED2C}"/>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B3280004-9C3C-46A2-9AAE-33A586F25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D862D1E1-8A9D-4E22-8C3F-60E4193A7495}"/>
              </a:ext>
            </a:extLst>
          </p:cNvPr>
          <p:cNvSpPr>
            <a:spLocks noGrp="1"/>
          </p:cNvSpPr>
          <p:nvPr>
            <p:ph type="sldNum" sz="quarter" idx="10"/>
          </p:nvPr>
        </p:nvSpPr>
        <p:spPr/>
        <p:txBody>
          <a:bodyPr/>
          <a:lstStyle>
            <a:lvl1pPr>
              <a:defRPr sz="800">
                <a:solidFill>
                  <a:schemeClr val="bg1">
                    <a:lumMod val="50000"/>
                  </a:schemeClr>
                </a:solidFill>
              </a:defRPr>
            </a:lvl1pPr>
          </a:lstStyle>
          <a:p>
            <a:pPr>
              <a:defRPr/>
            </a:pPr>
            <a:fld id="{ABEEC166-25DD-486E-950B-74516EB8D059}" type="slidenum">
              <a:rPr lang="en-US" altLang="en-US"/>
              <a:pPr>
                <a:defRPr/>
              </a:pPr>
              <a:t>‹#›</a:t>
            </a:fld>
            <a:endParaRPr lang="en-US" altLang="en-US" dirty="0"/>
          </a:p>
        </p:txBody>
      </p:sp>
    </p:spTree>
    <p:extLst>
      <p:ext uri="{BB962C8B-B14F-4D97-AF65-F5344CB8AC3E}">
        <p14:creationId xmlns:p14="http://schemas.microsoft.com/office/powerpoint/2010/main" val="2090957420"/>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5" name="Round Single Corner Rectangle 13">
            <a:extLst>
              <a:ext uri="{FF2B5EF4-FFF2-40B4-BE49-F238E27FC236}">
                <a16:creationId xmlns:a16="http://schemas.microsoft.com/office/drawing/2014/main" id="{6BAD69D2-0104-40AE-88F0-4DFC0E152A38}"/>
              </a:ext>
            </a:extLst>
          </p:cNvPr>
          <p:cNvSpPr/>
          <p:nvPr/>
        </p:nvSpPr>
        <p:spPr>
          <a:xfrm rot="10800000">
            <a:off x="8299450" y="-9525"/>
            <a:ext cx="3902075" cy="622300"/>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09150944-0DE3-48FF-983B-ABED4BBCA080}"/>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6">
            <a:extLst>
              <a:ext uri="{FF2B5EF4-FFF2-40B4-BE49-F238E27FC236}">
                <a16:creationId xmlns:a16="http://schemas.microsoft.com/office/drawing/2014/main" id="{9EF3D37D-3831-41D5-8D6E-3F7796BE515D}"/>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8">
            <a:extLst>
              <a:ext uri="{FF2B5EF4-FFF2-40B4-BE49-F238E27FC236}">
                <a16:creationId xmlns:a16="http://schemas.microsoft.com/office/drawing/2014/main" id="{CD511517-CADF-46C7-BB61-3D3D278F8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68580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Text Placeholder 17"/>
          <p:cNvSpPr>
            <a:spLocks noGrp="1"/>
          </p:cNvSpPr>
          <p:nvPr>
            <p:ph type="body" sz="quarter" idx="13"/>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820C853D-54F2-4F36-A218-093B3957409A}"/>
              </a:ext>
            </a:extLst>
          </p:cNvPr>
          <p:cNvSpPr>
            <a:spLocks noGrp="1"/>
          </p:cNvSpPr>
          <p:nvPr>
            <p:ph type="ftr" sz="quarter" idx="14"/>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0" name="Slide Number Placeholder 5">
            <a:extLst>
              <a:ext uri="{FF2B5EF4-FFF2-40B4-BE49-F238E27FC236}">
                <a16:creationId xmlns:a16="http://schemas.microsoft.com/office/drawing/2014/main" id="{2B2CB912-FD32-4176-8EA1-8A3BFCD1583D}"/>
              </a:ext>
            </a:extLst>
          </p:cNvPr>
          <p:cNvSpPr>
            <a:spLocks noGrp="1"/>
          </p:cNvSpPr>
          <p:nvPr>
            <p:ph type="sldNum" sz="quarter" idx="15"/>
          </p:nvPr>
        </p:nvSpPr>
        <p:spPr/>
        <p:txBody>
          <a:bodyPr/>
          <a:lstStyle>
            <a:lvl1pPr>
              <a:defRPr>
                <a:solidFill>
                  <a:srgbClr val="00C7B1"/>
                </a:solidFill>
              </a:defRPr>
            </a:lvl1pPr>
          </a:lstStyle>
          <a:p>
            <a:pPr>
              <a:defRPr/>
            </a:pPr>
            <a:fld id="{0D09F31B-06A3-4654-AC1E-DC9A05ACA900}" type="slidenum">
              <a:rPr lang="en-US" altLang="en-US"/>
              <a:pPr>
                <a:defRPr/>
              </a:pPr>
              <a:t>‹#›</a:t>
            </a:fld>
            <a:endParaRPr lang="en-US" altLang="en-US" dirty="0"/>
          </a:p>
        </p:txBody>
      </p:sp>
    </p:spTree>
    <p:extLst>
      <p:ext uri="{BB962C8B-B14F-4D97-AF65-F5344CB8AC3E}">
        <p14:creationId xmlns:p14="http://schemas.microsoft.com/office/powerpoint/2010/main" val="26994329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754F38-15DE-460B-BCBB-C31C3017A363}"/>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0C0ADB3A-08C9-43E0-9388-B008E79B38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1FD5B59-EEEC-4CC3-BDAC-CA5CA98D15E3}"/>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EA835ECF-FEF0-465B-9C2F-E7814BC056D4}"/>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80C98CDB-B2DA-4678-98F0-300AA7A20124}"/>
              </a:ext>
            </a:extLst>
          </p:cNvPr>
          <p:cNvSpPr>
            <a:spLocks noGrp="1"/>
          </p:cNvSpPr>
          <p:nvPr>
            <p:ph type="sldNum" sz="quarter" idx="10"/>
          </p:nvPr>
        </p:nvSpPr>
        <p:spPr>
          <a:xfrm>
            <a:off x="0" y="6446838"/>
            <a:ext cx="711200" cy="365125"/>
          </a:xfrm>
        </p:spPr>
        <p:txBody>
          <a:bodyPr anchor="b"/>
          <a:lstStyle>
            <a:lvl1pPr algn="ctr">
              <a:defRPr sz="1000">
                <a:solidFill>
                  <a:schemeClr val="bg1"/>
                </a:solidFill>
              </a:defRPr>
            </a:lvl1pPr>
          </a:lstStyle>
          <a:p>
            <a:pPr>
              <a:defRPr/>
            </a:pPr>
            <a:fld id="{23400039-2CCA-4998-BFD2-0F21900FD17F}" type="slidenum">
              <a:rPr lang="en-US" altLang="en-US"/>
              <a:pPr>
                <a:defRPr/>
              </a:pPr>
              <a:t>‹#›</a:t>
            </a:fld>
            <a:endParaRPr lang="en-US" altLang="en-US" dirty="0"/>
          </a:p>
        </p:txBody>
      </p:sp>
    </p:spTree>
    <p:extLst>
      <p:ext uri="{BB962C8B-B14F-4D97-AF65-F5344CB8AC3E}">
        <p14:creationId xmlns:p14="http://schemas.microsoft.com/office/powerpoint/2010/main" val="2713322061"/>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7BD2DD-3B5C-4E30-914E-A071C355305D}"/>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AEF36877-93EB-41D0-AD20-0635BD863F00}"/>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7" name="Picture 7">
            <a:extLst>
              <a:ext uri="{FF2B5EF4-FFF2-40B4-BE49-F238E27FC236}">
                <a16:creationId xmlns:a16="http://schemas.microsoft.com/office/drawing/2014/main" id="{14DA1A4F-763F-45AB-B8C6-E87BD6DEA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Footer Placeholder 5">
            <a:extLst>
              <a:ext uri="{FF2B5EF4-FFF2-40B4-BE49-F238E27FC236}">
                <a16:creationId xmlns:a16="http://schemas.microsoft.com/office/drawing/2014/main" id="{EBC54B6E-92C1-4AEC-9C55-93F9497911DA}"/>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9" name="Slide Number Placeholder 6">
            <a:extLst>
              <a:ext uri="{FF2B5EF4-FFF2-40B4-BE49-F238E27FC236}">
                <a16:creationId xmlns:a16="http://schemas.microsoft.com/office/drawing/2014/main" id="{4BFB8C07-5E10-4036-B3DF-7FD18C5F9B90}"/>
              </a:ext>
            </a:extLst>
          </p:cNvPr>
          <p:cNvSpPr>
            <a:spLocks noGrp="1"/>
          </p:cNvSpPr>
          <p:nvPr>
            <p:ph type="sldNum" sz="quarter" idx="11"/>
          </p:nvPr>
        </p:nvSpPr>
        <p:spPr/>
        <p:txBody>
          <a:bodyPr/>
          <a:lstStyle>
            <a:lvl1pPr>
              <a:defRPr>
                <a:solidFill>
                  <a:srgbClr val="00C7B1"/>
                </a:solidFill>
              </a:defRPr>
            </a:lvl1pPr>
          </a:lstStyle>
          <a:p>
            <a:pPr>
              <a:defRPr/>
            </a:pPr>
            <a:fld id="{A3D3C92A-E1B1-4D3E-9CB2-FA2B942E582C}" type="slidenum">
              <a:rPr lang="en-US" altLang="en-US"/>
              <a:pPr>
                <a:defRPr/>
              </a:pPr>
              <a:t>‹#›</a:t>
            </a:fld>
            <a:endParaRPr lang="en-US" altLang="en-US" dirty="0"/>
          </a:p>
        </p:txBody>
      </p:sp>
    </p:spTree>
    <p:extLst>
      <p:ext uri="{BB962C8B-B14F-4D97-AF65-F5344CB8AC3E}">
        <p14:creationId xmlns:p14="http://schemas.microsoft.com/office/powerpoint/2010/main" val="98184780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7AB97A-1546-4B59-9AFC-CA62EDA0B172}"/>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BE6F8440-8198-4674-B1B8-5457D03785C7}"/>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9" name="Picture 7">
            <a:extLst>
              <a:ext uri="{FF2B5EF4-FFF2-40B4-BE49-F238E27FC236}">
                <a16:creationId xmlns:a16="http://schemas.microsoft.com/office/drawing/2014/main" id="{2E069C6E-CD52-40E4-A017-1413C5AF10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28650" y="1718562"/>
            <a:ext cx="5368925"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0022" y="1718562"/>
            <a:ext cx="5395366"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10" name="Footer Placeholder 7">
            <a:extLst>
              <a:ext uri="{FF2B5EF4-FFF2-40B4-BE49-F238E27FC236}">
                <a16:creationId xmlns:a16="http://schemas.microsoft.com/office/drawing/2014/main" id="{CB0B0F96-9957-4461-89ED-9B92FAE9B146}"/>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1" name="Slide Number Placeholder 8">
            <a:extLst>
              <a:ext uri="{FF2B5EF4-FFF2-40B4-BE49-F238E27FC236}">
                <a16:creationId xmlns:a16="http://schemas.microsoft.com/office/drawing/2014/main" id="{5E45E52B-E729-4E14-9E2C-FF5CA3E1AAC3}"/>
              </a:ext>
            </a:extLst>
          </p:cNvPr>
          <p:cNvSpPr>
            <a:spLocks noGrp="1"/>
          </p:cNvSpPr>
          <p:nvPr>
            <p:ph type="sldNum" sz="quarter" idx="11"/>
          </p:nvPr>
        </p:nvSpPr>
        <p:spPr/>
        <p:txBody>
          <a:bodyPr/>
          <a:lstStyle>
            <a:lvl1pPr>
              <a:defRPr>
                <a:solidFill>
                  <a:srgbClr val="00C7B1"/>
                </a:solidFill>
              </a:defRPr>
            </a:lvl1pPr>
          </a:lstStyle>
          <a:p>
            <a:pPr>
              <a:defRPr/>
            </a:pPr>
            <a:fld id="{F8538EF1-C54A-4859-93CE-884D51348B20}" type="slidenum">
              <a:rPr lang="en-US" altLang="en-US"/>
              <a:pPr>
                <a:defRPr/>
              </a:pPr>
              <a:t>‹#›</a:t>
            </a:fld>
            <a:endParaRPr lang="en-US" altLang="en-US" dirty="0"/>
          </a:p>
        </p:txBody>
      </p:sp>
    </p:spTree>
    <p:extLst>
      <p:ext uri="{BB962C8B-B14F-4D97-AF65-F5344CB8AC3E}">
        <p14:creationId xmlns:p14="http://schemas.microsoft.com/office/powerpoint/2010/main" val="2781917161"/>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E34C8B-A15F-4827-9FCF-29A14668D3CC}"/>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0CC6FB80-3FE1-4BF2-A612-D40ECB1EBEF6}"/>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5" name="Picture 7">
            <a:extLst>
              <a:ext uri="{FF2B5EF4-FFF2-40B4-BE49-F238E27FC236}">
                <a16:creationId xmlns:a16="http://schemas.microsoft.com/office/drawing/2014/main" id="{B8D57E4C-8CE0-4D33-B507-628E4A338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6" name="Footer Placeholder 3">
            <a:extLst>
              <a:ext uri="{FF2B5EF4-FFF2-40B4-BE49-F238E27FC236}">
                <a16:creationId xmlns:a16="http://schemas.microsoft.com/office/drawing/2014/main" id="{ABBC51EB-6E1C-4FF8-93CE-1AFFF494CEFF}"/>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4">
            <a:extLst>
              <a:ext uri="{FF2B5EF4-FFF2-40B4-BE49-F238E27FC236}">
                <a16:creationId xmlns:a16="http://schemas.microsoft.com/office/drawing/2014/main" id="{FA1972C2-2BA2-424B-A8BD-4C4F570797EE}"/>
              </a:ext>
            </a:extLst>
          </p:cNvPr>
          <p:cNvSpPr>
            <a:spLocks noGrp="1"/>
          </p:cNvSpPr>
          <p:nvPr>
            <p:ph type="sldNum" sz="quarter" idx="11"/>
          </p:nvPr>
        </p:nvSpPr>
        <p:spPr/>
        <p:txBody>
          <a:bodyPr/>
          <a:lstStyle>
            <a:lvl1pPr>
              <a:defRPr>
                <a:solidFill>
                  <a:srgbClr val="00C7B1"/>
                </a:solidFill>
              </a:defRPr>
            </a:lvl1pPr>
          </a:lstStyle>
          <a:p>
            <a:pPr>
              <a:defRPr/>
            </a:pPr>
            <a:fld id="{2C14C559-D513-4C9A-8214-B14E77DFAA1F}" type="slidenum">
              <a:rPr lang="en-US" altLang="en-US"/>
              <a:pPr>
                <a:defRPr/>
              </a:pPr>
              <a:t>‹#›</a:t>
            </a:fld>
            <a:endParaRPr lang="en-US" altLang="en-US" dirty="0"/>
          </a:p>
        </p:txBody>
      </p:sp>
    </p:spTree>
    <p:extLst>
      <p:ext uri="{BB962C8B-B14F-4D97-AF65-F5344CB8AC3E}">
        <p14:creationId xmlns:p14="http://schemas.microsoft.com/office/powerpoint/2010/main" val="617516170"/>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373827-628E-4D01-95B4-D38BE7772D42}"/>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6">
            <a:extLst>
              <a:ext uri="{FF2B5EF4-FFF2-40B4-BE49-F238E27FC236}">
                <a16:creationId xmlns:a16="http://schemas.microsoft.com/office/drawing/2014/main" id="{131E5DCE-BDBC-407B-905A-D533DE9F2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1F23EE72-CE12-424A-882C-5F8BBBABA2CC}"/>
              </a:ext>
            </a:extLst>
          </p:cNvPr>
          <p:cNvSpPr>
            <a:spLocks noGrp="1"/>
          </p:cNvSpPr>
          <p:nvPr>
            <p:ph type="ftr" sz="quarter" idx="10"/>
          </p:nvPr>
        </p:nvSpPr>
        <p:spPr>
          <a:xfrm>
            <a:off x="5815013" y="6356350"/>
            <a:ext cx="6180137"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6" name="Slide Number Placeholder 4">
            <a:extLst>
              <a:ext uri="{FF2B5EF4-FFF2-40B4-BE49-F238E27FC236}">
                <a16:creationId xmlns:a16="http://schemas.microsoft.com/office/drawing/2014/main" id="{E8BFAEDF-1098-4F25-B688-7C17FFF46C08}"/>
              </a:ext>
            </a:extLst>
          </p:cNvPr>
          <p:cNvSpPr>
            <a:spLocks noGrp="1"/>
          </p:cNvSpPr>
          <p:nvPr>
            <p:ph type="sldNum" sz="quarter" idx="11"/>
          </p:nvPr>
        </p:nvSpPr>
        <p:spPr/>
        <p:txBody>
          <a:bodyPr/>
          <a:lstStyle>
            <a:lvl1pPr>
              <a:defRPr>
                <a:solidFill>
                  <a:srgbClr val="00C7B1"/>
                </a:solidFill>
              </a:defRPr>
            </a:lvl1pPr>
          </a:lstStyle>
          <a:p>
            <a:pPr>
              <a:defRPr/>
            </a:pPr>
            <a:fld id="{49E5F47A-82CC-4920-B6E4-BB2D87AF8F10}" type="slidenum">
              <a:rPr lang="en-US" altLang="en-US"/>
              <a:pPr>
                <a:defRPr/>
              </a:pPr>
              <a:t>‹#›</a:t>
            </a:fld>
            <a:endParaRPr lang="en-US" altLang="en-US" dirty="0"/>
          </a:p>
        </p:txBody>
      </p:sp>
    </p:spTree>
    <p:extLst>
      <p:ext uri="{BB962C8B-B14F-4D97-AF65-F5344CB8AC3E}">
        <p14:creationId xmlns:p14="http://schemas.microsoft.com/office/powerpoint/2010/main" val="283239169"/>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BAB3C8-73DE-434D-A0B7-A761A19690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86FB176-CA6C-4C2F-9417-C5F5D89B4070}"/>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1C4C6AFA-318A-4C88-98BF-16257E9EDADF}"/>
              </a:ext>
            </a:extLst>
          </p:cNvPr>
          <p:cNvSpPr>
            <a:spLocks noGrp="1"/>
          </p:cNvSpPr>
          <p:nvPr>
            <p:ph type="sldNum" sz="quarter" idx="11"/>
          </p:nvPr>
        </p:nvSpPr>
        <p:spPr/>
        <p:txBody>
          <a:bodyPr/>
          <a:lstStyle>
            <a:lvl1pPr>
              <a:defRPr>
                <a:solidFill>
                  <a:srgbClr val="00C7B1"/>
                </a:solidFill>
              </a:defRPr>
            </a:lvl1pPr>
          </a:lstStyle>
          <a:p>
            <a:pPr>
              <a:defRPr/>
            </a:pPr>
            <a:fld id="{7A15E6B5-B833-474C-9ED0-C1D6B059822B}" type="slidenum">
              <a:rPr lang="en-US" altLang="en-US"/>
              <a:pPr>
                <a:defRPr/>
              </a:pPr>
              <a:t>‹#›</a:t>
            </a:fld>
            <a:endParaRPr lang="en-US" altLang="en-US" dirty="0"/>
          </a:p>
        </p:txBody>
      </p:sp>
    </p:spTree>
    <p:extLst>
      <p:ext uri="{BB962C8B-B14F-4D97-AF65-F5344CB8AC3E}">
        <p14:creationId xmlns:p14="http://schemas.microsoft.com/office/powerpoint/2010/main" val="368420044"/>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F03A00-6279-4619-BF77-594CFE953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183188" y="1319210"/>
            <a:ext cx="6172200" cy="454183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E8CEDFB9-F55D-44C9-816F-277B13EF64BF}"/>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DDBE11F6-30EC-4094-A9B4-287CAC3AD772}"/>
              </a:ext>
            </a:extLst>
          </p:cNvPr>
          <p:cNvSpPr>
            <a:spLocks noGrp="1"/>
          </p:cNvSpPr>
          <p:nvPr>
            <p:ph type="sldNum" sz="quarter" idx="11"/>
          </p:nvPr>
        </p:nvSpPr>
        <p:spPr/>
        <p:txBody>
          <a:bodyPr/>
          <a:lstStyle>
            <a:lvl1pPr>
              <a:defRPr>
                <a:solidFill>
                  <a:srgbClr val="00C7B1"/>
                </a:solidFill>
              </a:defRPr>
            </a:lvl1pPr>
          </a:lstStyle>
          <a:p>
            <a:pPr>
              <a:defRPr/>
            </a:pPr>
            <a:fld id="{0AFD96F8-F0BA-49F5-B46B-926B646B956F}" type="slidenum">
              <a:rPr lang="en-US" altLang="en-US"/>
              <a:pPr>
                <a:defRPr/>
              </a:pPr>
              <a:t>‹#›</a:t>
            </a:fld>
            <a:endParaRPr lang="en-US" altLang="en-US" dirty="0"/>
          </a:p>
        </p:txBody>
      </p:sp>
    </p:spTree>
    <p:extLst>
      <p:ext uri="{BB962C8B-B14F-4D97-AF65-F5344CB8AC3E}">
        <p14:creationId xmlns:p14="http://schemas.microsoft.com/office/powerpoint/2010/main" val="3973933646"/>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4DDFC7-A747-49EA-A70A-C0BFCD9D2CB1}"/>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6EA5D5F3-DCA4-41B7-B3D9-B05E83971C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541F268-1614-47BF-B71D-A66EEE460F7F}"/>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6" name="TextBox 5">
            <a:extLst>
              <a:ext uri="{FF2B5EF4-FFF2-40B4-BE49-F238E27FC236}">
                <a16:creationId xmlns:a16="http://schemas.microsoft.com/office/drawing/2014/main" id="{9A748D62-1CD0-4E40-9851-03CF0C9B1118}"/>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11936" y="1298448"/>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2444889B-54D0-437C-8651-373BA54ED64B}"/>
              </a:ext>
            </a:extLst>
          </p:cNvPr>
          <p:cNvSpPr>
            <a:spLocks noGrp="1"/>
          </p:cNvSpPr>
          <p:nvPr>
            <p:ph type="sldNum" sz="quarter" idx="10"/>
          </p:nvPr>
        </p:nvSpPr>
        <p:spPr>
          <a:xfrm>
            <a:off x="0" y="6446838"/>
            <a:ext cx="711200" cy="365125"/>
          </a:xfrm>
        </p:spPr>
        <p:txBody>
          <a:bodyPr anchor="b"/>
          <a:lstStyle>
            <a:lvl1pPr algn="ctr">
              <a:defRPr sz="1000">
                <a:solidFill>
                  <a:schemeClr val="bg1"/>
                </a:solidFill>
              </a:defRPr>
            </a:lvl1pPr>
          </a:lstStyle>
          <a:p>
            <a:pPr>
              <a:defRPr/>
            </a:pPr>
            <a:fld id="{88215F18-DC80-44E5-91DC-5ABA935C8A52}" type="slidenum">
              <a:rPr lang="en-US" altLang="en-US"/>
              <a:pPr>
                <a:defRPr/>
              </a:pPr>
              <a:t>‹#›</a:t>
            </a:fld>
            <a:endParaRPr lang="en-US" altLang="en-US" dirty="0"/>
          </a:p>
        </p:txBody>
      </p:sp>
    </p:spTree>
    <p:extLst>
      <p:ext uri="{BB962C8B-B14F-4D97-AF65-F5344CB8AC3E}">
        <p14:creationId xmlns:p14="http://schemas.microsoft.com/office/powerpoint/2010/main" val="1071415063"/>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2EB256-2803-41CE-86AD-453A65DECFC2}"/>
              </a:ext>
            </a:extLst>
          </p:cNvPr>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4" name="Picture 8">
            <a:extLst>
              <a:ext uri="{FF2B5EF4-FFF2-40B4-BE49-F238E27FC236}">
                <a16:creationId xmlns:a16="http://schemas.microsoft.com/office/drawing/2014/main" id="{662C16F5-02A7-4210-943B-89D62C56D2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629E485-A594-4291-B87A-A697D6870376}"/>
              </a:ext>
            </a:extLst>
          </p:cNvPr>
          <p:cNvSpPr txBox="1">
            <a:spLocks noChangeArrowheads="1"/>
          </p:cNvSpPr>
          <p:nvPr userDrawn="1"/>
        </p:nvSpPr>
        <p:spPr bwMode="auto">
          <a:xfrm>
            <a:off x="5321300" y="6565900"/>
            <a:ext cx="227330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defRPr/>
            </a:pPr>
            <a:r>
              <a:rPr lang="en-US" altLang="en-US" sz="1000" b="0" dirty="0">
                <a:solidFill>
                  <a:schemeClr val="bg1"/>
                </a:solidFill>
                <a:latin typeface="Franklin Gothic Book" panose="020B0503020102020204" pitchFamily="34" charset="0"/>
              </a:rPr>
              <a:t>Duplication prohibited without consent</a:t>
            </a:r>
          </a:p>
        </p:txBody>
      </p:sp>
      <p:sp>
        <p:nvSpPr>
          <p:cNvPr id="6" name="TextBox 5">
            <a:extLst>
              <a:ext uri="{FF2B5EF4-FFF2-40B4-BE49-F238E27FC236}">
                <a16:creationId xmlns:a16="http://schemas.microsoft.com/office/drawing/2014/main" id="{976D65A5-2860-4F93-88E2-C18A503FDC58}"/>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06F02D73-419A-4799-9D11-44DF1403278A}"/>
              </a:ext>
            </a:extLst>
          </p:cNvPr>
          <p:cNvSpPr>
            <a:spLocks noGrp="1"/>
          </p:cNvSpPr>
          <p:nvPr>
            <p:ph type="sldNum" sz="quarter" idx="10"/>
          </p:nvPr>
        </p:nvSpPr>
        <p:spPr>
          <a:xfrm>
            <a:off x="0" y="6446838"/>
            <a:ext cx="457200" cy="365125"/>
          </a:xfrm>
        </p:spPr>
        <p:txBody>
          <a:bodyPr anchor="b"/>
          <a:lstStyle>
            <a:lvl1pPr algn="ctr">
              <a:defRPr sz="1000">
                <a:solidFill>
                  <a:schemeClr val="bg1"/>
                </a:solidFill>
              </a:defRPr>
            </a:lvl1pPr>
          </a:lstStyle>
          <a:p>
            <a:pPr>
              <a:defRPr/>
            </a:pPr>
            <a:fld id="{80BAEC5C-CC15-44BE-A4BF-6CCAB00D3257}" type="slidenum">
              <a:rPr lang="en-US" altLang="en-US"/>
              <a:pPr>
                <a:defRPr/>
              </a:pPr>
              <a:t>‹#›</a:t>
            </a:fld>
            <a:endParaRPr lang="en-US" altLang="en-US" dirty="0"/>
          </a:p>
        </p:txBody>
      </p:sp>
    </p:spTree>
    <p:extLst>
      <p:ext uri="{BB962C8B-B14F-4D97-AF65-F5344CB8AC3E}">
        <p14:creationId xmlns:p14="http://schemas.microsoft.com/office/powerpoint/2010/main" val="431440891"/>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Role Play &amp; Exercises">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796CFBA4-34A1-48B8-B644-0A04B856D58C}"/>
              </a:ext>
            </a:extLst>
          </p:cNvPr>
          <p:cNvSpPr/>
          <p:nvPr userDrawn="1"/>
        </p:nvSpPr>
        <p:spPr>
          <a:xfrm>
            <a:off x="0" y="0"/>
            <a:ext cx="12192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0" y="0"/>
                </a:moveTo>
                <a:lnTo>
                  <a:pt x="9144000" y="0"/>
                </a:lnTo>
                <a:lnTo>
                  <a:pt x="9144000" y="6858000"/>
                </a:lnTo>
                <a:lnTo>
                  <a:pt x="0" y="6858000"/>
                </a:lnTo>
                <a:lnTo>
                  <a:pt x="0" y="0"/>
                </a:lnTo>
                <a:close/>
              </a:path>
            </a:pathLst>
          </a:cu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a:extLst>
              <a:ext uri="{FF2B5EF4-FFF2-40B4-BE49-F238E27FC236}">
                <a16:creationId xmlns:a16="http://schemas.microsoft.com/office/drawing/2014/main" id="{77E6822B-835E-4DBD-96C2-6C9F83BDD0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324EDA2-96B2-487B-ABC9-3E36FD8646A7}"/>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7" name="TextBox 6">
            <a:extLst>
              <a:ext uri="{FF2B5EF4-FFF2-40B4-BE49-F238E27FC236}">
                <a16:creationId xmlns:a16="http://schemas.microsoft.com/office/drawing/2014/main" id="{CC45DB71-63C3-4C3C-90A5-FF0412CE0EDF}"/>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a:cs typeface="Franklin Gothic Book"/>
              </a:defRPr>
            </a:lvl1pPr>
          </a:lstStyle>
          <a:p>
            <a:r>
              <a:rPr lang="en-US" dirty="0"/>
              <a:t>Click to edit Master title style</a:t>
            </a:r>
          </a:p>
        </p:txBody>
      </p:sp>
      <p:sp>
        <p:nvSpPr>
          <p:cNvPr id="10" name="Text Placeholder 9"/>
          <p:cNvSpPr>
            <a:spLocks noGrp="1"/>
          </p:cNvSpPr>
          <p:nvPr>
            <p:ph type="body" sz="quarter" idx="13"/>
          </p:nvPr>
        </p:nvSpPr>
        <p:spPr>
          <a:xfrm>
            <a:off x="1011936" y="2514600"/>
            <a:ext cx="5998464"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BE3ADC87-B6F9-45FE-AE5B-C418A62E1D76}"/>
              </a:ext>
            </a:extLst>
          </p:cNvPr>
          <p:cNvSpPr>
            <a:spLocks noGrp="1"/>
          </p:cNvSpPr>
          <p:nvPr>
            <p:ph type="sldNum" sz="quarter" idx="14"/>
          </p:nvPr>
        </p:nvSpPr>
        <p:spPr>
          <a:xfrm>
            <a:off x="0" y="6446838"/>
            <a:ext cx="457200" cy="365125"/>
          </a:xfrm>
        </p:spPr>
        <p:txBody>
          <a:bodyPr anchor="b"/>
          <a:lstStyle>
            <a:lvl1pPr algn="ctr">
              <a:defRPr sz="1000">
                <a:solidFill>
                  <a:schemeClr val="bg1"/>
                </a:solidFill>
              </a:defRPr>
            </a:lvl1pPr>
          </a:lstStyle>
          <a:p>
            <a:pPr>
              <a:defRPr/>
            </a:pPr>
            <a:fld id="{9C91F72D-BF6A-4D60-B9E8-FD77F5CCFFD7}" type="slidenum">
              <a:rPr lang="en-US" altLang="en-US"/>
              <a:pPr>
                <a:defRPr/>
              </a:pPr>
              <a:t>‹#›</a:t>
            </a:fld>
            <a:endParaRPr lang="en-US" altLang="en-US" dirty="0"/>
          </a:p>
        </p:txBody>
      </p:sp>
    </p:spTree>
    <p:extLst>
      <p:ext uri="{BB962C8B-B14F-4D97-AF65-F5344CB8AC3E}">
        <p14:creationId xmlns:p14="http://schemas.microsoft.com/office/powerpoint/2010/main" val="389236102"/>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53BC98-04BA-45A9-93E8-EF94DC3CC2CC}"/>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2F78E2A6-4D0D-4E63-81F8-885182280F35}"/>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8">
            <a:extLst>
              <a:ext uri="{FF2B5EF4-FFF2-40B4-BE49-F238E27FC236}">
                <a16:creationId xmlns:a16="http://schemas.microsoft.com/office/drawing/2014/main" id="{65225645-468A-4745-93CC-DE5586DCF3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Text Placeholder 7"/>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BB8C873E-E3BC-4680-8523-AF798821F516}"/>
              </a:ext>
            </a:extLst>
          </p:cNvPr>
          <p:cNvSpPr>
            <a:spLocks noGrp="1"/>
          </p:cNvSpPr>
          <p:nvPr>
            <p:ph type="sldNum" sz="quarter" idx="14"/>
          </p:nvPr>
        </p:nvSpPr>
        <p:spPr/>
        <p:txBody>
          <a:bodyPr/>
          <a:lstStyle>
            <a:lvl1pPr>
              <a:defRPr>
                <a:solidFill>
                  <a:srgbClr val="00C7B1"/>
                </a:solidFill>
              </a:defRPr>
            </a:lvl1pPr>
          </a:lstStyle>
          <a:p>
            <a:pPr>
              <a:defRPr/>
            </a:pPr>
            <a:fld id="{FFEABF27-C306-40E4-A5E2-9E15DA731344}" type="slidenum">
              <a:rPr lang="en-US"/>
              <a:pPr>
                <a:defRPr/>
              </a:pPr>
              <a:t>‹#›</a:t>
            </a:fld>
            <a:endParaRPr lang="en-US" dirty="0"/>
          </a:p>
        </p:txBody>
      </p:sp>
      <p:sp>
        <p:nvSpPr>
          <p:cNvPr id="9" name="Footer Placeholder 4">
            <a:extLst>
              <a:ext uri="{FF2B5EF4-FFF2-40B4-BE49-F238E27FC236}">
                <a16:creationId xmlns:a16="http://schemas.microsoft.com/office/drawing/2014/main" id="{43060BB2-5AC2-4334-82D3-BF31E30EE19E}"/>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348538338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5B50941-BAAF-4D83-AA02-4DBFD784E794}"/>
              </a:ext>
            </a:extLst>
          </p:cNvPr>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1AC52D96-87B6-419E-A69D-70F3EEEC86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CAC34D3-6B8A-48FB-90AE-762304D04233}"/>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4E07FA3C-495E-486D-8443-5584D98C2AEB}"/>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7107F651-BA74-4A62-93C3-6A7A60C454ED}"/>
              </a:ext>
            </a:extLst>
          </p:cNvPr>
          <p:cNvSpPr>
            <a:spLocks noGrp="1"/>
          </p:cNvSpPr>
          <p:nvPr>
            <p:ph type="sldNum" sz="quarter" idx="10"/>
          </p:nvPr>
        </p:nvSpPr>
        <p:spPr>
          <a:xfrm>
            <a:off x="0" y="6446838"/>
            <a:ext cx="457200" cy="365125"/>
          </a:xfrm>
        </p:spPr>
        <p:txBody>
          <a:bodyPr anchor="b"/>
          <a:lstStyle>
            <a:lvl1pPr algn="ctr">
              <a:defRPr sz="1000">
                <a:solidFill>
                  <a:schemeClr val="bg1"/>
                </a:solidFill>
              </a:defRPr>
            </a:lvl1pPr>
          </a:lstStyle>
          <a:p>
            <a:pPr>
              <a:defRPr/>
            </a:pPr>
            <a:fld id="{1D595B91-1E84-4DC4-8931-534FD44F6D4E}" type="slidenum">
              <a:rPr lang="en-US" altLang="en-US"/>
              <a:pPr>
                <a:defRPr/>
              </a:pPr>
              <a:t>‹#›</a:t>
            </a:fld>
            <a:endParaRPr lang="en-US" altLang="en-US" dirty="0"/>
          </a:p>
        </p:txBody>
      </p:sp>
    </p:spTree>
    <p:extLst>
      <p:ext uri="{BB962C8B-B14F-4D97-AF65-F5344CB8AC3E}">
        <p14:creationId xmlns:p14="http://schemas.microsoft.com/office/powerpoint/2010/main" val="3882880935"/>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D49EC9-C8B8-4190-9FF1-68152949665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3FEBFF23-D30F-409D-BFEC-ADFEBE0A812E}"/>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8">
            <a:extLst>
              <a:ext uri="{FF2B5EF4-FFF2-40B4-BE49-F238E27FC236}">
                <a16:creationId xmlns:a16="http://schemas.microsoft.com/office/drawing/2014/main" id="{973A0027-A46F-4ABF-9B6D-EE5EAF9C0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background_standard_screen.jpg">
            <a:extLst>
              <a:ext uri="{FF2B5EF4-FFF2-40B4-BE49-F238E27FC236}">
                <a16:creationId xmlns:a16="http://schemas.microsoft.com/office/drawing/2014/main" id="{430D1FFD-DA2E-4CCF-A2DD-5BA8FED4CCE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28940A4D-637B-443A-932A-094FE59F5689}"/>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a:extLst>
              <a:ext uri="{FF2B5EF4-FFF2-40B4-BE49-F238E27FC236}">
                <a16:creationId xmlns:a16="http://schemas.microsoft.com/office/drawing/2014/main" id="{3EF08DD4-7F39-4936-A660-30F87553A448}"/>
              </a:ext>
            </a:extLst>
          </p:cNvPr>
          <p:cNvSpPr/>
          <p:nvPr userDrawn="1"/>
        </p:nvSpPr>
        <p:spPr>
          <a:xfrm>
            <a:off x="442913" y="0"/>
            <a:ext cx="12382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10" name="Picture 12">
            <a:extLst>
              <a:ext uri="{FF2B5EF4-FFF2-40B4-BE49-F238E27FC236}">
                <a16:creationId xmlns:a16="http://schemas.microsoft.com/office/drawing/2014/main" id="{A242125C-D35F-4BDD-AA8D-0EFA12C3670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76BB4A9-ADAB-4B8C-99EF-C21886B69416}"/>
              </a:ext>
            </a:extLst>
          </p:cNvPr>
          <p:cNvSpPr txBox="1">
            <a:spLocks noChangeArrowheads="1"/>
          </p:cNvSpPr>
          <p:nvPr userDrawn="1"/>
        </p:nvSpPr>
        <p:spPr bwMode="auto">
          <a:xfrm>
            <a:off x="5322888" y="6565900"/>
            <a:ext cx="227171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a:solidFill>
                  <a:srgbClr val="00467F"/>
                </a:solidFill>
                <a:latin typeface="Franklin Gothic Book" panose="020B0503020102020204" pitchFamily="34" charset="0"/>
              </a:rPr>
              <a:t>Duplication prohibited without consent</a:t>
            </a:r>
          </a:p>
        </p:txBody>
      </p:sp>
      <p:sp>
        <p:nvSpPr>
          <p:cNvPr id="12" name="TextBox 11">
            <a:extLst>
              <a:ext uri="{FF2B5EF4-FFF2-40B4-BE49-F238E27FC236}">
                <a16:creationId xmlns:a16="http://schemas.microsoft.com/office/drawing/2014/main" id="{C74132C6-92F1-45DC-BC41-3D5AB975264D}"/>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a:solidFill>
                  <a:srgbClr val="00467F"/>
                </a:solidFill>
                <a:latin typeface="Franklin Gothic Book" panose="020B0503020102020204" pitchFamily="34" charset="0"/>
              </a:rPr>
              <a:t>Copyright 1992-2015, Leadership Strategies, Inc. V15.03</a:t>
            </a:r>
          </a:p>
        </p:txBody>
      </p:sp>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CA80FE16-E771-4E2F-BC29-D6F74650488A}"/>
              </a:ext>
            </a:extLst>
          </p:cNvPr>
          <p:cNvSpPr>
            <a:spLocks noGrp="1"/>
          </p:cNvSpPr>
          <p:nvPr>
            <p:ph type="sldNum" sz="quarter" idx="10"/>
          </p:nvPr>
        </p:nvSpPr>
        <p:spPr/>
        <p:txBody>
          <a:bodyPr/>
          <a:lstStyle>
            <a:lvl1pPr>
              <a:defRPr>
                <a:solidFill>
                  <a:srgbClr val="00C7B1"/>
                </a:solidFill>
              </a:defRPr>
            </a:lvl1pPr>
          </a:lstStyle>
          <a:p>
            <a:pPr>
              <a:defRPr/>
            </a:pPr>
            <a:fld id="{8A343240-BDAC-42AA-8459-F75705DE9DFB}" type="slidenum">
              <a:rPr lang="en-US"/>
              <a:pPr>
                <a:defRPr/>
              </a:pPr>
              <a:t>‹#›</a:t>
            </a:fld>
            <a:endParaRPr lang="en-US" dirty="0"/>
          </a:p>
        </p:txBody>
      </p:sp>
      <p:sp>
        <p:nvSpPr>
          <p:cNvPr id="14" name="Footer Placeholder 4">
            <a:extLst>
              <a:ext uri="{FF2B5EF4-FFF2-40B4-BE49-F238E27FC236}">
                <a16:creationId xmlns:a16="http://schemas.microsoft.com/office/drawing/2014/main" id="{6476E380-DA63-464E-9CDD-BF21F8C1D85B}"/>
              </a:ext>
            </a:extLst>
          </p:cNvPr>
          <p:cNvSpPr>
            <a:spLocks noGrp="1"/>
          </p:cNvSpPr>
          <p:nvPr>
            <p:ph type="ftr" sz="quarter" idx="11"/>
          </p:nvPr>
        </p:nvSpPr>
        <p:spPr/>
        <p:txBody>
          <a:bodyPr/>
          <a:lstStyle>
            <a:lvl1pPr>
              <a:defRPr/>
            </a:lvl1pPr>
          </a:lstStyle>
          <a:p>
            <a:pPr>
              <a:defRPr/>
            </a:pPr>
            <a:r>
              <a:rPr lang="en-US"/>
              <a:t>Copyright (c) 1992-2019 Leadership Strategies, Inc.</a:t>
            </a:r>
          </a:p>
        </p:txBody>
      </p:sp>
    </p:spTree>
    <p:extLst>
      <p:ext uri="{BB962C8B-B14F-4D97-AF65-F5344CB8AC3E}">
        <p14:creationId xmlns:p14="http://schemas.microsoft.com/office/powerpoint/2010/main" val="22274094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BAC638-BEC4-475E-8A1B-621C60A12251}"/>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B17D2BEC-B692-4AF1-96D6-E85018E3CFF0}"/>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8">
            <a:extLst>
              <a:ext uri="{FF2B5EF4-FFF2-40B4-BE49-F238E27FC236}">
                <a16:creationId xmlns:a16="http://schemas.microsoft.com/office/drawing/2014/main" id="{9884A8EC-D11C-4446-9610-ACFA9738D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7" name="Footer Placeholder 4">
            <a:extLst>
              <a:ext uri="{FF2B5EF4-FFF2-40B4-BE49-F238E27FC236}">
                <a16:creationId xmlns:a16="http://schemas.microsoft.com/office/drawing/2014/main" id="{FF146D24-3D37-4268-BA57-6F04239C7239}"/>
              </a:ext>
            </a:extLst>
          </p:cNvPr>
          <p:cNvSpPr>
            <a:spLocks noGrp="1"/>
          </p:cNvSpPr>
          <p:nvPr>
            <p:ph type="ftr" sz="quarter" idx="10"/>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EBFB1CE1-0EE1-427F-9B57-BE783183CD29}"/>
              </a:ext>
            </a:extLst>
          </p:cNvPr>
          <p:cNvSpPr>
            <a:spLocks noGrp="1"/>
          </p:cNvSpPr>
          <p:nvPr>
            <p:ph type="sldNum" sz="quarter" idx="11"/>
          </p:nvPr>
        </p:nvSpPr>
        <p:spPr/>
        <p:txBody>
          <a:bodyPr/>
          <a:lstStyle>
            <a:lvl1pPr>
              <a:defRPr>
                <a:solidFill>
                  <a:srgbClr val="00C7B1"/>
                </a:solidFill>
              </a:defRPr>
            </a:lvl1pPr>
          </a:lstStyle>
          <a:p>
            <a:pPr>
              <a:defRPr/>
            </a:pPr>
            <a:fld id="{A88E1895-98BC-41BC-BCED-BA61EA26E548}" type="slidenum">
              <a:rPr lang="en-US"/>
              <a:pPr>
                <a:defRPr/>
              </a:pPr>
              <a:t>‹#›</a:t>
            </a:fld>
            <a:endParaRPr lang="en-US" dirty="0"/>
          </a:p>
        </p:txBody>
      </p:sp>
    </p:spTree>
    <p:extLst>
      <p:ext uri="{BB962C8B-B14F-4D97-AF65-F5344CB8AC3E}">
        <p14:creationId xmlns:p14="http://schemas.microsoft.com/office/powerpoint/2010/main" val="178444177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5" name="Round Single Corner Rectangle 13">
            <a:extLst>
              <a:ext uri="{FF2B5EF4-FFF2-40B4-BE49-F238E27FC236}">
                <a16:creationId xmlns:a16="http://schemas.microsoft.com/office/drawing/2014/main" id="{1A6A6809-96D5-4256-A3E6-CE6545411285}"/>
              </a:ext>
            </a:extLst>
          </p:cNvPr>
          <p:cNvSpPr/>
          <p:nvPr/>
        </p:nvSpPr>
        <p:spPr>
          <a:xfrm rot="10800000">
            <a:off x="8299450" y="-9525"/>
            <a:ext cx="3902075" cy="622300"/>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1216FD7F-6D17-4DA0-81F1-ED468D6912CE}"/>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6">
            <a:extLst>
              <a:ext uri="{FF2B5EF4-FFF2-40B4-BE49-F238E27FC236}">
                <a16:creationId xmlns:a16="http://schemas.microsoft.com/office/drawing/2014/main" id="{9B66DA1D-7CE1-4771-B148-6437AA66DC38}"/>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9">
            <a:extLst>
              <a:ext uri="{FF2B5EF4-FFF2-40B4-BE49-F238E27FC236}">
                <a16:creationId xmlns:a16="http://schemas.microsoft.com/office/drawing/2014/main" id="{90D93660-207E-4531-92D6-25846F81A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68580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Text Placeholder 17"/>
          <p:cNvSpPr>
            <a:spLocks noGrp="1"/>
          </p:cNvSpPr>
          <p:nvPr>
            <p:ph type="body" sz="quarter" idx="13"/>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F2302397-79C7-4AF0-9547-2982BF43C07C}"/>
              </a:ext>
            </a:extLst>
          </p:cNvPr>
          <p:cNvSpPr>
            <a:spLocks noGrp="1"/>
          </p:cNvSpPr>
          <p:nvPr>
            <p:ph type="ftr" sz="quarter" idx="14"/>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214C7A99-3AF7-4535-BA5E-D819C29AFC1E}"/>
              </a:ext>
            </a:extLst>
          </p:cNvPr>
          <p:cNvSpPr>
            <a:spLocks noGrp="1"/>
          </p:cNvSpPr>
          <p:nvPr>
            <p:ph type="sldNum" sz="quarter" idx="15"/>
          </p:nvPr>
        </p:nvSpPr>
        <p:spPr/>
        <p:txBody>
          <a:bodyPr/>
          <a:lstStyle>
            <a:lvl1pPr>
              <a:defRPr>
                <a:solidFill>
                  <a:srgbClr val="00C7B1"/>
                </a:solidFill>
              </a:defRPr>
            </a:lvl1pPr>
          </a:lstStyle>
          <a:p>
            <a:pPr>
              <a:defRPr/>
            </a:pPr>
            <a:fld id="{6842850D-B884-4FBD-8D84-FEBBD0EB52DD}" type="slidenum">
              <a:rPr lang="en-US"/>
              <a:pPr>
                <a:defRPr/>
              </a:pPr>
              <a:t>‹#›</a:t>
            </a:fld>
            <a:endParaRPr lang="en-US" dirty="0"/>
          </a:p>
        </p:txBody>
      </p:sp>
    </p:spTree>
    <p:extLst>
      <p:ext uri="{BB962C8B-B14F-4D97-AF65-F5344CB8AC3E}">
        <p14:creationId xmlns:p14="http://schemas.microsoft.com/office/powerpoint/2010/main" val="1712689422"/>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3EF598-B544-438F-83F3-3C9194834DFF}"/>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AD315AEF-8818-4236-A733-9580E0F42784}"/>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7" name="Picture 8">
            <a:extLst>
              <a:ext uri="{FF2B5EF4-FFF2-40B4-BE49-F238E27FC236}">
                <a16:creationId xmlns:a16="http://schemas.microsoft.com/office/drawing/2014/main" id="{08302A3D-E5E5-401E-8180-F1B47E690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Footer Placeholder 5">
            <a:extLst>
              <a:ext uri="{FF2B5EF4-FFF2-40B4-BE49-F238E27FC236}">
                <a16:creationId xmlns:a16="http://schemas.microsoft.com/office/drawing/2014/main" id="{412B398B-0434-4D63-B9C0-935F9846BBDF}"/>
              </a:ext>
            </a:extLst>
          </p:cNvPr>
          <p:cNvSpPr>
            <a:spLocks noGrp="1"/>
          </p:cNvSpPr>
          <p:nvPr>
            <p:ph type="ftr" sz="quarter" idx="10"/>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2089EAC9-BC67-4D08-B1D4-CC18DE57CB7A}"/>
              </a:ext>
            </a:extLst>
          </p:cNvPr>
          <p:cNvSpPr>
            <a:spLocks noGrp="1"/>
          </p:cNvSpPr>
          <p:nvPr>
            <p:ph type="sldNum" sz="quarter" idx="11"/>
          </p:nvPr>
        </p:nvSpPr>
        <p:spPr/>
        <p:txBody>
          <a:bodyPr/>
          <a:lstStyle>
            <a:lvl1pPr>
              <a:defRPr>
                <a:solidFill>
                  <a:srgbClr val="00C7B1"/>
                </a:solidFill>
              </a:defRPr>
            </a:lvl1pPr>
          </a:lstStyle>
          <a:p>
            <a:pPr>
              <a:defRPr/>
            </a:pPr>
            <a:fld id="{4F479C4E-D6BC-4326-A74B-0F248C6E8CBE}" type="slidenum">
              <a:rPr lang="en-US"/>
              <a:pPr>
                <a:defRPr/>
              </a:pPr>
              <a:t>‹#›</a:t>
            </a:fld>
            <a:endParaRPr lang="en-US" dirty="0"/>
          </a:p>
        </p:txBody>
      </p:sp>
    </p:spTree>
    <p:extLst>
      <p:ext uri="{BB962C8B-B14F-4D97-AF65-F5344CB8AC3E}">
        <p14:creationId xmlns:p14="http://schemas.microsoft.com/office/powerpoint/2010/main" val="3850144648"/>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18FB4A-F540-4658-A537-01372B08AC1E}"/>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D1A07092-EC54-427F-888F-6B564FC2828D}"/>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C8720EE-72D0-452C-AE81-C083CEA96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28650" y="1718562"/>
            <a:ext cx="5368925"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0022" y="1718562"/>
            <a:ext cx="5395366"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10" name="Footer Placeholder 7">
            <a:extLst>
              <a:ext uri="{FF2B5EF4-FFF2-40B4-BE49-F238E27FC236}">
                <a16:creationId xmlns:a16="http://schemas.microsoft.com/office/drawing/2014/main" id="{CF58F99C-86E5-4273-AD3C-A961CBDC7426}"/>
              </a:ext>
            </a:extLst>
          </p:cNvPr>
          <p:cNvSpPr>
            <a:spLocks noGrp="1"/>
          </p:cNvSpPr>
          <p:nvPr>
            <p:ph type="ftr" sz="quarter" idx="10"/>
          </p:nvPr>
        </p:nvSpPr>
        <p:spPr/>
        <p:txBody>
          <a:bodyPr/>
          <a:lstStyle>
            <a:lvl1pPr>
              <a:defRPr/>
            </a:lvl1pPr>
          </a:lstStyle>
          <a:p>
            <a:pPr>
              <a:defRPr/>
            </a:pPr>
            <a:endParaRPr lang="en-US"/>
          </a:p>
        </p:txBody>
      </p:sp>
      <p:sp>
        <p:nvSpPr>
          <p:cNvPr id="11" name="Slide Number Placeholder 8">
            <a:extLst>
              <a:ext uri="{FF2B5EF4-FFF2-40B4-BE49-F238E27FC236}">
                <a16:creationId xmlns:a16="http://schemas.microsoft.com/office/drawing/2014/main" id="{6E485B92-D3E3-46A4-8416-B3A08760DFCF}"/>
              </a:ext>
            </a:extLst>
          </p:cNvPr>
          <p:cNvSpPr>
            <a:spLocks noGrp="1"/>
          </p:cNvSpPr>
          <p:nvPr>
            <p:ph type="sldNum" sz="quarter" idx="11"/>
          </p:nvPr>
        </p:nvSpPr>
        <p:spPr/>
        <p:txBody>
          <a:bodyPr/>
          <a:lstStyle>
            <a:lvl1pPr>
              <a:defRPr>
                <a:solidFill>
                  <a:srgbClr val="00C7B1"/>
                </a:solidFill>
              </a:defRPr>
            </a:lvl1pPr>
          </a:lstStyle>
          <a:p>
            <a:pPr>
              <a:defRPr/>
            </a:pPr>
            <a:fld id="{0CC88465-5300-475A-A2EB-5C617952C46B}" type="slidenum">
              <a:rPr lang="en-US"/>
              <a:pPr>
                <a:defRPr/>
              </a:pPr>
              <a:t>‹#›</a:t>
            </a:fld>
            <a:endParaRPr lang="en-US" dirty="0"/>
          </a:p>
        </p:txBody>
      </p:sp>
    </p:spTree>
    <p:extLst>
      <p:ext uri="{BB962C8B-B14F-4D97-AF65-F5344CB8AC3E}">
        <p14:creationId xmlns:p14="http://schemas.microsoft.com/office/powerpoint/2010/main" val="520665515"/>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8AF525-C828-412E-8F73-190F8C02D6D4}"/>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886BAA05-688A-43C7-8D50-7FB92C31ED9B}"/>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5" name="Picture 8">
            <a:extLst>
              <a:ext uri="{FF2B5EF4-FFF2-40B4-BE49-F238E27FC236}">
                <a16:creationId xmlns:a16="http://schemas.microsoft.com/office/drawing/2014/main" id="{7700ED56-B5D4-48BE-BA6C-5E2D8FB13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6" name="Footer Placeholder 3">
            <a:extLst>
              <a:ext uri="{FF2B5EF4-FFF2-40B4-BE49-F238E27FC236}">
                <a16:creationId xmlns:a16="http://schemas.microsoft.com/office/drawing/2014/main" id="{E86B9729-DA5B-4076-B90F-3869C332ED64}"/>
              </a:ext>
            </a:extLst>
          </p:cNvPr>
          <p:cNvSpPr>
            <a:spLocks noGrp="1"/>
          </p:cNvSpPr>
          <p:nvPr>
            <p:ph type="ftr" sz="quarter" idx="10"/>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13DE2A2A-724E-4BE4-8492-C52B6B6E2643}"/>
              </a:ext>
            </a:extLst>
          </p:cNvPr>
          <p:cNvSpPr>
            <a:spLocks noGrp="1"/>
          </p:cNvSpPr>
          <p:nvPr>
            <p:ph type="sldNum" sz="quarter" idx="11"/>
          </p:nvPr>
        </p:nvSpPr>
        <p:spPr/>
        <p:txBody>
          <a:bodyPr/>
          <a:lstStyle>
            <a:lvl1pPr>
              <a:defRPr>
                <a:solidFill>
                  <a:srgbClr val="00C7B1"/>
                </a:solidFill>
              </a:defRPr>
            </a:lvl1pPr>
          </a:lstStyle>
          <a:p>
            <a:pPr>
              <a:defRPr/>
            </a:pPr>
            <a:fld id="{2E0BE831-FE24-41A9-951E-A2B8381ABAB9}" type="slidenum">
              <a:rPr lang="en-US"/>
              <a:pPr>
                <a:defRPr/>
              </a:pPr>
              <a:t>‹#›</a:t>
            </a:fld>
            <a:endParaRPr lang="en-US" dirty="0"/>
          </a:p>
        </p:txBody>
      </p:sp>
    </p:spTree>
    <p:extLst>
      <p:ext uri="{BB962C8B-B14F-4D97-AF65-F5344CB8AC3E}">
        <p14:creationId xmlns:p14="http://schemas.microsoft.com/office/powerpoint/2010/main" val="3923114223"/>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CD9753-0791-4D51-8724-5B0B0D53BD14}"/>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7">
            <a:extLst>
              <a:ext uri="{FF2B5EF4-FFF2-40B4-BE49-F238E27FC236}">
                <a16:creationId xmlns:a16="http://schemas.microsoft.com/office/drawing/2014/main" id="{E83F6B08-F3CF-4F26-811F-BEEA5C043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048356BD-3BF5-46F2-B74D-91AE38BAA4F4}"/>
              </a:ext>
            </a:extLst>
          </p:cNvPr>
          <p:cNvSpPr>
            <a:spLocks noGrp="1"/>
          </p:cNvSpPr>
          <p:nvPr>
            <p:ph type="sldNum" sz="quarter" idx="10"/>
          </p:nvPr>
        </p:nvSpPr>
        <p:spPr/>
        <p:txBody>
          <a:bodyPr/>
          <a:lstStyle>
            <a:lvl1pPr>
              <a:defRPr>
                <a:solidFill>
                  <a:srgbClr val="00C7B1"/>
                </a:solidFill>
              </a:defRPr>
            </a:lvl1pPr>
          </a:lstStyle>
          <a:p>
            <a:pPr>
              <a:defRPr/>
            </a:pPr>
            <a:fld id="{5F408144-C133-4BEE-B825-1E491171C17C}" type="slidenum">
              <a:rPr lang="en-US"/>
              <a:pPr>
                <a:defRPr/>
              </a:pPr>
              <a:t>‹#›</a:t>
            </a:fld>
            <a:endParaRPr lang="en-US" dirty="0"/>
          </a:p>
        </p:txBody>
      </p:sp>
    </p:spTree>
    <p:extLst>
      <p:ext uri="{BB962C8B-B14F-4D97-AF65-F5344CB8AC3E}">
        <p14:creationId xmlns:p14="http://schemas.microsoft.com/office/powerpoint/2010/main" val="287751443"/>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7DC33292-9DED-4E3C-84C0-F21311A068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477FE85-FA40-4042-A77B-7D32FF516AB0}"/>
              </a:ext>
            </a:extLst>
          </p:cNvPr>
          <p:cNvSpPr>
            <a:spLocks noGrp="1"/>
          </p:cNvSpPr>
          <p:nvPr>
            <p:ph type="ftr" sz="quarter" idx="10"/>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BEBA6D45-604F-4795-81A4-A63D96F0AE3C}"/>
              </a:ext>
            </a:extLst>
          </p:cNvPr>
          <p:cNvSpPr>
            <a:spLocks noGrp="1"/>
          </p:cNvSpPr>
          <p:nvPr>
            <p:ph type="sldNum" sz="quarter" idx="11"/>
          </p:nvPr>
        </p:nvSpPr>
        <p:spPr/>
        <p:txBody>
          <a:bodyPr/>
          <a:lstStyle>
            <a:lvl1pPr>
              <a:defRPr>
                <a:solidFill>
                  <a:srgbClr val="00C7B1"/>
                </a:solidFill>
              </a:defRPr>
            </a:lvl1pPr>
          </a:lstStyle>
          <a:p>
            <a:pPr>
              <a:defRPr/>
            </a:pPr>
            <a:fld id="{448EFB33-86C2-4710-AC54-610E2BD8BA1C}" type="slidenum">
              <a:rPr lang="en-US"/>
              <a:pPr>
                <a:defRPr/>
              </a:pPr>
              <a:t>‹#›</a:t>
            </a:fld>
            <a:endParaRPr lang="en-US" dirty="0"/>
          </a:p>
        </p:txBody>
      </p:sp>
    </p:spTree>
    <p:extLst>
      <p:ext uri="{BB962C8B-B14F-4D97-AF65-F5344CB8AC3E}">
        <p14:creationId xmlns:p14="http://schemas.microsoft.com/office/powerpoint/2010/main" val="2113444864"/>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348F1A1-7201-45EA-8CE7-2A854CBA4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183188" y="1319210"/>
            <a:ext cx="6172200" cy="454183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AAF530A-FB4B-4EC3-95CD-D1CEAC84A5A2}"/>
              </a:ext>
            </a:extLst>
          </p:cNvPr>
          <p:cNvSpPr>
            <a:spLocks noGrp="1"/>
          </p:cNvSpPr>
          <p:nvPr>
            <p:ph type="ftr" sz="quarter" idx="10"/>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8F95E03-4113-43C2-8E33-5172B40662B0}"/>
              </a:ext>
            </a:extLst>
          </p:cNvPr>
          <p:cNvSpPr>
            <a:spLocks noGrp="1"/>
          </p:cNvSpPr>
          <p:nvPr>
            <p:ph type="sldNum" sz="quarter" idx="11"/>
          </p:nvPr>
        </p:nvSpPr>
        <p:spPr/>
        <p:txBody>
          <a:bodyPr/>
          <a:lstStyle>
            <a:lvl1pPr>
              <a:defRPr>
                <a:solidFill>
                  <a:srgbClr val="00C7B1"/>
                </a:solidFill>
              </a:defRPr>
            </a:lvl1pPr>
          </a:lstStyle>
          <a:p>
            <a:pPr>
              <a:defRPr/>
            </a:pPr>
            <a:fld id="{B5DDAB27-7282-4A30-83E2-70F442FDCA27}" type="slidenum">
              <a:rPr lang="en-US"/>
              <a:pPr>
                <a:defRPr/>
              </a:pPr>
              <a:t>‹#›</a:t>
            </a:fld>
            <a:endParaRPr lang="en-US" dirty="0"/>
          </a:p>
        </p:txBody>
      </p:sp>
    </p:spTree>
    <p:extLst>
      <p:ext uri="{BB962C8B-B14F-4D97-AF65-F5344CB8AC3E}">
        <p14:creationId xmlns:p14="http://schemas.microsoft.com/office/powerpoint/2010/main" val="1257692352"/>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5" name="Picture 6" descr="background_standard_screen.jpg">
            <a:extLst>
              <a:ext uri="{FF2B5EF4-FFF2-40B4-BE49-F238E27FC236}">
                <a16:creationId xmlns:a16="http://schemas.microsoft.com/office/drawing/2014/main" id="{408EA756-531F-482E-AABB-FA1CF9CA32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D94013F-64A8-4C2A-8D79-7A59761F7607}"/>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a:extLst>
              <a:ext uri="{FF2B5EF4-FFF2-40B4-BE49-F238E27FC236}">
                <a16:creationId xmlns:a16="http://schemas.microsoft.com/office/drawing/2014/main" id="{8BBD1778-9DE1-4435-94EC-8CBC1ACC11C2}"/>
              </a:ext>
            </a:extLst>
          </p:cNvPr>
          <p:cNvSpPr/>
          <p:nvPr userDrawn="1"/>
        </p:nvSpPr>
        <p:spPr>
          <a:xfrm>
            <a:off x="442913" y="0"/>
            <a:ext cx="12382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8" name="Picture 9">
            <a:extLst>
              <a:ext uri="{FF2B5EF4-FFF2-40B4-BE49-F238E27FC236}">
                <a16:creationId xmlns:a16="http://schemas.microsoft.com/office/drawing/2014/main" id="{BDCC5665-4FC2-4ED3-8393-BD7690474C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E66681B-29B0-4FCF-8377-D2EAC82646BC}"/>
              </a:ext>
            </a:extLst>
          </p:cNvPr>
          <p:cNvSpPr txBox="1">
            <a:spLocks noChangeArrowheads="1"/>
          </p:cNvSpPr>
          <p:nvPr userDrawn="1"/>
        </p:nvSpPr>
        <p:spPr bwMode="auto">
          <a:xfrm>
            <a:off x="5322888" y="6565900"/>
            <a:ext cx="227171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a:solidFill>
                  <a:srgbClr val="00467F"/>
                </a:solidFill>
                <a:latin typeface="Franklin Gothic Book" panose="020B0503020102020204" pitchFamily="34" charset="0"/>
              </a:rPr>
              <a:t>Duplication prohibited without consent</a:t>
            </a:r>
          </a:p>
        </p:txBody>
      </p:sp>
      <p:sp>
        <p:nvSpPr>
          <p:cNvPr id="10" name="TextBox 9">
            <a:extLst>
              <a:ext uri="{FF2B5EF4-FFF2-40B4-BE49-F238E27FC236}">
                <a16:creationId xmlns:a16="http://schemas.microsoft.com/office/drawing/2014/main" id="{2F11ADBD-8265-40EE-882D-A4D7C205940D}"/>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a:solidFill>
                  <a:srgbClr val="00467F"/>
                </a:solidFill>
                <a:latin typeface="Franklin Gothic Book" panose="020B0503020102020204" pitchFamily="34" charset="0"/>
              </a:rPr>
              <a:t>Copyright 1992-2015, Leadership Strategies, Inc. V15.03</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218D3E7C-6E2A-4AD8-AA5F-171CE01ED952}"/>
              </a:ext>
            </a:extLst>
          </p:cNvPr>
          <p:cNvSpPr>
            <a:spLocks noGrp="1"/>
          </p:cNvSpPr>
          <p:nvPr>
            <p:ph type="sldNum" sz="quarter" idx="14"/>
          </p:nvPr>
        </p:nvSpPr>
        <p:spPr>
          <a:xfrm>
            <a:off x="0" y="6446838"/>
            <a:ext cx="457200" cy="365125"/>
          </a:xfrm>
        </p:spPr>
        <p:txBody>
          <a:bodyPr anchor="b"/>
          <a:lstStyle>
            <a:lvl1pPr algn="ctr">
              <a:defRPr sz="1000">
                <a:solidFill>
                  <a:schemeClr val="bg1"/>
                </a:solidFill>
              </a:defRPr>
            </a:lvl1pPr>
          </a:lstStyle>
          <a:p>
            <a:pPr>
              <a:defRPr/>
            </a:pPr>
            <a:fld id="{C359E042-0EDC-46AD-92FE-5BD99DED9CD4}" type="slidenum">
              <a:rPr lang="en-US"/>
              <a:pPr>
                <a:defRPr/>
              </a:pPr>
              <a:t>‹#›</a:t>
            </a:fld>
            <a:endParaRPr lang="en-US" dirty="0"/>
          </a:p>
        </p:txBody>
      </p:sp>
    </p:spTree>
    <p:extLst>
      <p:ext uri="{BB962C8B-B14F-4D97-AF65-F5344CB8AC3E}">
        <p14:creationId xmlns:p14="http://schemas.microsoft.com/office/powerpoint/2010/main" val="180934593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E3EB22-8B37-4A94-8586-77EB44E0FA21}"/>
              </a:ext>
            </a:extLst>
          </p:cNvPr>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04A1CA29-AF21-4671-B13A-86F11B02B0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0BE4C59-67A4-4657-848A-57A5DE3299E2}"/>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V16.02</a:t>
            </a:r>
          </a:p>
        </p:txBody>
      </p:sp>
      <p:sp>
        <p:nvSpPr>
          <p:cNvPr id="6" name="TextBox 5">
            <a:extLst>
              <a:ext uri="{FF2B5EF4-FFF2-40B4-BE49-F238E27FC236}">
                <a16:creationId xmlns:a16="http://schemas.microsoft.com/office/drawing/2014/main" id="{BDDDAA32-9C1A-411B-A6FF-845D758E0FA9}"/>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7A7AD953-ADBC-4763-A939-10DD939EEA61}"/>
              </a:ext>
            </a:extLst>
          </p:cNvPr>
          <p:cNvSpPr>
            <a:spLocks noGrp="1"/>
          </p:cNvSpPr>
          <p:nvPr>
            <p:ph type="sldNum" sz="quarter" idx="10"/>
          </p:nvPr>
        </p:nvSpPr>
        <p:spPr>
          <a:xfrm>
            <a:off x="-304800" y="6446838"/>
            <a:ext cx="762000" cy="365125"/>
          </a:xfrm>
        </p:spPr>
        <p:txBody>
          <a:bodyPr anchor="b"/>
          <a:lstStyle>
            <a:lvl1pPr>
              <a:defRPr sz="1000">
                <a:solidFill>
                  <a:schemeClr val="bg1"/>
                </a:solidFill>
              </a:defRPr>
            </a:lvl1pPr>
          </a:lstStyle>
          <a:p>
            <a:pPr>
              <a:defRPr/>
            </a:pPr>
            <a:fld id="{9D4FD11D-EB9A-4BF1-ADDD-86EB9CFFF88B}" type="slidenum">
              <a:rPr lang="en-US" altLang="en-US"/>
              <a:pPr>
                <a:defRPr/>
              </a:pPr>
              <a:t>‹#›</a:t>
            </a:fld>
            <a:endParaRPr lang="en-US" altLang="en-US" dirty="0"/>
          </a:p>
        </p:txBody>
      </p:sp>
    </p:spTree>
    <p:extLst>
      <p:ext uri="{BB962C8B-B14F-4D97-AF65-F5344CB8AC3E}">
        <p14:creationId xmlns:p14="http://schemas.microsoft.com/office/powerpoint/2010/main" val="176296735"/>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6" descr="background_standard_screen.jpg">
            <a:extLst>
              <a:ext uri="{FF2B5EF4-FFF2-40B4-BE49-F238E27FC236}">
                <a16:creationId xmlns:a16="http://schemas.microsoft.com/office/drawing/2014/main" id="{79CE18AB-6153-460C-8A1F-6EC7A94C46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D1464A9-D2F1-4385-B012-FEF092C858C7}"/>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a:extLst>
              <a:ext uri="{FF2B5EF4-FFF2-40B4-BE49-F238E27FC236}">
                <a16:creationId xmlns:a16="http://schemas.microsoft.com/office/drawing/2014/main" id="{BF119601-B32E-4386-8D3E-6BA89D0FDBD1}"/>
              </a:ext>
            </a:extLst>
          </p:cNvPr>
          <p:cNvSpPr/>
          <p:nvPr userDrawn="1"/>
        </p:nvSpPr>
        <p:spPr>
          <a:xfrm>
            <a:off x="442913" y="0"/>
            <a:ext cx="123825"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7" name="Picture 9">
            <a:extLst>
              <a:ext uri="{FF2B5EF4-FFF2-40B4-BE49-F238E27FC236}">
                <a16:creationId xmlns:a16="http://schemas.microsoft.com/office/drawing/2014/main" id="{6D930700-944A-4F88-9E3B-C28B583C055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AF030E5-8C58-4800-8E41-B6139BE83F89}"/>
              </a:ext>
            </a:extLst>
          </p:cNvPr>
          <p:cNvSpPr txBox="1">
            <a:spLocks noChangeArrowheads="1"/>
          </p:cNvSpPr>
          <p:nvPr userDrawn="1"/>
        </p:nvSpPr>
        <p:spPr bwMode="auto">
          <a:xfrm>
            <a:off x="5322888" y="6565900"/>
            <a:ext cx="227171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a:solidFill>
                  <a:srgbClr val="00467F"/>
                </a:solidFill>
                <a:latin typeface="Franklin Gothic Book" panose="020B0503020102020204" pitchFamily="34" charset="0"/>
              </a:rPr>
              <a:t>Duplication prohibited without consent</a:t>
            </a:r>
          </a:p>
        </p:txBody>
      </p:sp>
      <p:sp>
        <p:nvSpPr>
          <p:cNvPr id="9" name="Slide Number Placeholder 5">
            <a:extLst>
              <a:ext uri="{FF2B5EF4-FFF2-40B4-BE49-F238E27FC236}">
                <a16:creationId xmlns:a16="http://schemas.microsoft.com/office/drawing/2014/main" id="{FF7AFADC-962D-4F9F-A2EE-4B19F79B3EC1}"/>
              </a:ext>
            </a:extLst>
          </p:cNvPr>
          <p:cNvSpPr txBox="1">
            <a:spLocks/>
          </p:cNvSpPr>
          <p:nvPr userDrawn="1"/>
        </p:nvSpPr>
        <p:spPr>
          <a:xfrm>
            <a:off x="0" y="6446838"/>
            <a:ext cx="457200" cy="365125"/>
          </a:xfrm>
          <a:prstGeom prst="rect">
            <a:avLst/>
          </a:prstGeom>
        </p:spPr>
        <p:txBody>
          <a:bodyPr anchor="b"/>
          <a:lstStyle>
            <a:lvl1pPr algn="ctr">
              <a:defRPr sz="1000">
                <a:solidFill>
                  <a:schemeClr val="bg1"/>
                </a:solidFill>
              </a:defRPr>
            </a:lvl1pPr>
          </a:lstStyle>
          <a:p>
            <a:pPr defTabSz="457200" eaLnBrk="1" fontAlgn="auto" hangingPunct="1">
              <a:spcBef>
                <a:spcPts val="0"/>
              </a:spcBef>
              <a:spcAft>
                <a:spcPts val="0"/>
              </a:spcAft>
              <a:defRPr/>
            </a:pPr>
            <a:fld id="{B209257F-1000-46FE-849E-36944D94D835}" type="slidenum">
              <a:rPr lang="en-US" b="0" smtClean="0">
                <a:latin typeface="+mn-lt"/>
                <a:cs typeface="+mn-cs"/>
              </a:rPr>
              <a:pPr defTabSz="457200" eaLnBrk="1" fontAlgn="auto" hangingPunct="1">
                <a:spcBef>
                  <a:spcPts val="0"/>
                </a:spcBef>
                <a:spcAft>
                  <a:spcPts val="0"/>
                </a:spcAft>
                <a:defRPr/>
              </a:pPr>
              <a:t>‹#›</a:t>
            </a:fld>
            <a:endParaRPr lang="en-US" b="0" dirty="0">
              <a:latin typeface="+mn-lt"/>
              <a:cs typeface="+mn-cs"/>
            </a:endParaRPr>
          </a:p>
        </p:txBody>
      </p:sp>
      <p:pic>
        <p:nvPicPr>
          <p:cNvPr id="10" name="Picture 12">
            <a:extLst>
              <a:ext uri="{FF2B5EF4-FFF2-40B4-BE49-F238E27FC236}">
                <a16:creationId xmlns:a16="http://schemas.microsoft.com/office/drawing/2014/main" id="{EF752760-9863-47CA-A007-E695C32ACE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8534400" y="2493963"/>
            <a:ext cx="3287713"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09CD44BF-735A-4453-9ADB-0E1D0FDE490C}"/>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a:solidFill>
                  <a:srgbClr val="00467F"/>
                </a:solidFill>
                <a:latin typeface="Franklin Gothic Book" panose="020B0503020102020204" pitchFamily="34" charset="0"/>
              </a:rPr>
              <a:t>Copyright 1992-2015, Leadership Strategies, Inc. V15.03</a:t>
            </a:r>
          </a:p>
        </p:txBody>
      </p:sp>
      <p:sp>
        <p:nvSpPr>
          <p:cNvPr id="2" name="Title 1"/>
          <p:cNvSpPr>
            <a:spLocks noGrp="1"/>
          </p:cNvSpPr>
          <p:nvPr>
            <p:ph type="ctrTitle"/>
          </p:nvPr>
        </p:nvSpPr>
        <p:spPr>
          <a:xfrm>
            <a:off x="1044521" y="2422696"/>
            <a:ext cx="7142340" cy="1470025"/>
          </a:xfrm>
        </p:spPr>
        <p:txBody>
          <a:bodyPr anchor="t">
            <a:normAutofit/>
          </a:bodyPr>
          <a:lstStyle>
            <a:lvl1pPr>
              <a:lnSpc>
                <a:spcPts val="5420"/>
              </a:lnSpc>
              <a:defRPr sz="6600" cap="all" spc="-150"/>
            </a:lvl1pPr>
          </a:lstStyle>
          <a:p>
            <a:endParaRPr lang="en-US" dirty="0"/>
          </a:p>
        </p:txBody>
      </p:sp>
      <p:sp>
        <p:nvSpPr>
          <p:cNvPr id="13" name="Content Placeholder 13"/>
          <p:cNvSpPr>
            <a:spLocks noGrp="1"/>
          </p:cNvSpPr>
          <p:nvPr>
            <p:ph sz="quarter" idx="10"/>
          </p:nvPr>
        </p:nvSpPr>
        <p:spPr>
          <a:xfrm>
            <a:off x="1044520" y="4240003"/>
            <a:ext cx="619296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a:t>Click to edit Master text styles</a:t>
            </a:r>
          </a:p>
        </p:txBody>
      </p:sp>
    </p:spTree>
    <p:extLst>
      <p:ext uri="{BB962C8B-B14F-4D97-AF65-F5344CB8AC3E}">
        <p14:creationId xmlns:p14="http://schemas.microsoft.com/office/powerpoint/2010/main" val="1057288099"/>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DA8C9B-92D0-4F26-959A-2F7F3E69ECD3}"/>
              </a:ext>
            </a:extLst>
          </p:cNvPr>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a:extLst>
              <a:ext uri="{FF2B5EF4-FFF2-40B4-BE49-F238E27FC236}">
                <a16:creationId xmlns:a16="http://schemas.microsoft.com/office/drawing/2014/main" id="{9FED2A1F-4561-49DD-836F-7664285B83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B52DA5-64F3-4B02-B638-528C2455A633}"/>
              </a:ext>
            </a:extLst>
          </p:cNvPr>
          <p:cNvSpPr txBox="1">
            <a:spLocks noChangeArrowheads="1"/>
          </p:cNvSpPr>
          <p:nvPr userDrawn="1"/>
        </p:nvSpPr>
        <p:spPr bwMode="auto">
          <a:xfrm>
            <a:off x="5322888" y="6565900"/>
            <a:ext cx="227171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a:solidFill>
                  <a:schemeClr val="bg1"/>
                </a:solidFill>
                <a:latin typeface="Franklin Gothic Book" panose="020B0503020102020204" pitchFamily="34" charset="0"/>
              </a:rPr>
              <a:t>Duplication prohibited without consent</a:t>
            </a:r>
          </a:p>
        </p:txBody>
      </p:sp>
      <p:sp>
        <p:nvSpPr>
          <p:cNvPr id="6" name="TextBox 5">
            <a:extLst>
              <a:ext uri="{FF2B5EF4-FFF2-40B4-BE49-F238E27FC236}">
                <a16:creationId xmlns:a16="http://schemas.microsoft.com/office/drawing/2014/main" id="{FF0D2435-C763-48A8-AF72-836AB151E1BC}"/>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a:solidFill>
                  <a:schemeClr val="bg1"/>
                </a:solidFill>
                <a:latin typeface="Franklin Gothic Book" panose="020B0503020102020204" pitchFamily="34" charset="0"/>
              </a:rPr>
              <a:t>Copyright 1992-2015, Leadership Strategies, Inc. V15.03</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6B3CCB38-8DC4-4FCB-9397-AAEAED7AD762}"/>
              </a:ext>
            </a:extLst>
          </p:cNvPr>
          <p:cNvSpPr>
            <a:spLocks noGrp="1"/>
          </p:cNvSpPr>
          <p:nvPr>
            <p:ph type="sldNum" sz="quarter" idx="10"/>
          </p:nvPr>
        </p:nvSpPr>
        <p:spPr>
          <a:xfrm>
            <a:off x="0" y="6446838"/>
            <a:ext cx="457200" cy="365125"/>
          </a:xfrm>
        </p:spPr>
        <p:txBody>
          <a:bodyPr anchor="b"/>
          <a:lstStyle>
            <a:lvl1pPr algn="ctr">
              <a:defRPr sz="1000">
                <a:solidFill>
                  <a:schemeClr val="bg1"/>
                </a:solidFill>
              </a:defRPr>
            </a:lvl1pPr>
          </a:lstStyle>
          <a:p>
            <a:pPr>
              <a:defRPr/>
            </a:pPr>
            <a:fld id="{DA4F062B-2634-4D3D-88CE-7928FBA5C27E}" type="slidenum">
              <a:rPr lang="en-US"/>
              <a:pPr>
                <a:defRPr/>
              </a:pPr>
              <a:t>‹#›</a:t>
            </a:fld>
            <a:endParaRPr lang="en-US" dirty="0"/>
          </a:p>
        </p:txBody>
      </p:sp>
    </p:spTree>
    <p:extLst>
      <p:ext uri="{BB962C8B-B14F-4D97-AF65-F5344CB8AC3E}">
        <p14:creationId xmlns:p14="http://schemas.microsoft.com/office/powerpoint/2010/main" val="197374490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9053B2-D2BD-403C-BCF0-3A545D2AABD7}"/>
              </a:ext>
            </a:extLst>
          </p:cNvPr>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a:extLst>
              <a:ext uri="{FF2B5EF4-FFF2-40B4-BE49-F238E27FC236}">
                <a16:creationId xmlns:a16="http://schemas.microsoft.com/office/drawing/2014/main" id="{E4354280-81CA-422B-AB8D-F5A77DD0A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CB10210-ADE8-4015-8628-AEDC64E77342}"/>
              </a:ext>
            </a:extLst>
          </p:cNvPr>
          <p:cNvSpPr txBox="1">
            <a:spLocks noChangeArrowheads="1"/>
          </p:cNvSpPr>
          <p:nvPr userDrawn="1"/>
        </p:nvSpPr>
        <p:spPr bwMode="auto">
          <a:xfrm>
            <a:off x="5322888" y="6565900"/>
            <a:ext cx="227171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a:solidFill>
                  <a:schemeClr val="bg1"/>
                </a:solidFill>
                <a:latin typeface="Franklin Gothic Book" panose="020B0503020102020204" pitchFamily="34" charset="0"/>
              </a:rPr>
              <a:t>Duplication prohibited without consent</a:t>
            </a:r>
          </a:p>
        </p:txBody>
      </p:sp>
      <p:sp>
        <p:nvSpPr>
          <p:cNvPr id="6" name="TextBox 5">
            <a:extLst>
              <a:ext uri="{FF2B5EF4-FFF2-40B4-BE49-F238E27FC236}">
                <a16:creationId xmlns:a16="http://schemas.microsoft.com/office/drawing/2014/main" id="{D146400B-C6A3-47CB-8EA0-FABFD49AA90A}"/>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a:solidFill>
                  <a:schemeClr val="bg1"/>
                </a:solidFill>
                <a:latin typeface="Franklin Gothic Book" panose="020B0503020102020204" pitchFamily="34" charset="0"/>
              </a:rPr>
              <a:t>Copyright 1992-2015, Leadership Strategies, Inc. V15.03</a:t>
            </a:r>
          </a:p>
        </p:txBody>
      </p:sp>
      <p:sp>
        <p:nvSpPr>
          <p:cNvPr id="9"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021D8772-4D41-457F-8F80-4251A4D31235}"/>
              </a:ext>
            </a:extLst>
          </p:cNvPr>
          <p:cNvSpPr>
            <a:spLocks noGrp="1"/>
          </p:cNvSpPr>
          <p:nvPr>
            <p:ph type="sldNum" sz="quarter" idx="10"/>
          </p:nvPr>
        </p:nvSpPr>
        <p:spPr>
          <a:xfrm>
            <a:off x="0" y="6446838"/>
            <a:ext cx="457200" cy="365125"/>
          </a:xfrm>
        </p:spPr>
        <p:txBody>
          <a:bodyPr anchor="b"/>
          <a:lstStyle>
            <a:lvl1pPr algn="ctr">
              <a:defRPr sz="1000">
                <a:solidFill>
                  <a:schemeClr val="bg1"/>
                </a:solidFill>
              </a:defRPr>
            </a:lvl1pPr>
          </a:lstStyle>
          <a:p>
            <a:pPr>
              <a:defRPr/>
            </a:pPr>
            <a:fld id="{11F46709-26B8-4E0C-A9A1-31EDFE9DE502}" type="slidenum">
              <a:rPr lang="en-US"/>
              <a:pPr>
                <a:defRPr/>
              </a:pPr>
              <a:t>‹#›</a:t>
            </a:fld>
            <a:endParaRPr lang="en-US" dirty="0"/>
          </a:p>
        </p:txBody>
      </p:sp>
    </p:spTree>
    <p:extLst>
      <p:ext uri="{BB962C8B-B14F-4D97-AF65-F5344CB8AC3E}">
        <p14:creationId xmlns:p14="http://schemas.microsoft.com/office/powerpoint/2010/main" val="2637639486"/>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Title Slide">
    <p:bg>
      <p:bgPr>
        <a:solidFill>
          <a:srgbClr val="009383"/>
        </a:solid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EE97F1C-CC14-4494-8198-56D1CF5B5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461963"/>
            <a:ext cx="7496175"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7E2CB694-EDD5-4C21-A310-504794FC7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75" y="603250"/>
            <a:ext cx="86010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7D30114E-CF98-4B4F-BFAC-E7EED9AD3290}"/>
              </a:ext>
            </a:extLst>
          </p:cNvPr>
          <p:cNvSpPr/>
          <p:nvPr/>
        </p:nvSpPr>
        <p:spPr>
          <a:xfrm>
            <a:off x="0" y="688975"/>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7" name="Picture 9">
            <a:extLst>
              <a:ext uri="{FF2B5EF4-FFF2-40B4-BE49-F238E27FC236}">
                <a16:creationId xmlns:a16="http://schemas.microsoft.com/office/drawing/2014/main" id="{8690C99E-C59B-49DE-9637-F1DB524BEC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 y="4529138"/>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907156"/>
            <a:ext cx="5045016" cy="1006429"/>
          </a:xfrm>
        </p:spPr>
        <p:txBody>
          <a:bodyPr anchor="b">
            <a:spAutoFit/>
          </a:bodyPr>
          <a:lstStyle>
            <a:lvl1pPr algn="l">
              <a:defRPr sz="33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69983" y="2005661"/>
            <a:ext cx="5045016" cy="341632"/>
          </a:xfrm>
        </p:spPr>
        <p:txBody>
          <a:bodyPr>
            <a:spAutoFit/>
          </a:bodyPr>
          <a:lstStyle>
            <a:lvl1pPr marL="0" indent="0" algn="l">
              <a:buNone/>
              <a:defRPr sz="1800" b="0">
                <a:solidFill>
                  <a:srgbClr val="2D2A26"/>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0D143B30-D972-4B95-A2C2-B6A7B679F389}"/>
              </a:ext>
            </a:extLst>
          </p:cNvPr>
          <p:cNvSpPr>
            <a:spLocks noGrp="1"/>
          </p:cNvSpPr>
          <p:nvPr>
            <p:ph type="ftr" sz="quarter" idx="10"/>
          </p:nvPr>
        </p:nvSpPr>
        <p:spPr>
          <a:xfrm>
            <a:off x="5815013" y="6356350"/>
            <a:ext cx="6180137" cy="365125"/>
          </a:xfr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0C5C5F0-BE79-44DD-AD30-AA2B40DB99B5}"/>
              </a:ext>
            </a:extLst>
          </p:cNvPr>
          <p:cNvSpPr>
            <a:spLocks noGrp="1"/>
          </p:cNvSpPr>
          <p:nvPr>
            <p:ph type="sldNum" sz="quarter" idx="11"/>
          </p:nvPr>
        </p:nvSpPr>
        <p:spPr/>
        <p:txBody>
          <a:bodyPr/>
          <a:lstStyle>
            <a:lvl1pPr>
              <a:defRPr>
                <a:solidFill>
                  <a:schemeClr val="bg1"/>
                </a:solidFill>
              </a:defRPr>
            </a:lvl1pPr>
          </a:lstStyle>
          <a:p>
            <a:pPr>
              <a:defRPr/>
            </a:pPr>
            <a:fld id="{A0E0C5D9-6764-4D5C-8A6D-D0AD6ED30589}" type="slidenum">
              <a:rPr lang="en-US"/>
              <a:pPr>
                <a:defRPr/>
              </a:pPr>
              <a:t>‹#›</a:t>
            </a:fld>
            <a:endParaRPr lang="en-US" dirty="0"/>
          </a:p>
        </p:txBody>
      </p:sp>
    </p:spTree>
    <p:extLst>
      <p:ext uri="{BB962C8B-B14F-4D97-AF65-F5344CB8AC3E}">
        <p14:creationId xmlns:p14="http://schemas.microsoft.com/office/powerpoint/2010/main" val="2901801612"/>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CC55760-B42B-4D20-A36D-EFAD30A96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75" y="601663"/>
            <a:ext cx="860107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09995D8-06B9-4526-8BA1-DD5D9DC4A131}"/>
              </a:ext>
            </a:extLst>
          </p:cNvPr>
          <p:cNvSpPr/>
          <p:nvPr/>
        </p:nvSpPr>
        <p:spPr>
          <a:xfrm>
            <a:off x="0" y="688975"/>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a:extLst>
              <a:ext uri="{FF2B5EF4-FFF2-40B4-BE49-F238E27FC236}">
                <a16:creationId xmlns:a16="http://schemas.microsoft.com/office/drawing/2014/main" id="{C24525C8-448B-43F9-8D59-26F595382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 y="4529138"/>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34782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009383"/>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C429BD6-2564-403D-8E34-75A6D84B8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461963"/>
            <a:ext cx="7496175"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C37C73C-AC46-4034-AC91-F1D0DAC2025B}"/>
              </a:ext>
            </a:extLst>
          </p:cNvPr>
          <p:cNvSpPr/>
          <p:nvPr/>
        </p:nvSpPr>
        <p:spPr>
          <a:xfrm>
            <a:off x="0" y="3429000"/>
            <a:ext cx="400050" cy="199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a:extLst>
              <a:ext uri="{FF2B5EF4-FFF2-40B4-BE49-F238E27FC236}">
                <a16:creationId xmlns:a16="http://schemas.microsoft.com/office/drawing/2014/main" id="{0D97C6F0-91D6-408B-997F-6976E9595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601663"/>
            <a:ext cx="24257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69983" y="3951231"/>
            <a:ext cx="9131242" cy="701731"/>
          </a:xfrm>
        </p:spPr>
        <p:txBody>
          <a:bodyPr anchor="b">
            <a:spAutoFit/>
          </a:bodyPr>
          <a:lstStyle>
            <a:lvl1pPr algn="l">
              <a:defRPr sz="4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69982" y="4745038"/>
            <a:ext cx="9131241" cy="424732"/>
          </a:xfrm>
        </p:spPr>
        <p:txBody>
          <a:bodyPr>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917475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BEFEB1F3-0294-4BD4-A216-E4C36EDAE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331788"/>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1EFC406-4E32-4A8F-838D-AF5D390ADE90}"/>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DE25AC0C-009C-4524-9018-686720D4D655}"/>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657225" y="522072"/>
            <a:ext cx="7429500" cy="690564"/>
          </a:xfrm>
        </p:spPr>
        <p:txBody>
          <a:bodyPr anchor="b">
            <a:normAutofit/>
          </a:bodyPr>
          <a:lstStyle>
            <a:lvl1pPr>
              <a:defRPr sz="4000">
                <a:solidFill>
                  <a:schemeClr val="bg1"/>
                </a:solidFill>
              </a:defRPr>
            </a:lvl1p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52A0ACA1-127C-418F-8930-547306FCA464}"/>
              </a:ext>
            </a:extLst>
          </p:cNvPr>
          <p:cNvSpPr>
            <a:spLocks noGrp="1"/>
          </p:cNvSpPr>
          <p:nvPr>
            <p:ph type="sldNum" sz="quarter" idx="10"/>
          </p:nvPr>
        </p:nvSpPr>
        <p:spPr/>
        <p:txBody>
          <a:bodyPr/>
          <a:lstStyle>
            <a:lvl1pPr>
              <a:defRPr>
                <a:solidFill>
                  <a:schemeClr val="bg1"/>
                </a:solidFill>
              </a:defRPr>
            </a:lvl1pPr>
          </a:lstStyle>
          <a:p>
            <a:pPr>
              <a:defRPr/>
            </a:pPr>
            <a:fld id="{C5EAEC7C-12EC-4CED-A9BB-F11870B85A2E}" type="slidenum">
              <a:rPr lang="en-US"/>
              <a:pPr>
                <a:defRPr/>
              </a:pPr>
              <a:t>‹#›</a:t>
            </a:fld>
            <a:endParaRPr lang="en-US"/>
          </a:p>
        </p:txBody>
      </p:sp>
    </p:spTree>
    <p:extLst>
      <p:ext uri="{BB962C8B-B14F-4D97-AF65-F5344CB8AC3E}">
        <p14:creationId xmlns:p14="http://schemas.microsoft.com/office/powerpoint/2010/main" val="1253947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DE51FA87-0518-498E-98D5-6C246860E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CF4BB25-DEBB-4456-B79F-D8717F188A9D}"/>
              </a:ext>
            </a:extLst>
          </p:cNvPr>
          <p:cNvSpPr/>
          <p:nvPr/>
        </p:nvSpPr>
        <p:spPr>
          <a:xfrm>
            <a:off x="-14288" y="517525"/>
            <a:ext cx="400051"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925489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D204A413-CB66-4E5F-9923-971EE1D86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45502A6-DDF5-45BE-8AD6-43A7E171CCA0}"/>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84A20FDE-5CAF-44F8-8CA6-F97B68930767}"/>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8" name="Title 1"/>
          <p:cNvSpPr>
            <a:spLocks noGrp="1"/>
          </p:cNvSpPr>
          <p:nvPr>
            <p:ph type="title"/>
          </p:nvPr>
        </p:nvSpPr>
        <p:spPr>
          <a:xfrm>
            <a:off x="685800" y="689771"/>
            <a:ext cx="7400925" cy="1243007"/>
          </a:xfrm>
        </p:spPr>
        <p:txBody>
          <a:bodyPr>
            <a:normAutofit/>
          </a:bodyPr>
          <a:lstStyle>
            <a:lvl1pPr>
              <a:defRPr sz="5600">
                <a:solidFill>
                  <a:schemeClr val="bg1"/>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FB986E21-F5E9-47FF-BFDE-6F1E62AF8F21}"/>
              </a:ext>
            </a:extLst>
          </p:cNvPr>
          <p:cNvSpPr>
            <a:spLocks noGrp="1"/>
          </p:cNvSpPr>
          <p:nvPr>
            <p:ph type="sldNum" sz="quarter" idx="10"/>
          </p:nvPr>
        </p:nvSpPr>
        <p:spPr/>
        <p:txBody>
          <a:bodyPr/>
          <a:lstStyle>
            <a:lvl1pPr>
              <a:defRPr>
                <a:solidFill>
                  <a:schemeClr val="bg1"/>
                </a:solidFill>
              </a:defRPr>
            </a:lvl1pPr>
          </a:lstStyle>
          <a:p>
            <a:pPr>
              <a:defRPr/>
            </a:pPr>
            <a:fld id="{1FE0710E-B1F2-45B7-86D5-6783224D6309}" type="slidenum">
              <a:rPr lang="en-US"/>
              <a:pPr>
                <a:defRPr/>
              </a:pPr>
              <a:t>‹#›</a:t>
            </a:fld>
            <a:endParaRPr lang="en-US"/>
          </a:p>
        </p:txBody>
      </p:sp>
      <p:sp>
        <p:nvSpPr>
          <p:cNvPr id="7" name="Footer Placeholder 2">
            <a:extLst>
              <a:ext uri="{FF2B5EF4-FFF2-40B4-BE49-F238E27FC236}">
                <a16:creationId xmlns:a16="http://schemas.microsoft.com/office/drawing/2014/main" id="{9F5D8080-E1FE-4253-B6AC-0EC8B205B376}"/>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30111744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A1CF17C5-B3F9-42CC-9FF0-8A009F05E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7650" y="100012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3D20D00-7E44-458A-8177-5BC2B0903E22}"/>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ooter Placeholder 4">
            <a:extLst>
              <a:ext uri="{FF2B5EF4-FFF2-40B4-BE49-F238E27FC236}">
                <a16:creationId xmlns:a16="http://schemas.microsoft.com/office/drawing/2014/main" id="{18AE00CA-FA3E-4BAC-9C68-C1BBD8F00B03}"/>
              </a:ext>
            </a:extLst>
          </p:cNvPr>
          <p:cNvSpPr txBox="1">
            <a:spLocks/>
          </p:cNvSpPr>
          <p:nvPr/>
        </p:nvSpPr>
        <p:spPr>
          <a:xfrm>
            <a:off x="9753600" y="6378575"/>
            <a:ext cx="2178050" cy="368300"/>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rPr>
              <a:t>Duplication prohibited without consent.</a:t>
            </a:r>
          </a:p>
        </p:txBody>
      </p:sp>
      <p:sp>
        <p:nvSpPr>
          <p:cNvPr id="9" name="Title 1"/>
          <p:cNvSpPr>
            <a:spLocks noGrp="1"/>
          </p:cNvSpPr>
          <p:nvPr>
            <p:ph type="title"/>
          </p:nvPr>
        </p:nvSpPr>
        <p:spPr>
          <a:xfrm>
            <a:off x="685800" y="689771"/>
            <a:ext cx="7400925" cy="1243007"/>
          </a:xfrm>
        </p:spPr>
        <p:txBody>
          <a:bodyPr>
            <a:normAutofit/>
          </a:bodyPr>
          <a:lstStyle>
            <a:lvl1pPr>
              <a:defRPr sz="5600">
                <a:solidFill>
                  <a:srgbClr val="2D2A26"/>
                </a:solidFill>
              </a:defRPr>
            </a:lvl1pPr>
          </a:lstStyle>
          <a:p>
            <a:r>
              <a:rPr lang="en-US"/>
              <a:t>Click to edit Master title style</a:t>
            </a:r>
            <a:endParaRPr lang="en-US" dirty="0"/>
          </a:p>
        </p:txBody>
      </p:sp>
      <p:sp>
        <p:nvSpPr>
          <p:cNvPr id="6" name="Slide Number Placeholder 4">
            <a:extLst>
              <a:ext uri="{FF2B5EF4-FFF2-40B4-BE49-F238E27FC236}">
                <a16:creationId xmlns:a16="http://schemas.microsoft.com/office/drawing/2014/main" id="{C5F6DE8E-3713-4BFD-B44E-F9A07F8EA8A6}"/>
              </a:ext>
            </a:extLst>
          </p:cNvPr>
          <p:cNvSpPr>
            <a:spLocks noGrp="1"/>
          </p:cNvSpPr>
          <p:nvPr>
            <p:ph type="sldNum" sz="quarter" idx="10"/>
          </p:nvPr>
        </p:nvSpPr>
        <p:spPr/>
        <p:txBody>
          <a:bodyPr/>
          <a:lstStyle>
            <a:lvl1pPr>
              <a:defRPr>
                <a:solidFill>
                  <a:schemeClr val="bg1"/>
                </a:solidFill>
              </a:defRPr>
            </a:lvl1pPr>
          </a:lstStyle>
          <a:p>
            <a:pPr>
              <a:defRPr/>
            </a:pPr>
            <a:fld id="{97B9E453-FA4A-480E-A693-1C8E2F2D0D2F}" type="slidenum">
              <a:rPr lang="en-US"/>
              <a:pPr>
                <a:defRPr/>
              </a:pPr>
              <a:t>‹#›</a:t>
            </a:fld>
            <a:endParaRPr lang="en-US"/>
          </a:p>
        </p:txBody>
      </p:sp>
      <p:sp>
        <p:nvSpPr>
          <p:cNvPr id="7" name="Footer Placeholder 2">
            <a:extLst>
              <a:ext uri="{FF2B5EF4-FFF2-40B4-BE49-F238E27FC236}">
                <a16:creationId xmlns:a16="http://schemas.microsoft.com/office/drawing/2014/main" id="{DF3B6FEB-C219-4EF7-B38F-9589532CA3B0}"/>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2488631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ackground_standard_screen.jpg">
            <a:extLst>
              <a:ext uri="{FF2B5EF4-FFF2-40B4-BE49-F238E27FC236}">
                <a16:creationId xmlns:a16="http://schemas.microsoft.com/office/drawing/2014/main" id="{A00D0A07-4829-4F0F-8988-2727232302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396D673-E27F-4378-A5D4-292E9095EFEA}"/>
              </a:ext>
            </a:extLst>
          </p:cNvPr>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a:extLst>
              <a:ext uri="{FF2B5EF4-FFF2-40B4-BE49-F238E27FC236}">
                <a16:creationId xmlns:a16="http://schemas.microsoft.com/office/drawing/2014/main" id="{CDD7BBDB-1B53-4BA8-9DC0-5E3A6972572E}"/>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7" name="TextBox 6">
            <a:extLst>
              <a:ext uri="{FF2B5EF4-FFF2-40B4-BE49-F238E27FC236}">
                <a16:creationId xmlns:a16="http://schemas.microsoft.com/office/drawing/2014/main" id="{92BF4BE4-4973-4610-9584-5C2E2C2518FD}"/>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8" name="Picture 11">
            <a:extLst>
              <a:ext uri="{FF2B5EF4-FFF2-40B4-BE49-F238E27FC236}">
                <a16:creationId xmlns:a16="http://schemas.microsoft.com/office/drawing/2014/main" id="{74C10DC2-4A81-4BAF-9796-69351BCB747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29DE014-4764-4B17-9436-E47BF0A2EC4D}"/>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10761720" cy="4898590"/>
          </a:xfrm>
        </p:spPr>
        <p:txBody>
          <a:bodyPr/>
          <a:lstStyle>
            <a:lvl1pPr>
              <a:buClr>
                <a:srgbClr val="99AB21"/>
              </a:buClr>
              <a:defRPr>
                <a:solidFill>
                  <a:srgbClr val="00467F"/>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id="{1AADC1F1-958C-4875-8784-4EF41B9A93A9}"/>
              </a:ext>
            </a:extLst>
          </p:cNvPr>
          <p:cNvSpPr>
            <a:spLocks noGrp="1"/>
          </p:cNvSpPr>
          <p:nvPr>
            <p:ph type="sldNum" sz="quarter" idx="10"/>
          </p:nvPr>
        </p:nvSpPr>
        <p:spPr>
          <a:xfrm>
            <a:off x="0" y="6446838"/>
            <a:ext cx="609600" cy="365125"/>
          </a:xfrm>
        </p:spPr>
        <p:txBody>
          <a:bodyPr anchor="b"/>
          <a:lstStyle>
            <a:lvl1pPr algn="l">
              <a:defRPr sz="1000">
                <a:solidFill>
                  <a:prstClr val="white"/>
                </a:solidFill>
              </a:defRPr>
            </a:lvl1pPr>
          </a:lstStyle>
          <a:p>
            <a:pPr>
              <a:defRPr/>
            </a:pPr>
            <a:fld id="{F38B0646-B726-4516-8BD6-1A053BAAF3D0}" type="slidenum">
              <a:rPr lang="en-US" altLang="en-US"/>
              <a:pPr>
                <a:defRPr/>
              </a:pPr>
              <a:t>‹#›</a:t>
            </a:fld>
            <a:endParaRPr lang="en-US" altLang="en-US" dirty="0"/>
          </a:p>
        </p:txBody>
      </p:sp>
    </p:spTree>
    <p:extLst>
      <p:ext uri="{BB962C8B-B14F-4D97-AF65-F5344CB8AC3E}">
        <p14:creationId xmlns:p14="http://schemas.microsoft.com/office/powerpoint/2010/main" val="1814097031"/>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1267A8A1-D01C-4C28-A093-B9E0CC2EE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4475" y="1001713"/>
            <a:ext cx="15906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C24AE3-BF9F-4C73-AAA6-D6385836B2A6}"/>
              </a:ext>
            </a:extLst>
          </p:cNvPr>
          <p:cNvSpPr/>
          <p:nvPr/>
        </p:nvSpPr>
        <p:spPr>
          <a:xfrm>
            <a:off x="-14288" y="517525"/>
            <a:ext cx="400051"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itle 18"/>
          <p:cNvSpPr>
            <a:spLocks noGrp="1"/>
          </p:cNvSpPr>
          <p:nvPr>
            <p:ph type="title"/>
          </p:nvPr>
        </p:nvSpPr>
        <p:spPr>
          <a:xfrm>
            <a:off x="685800" y="648491"/>
            <a:ext cx="10515600" cy="1325563"/>
          </a:xfrm>
        </p:spPr>
        <p:txBody>
          <a:bodyPr>
            <a:normAutofit/>
          </a:bodyPr>
          <a:lstStyle>
            <a:lvl1pPr>
              <a:defRPr sz="5600">
                <a:solidFill>
                  <a:schemeClr val="bg1"/>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ED8557FA-EFFA-4044-9963-AA7FB2EBB93D}"/>
              </a:ext>
            </a:extLst>
          </p:cNvPr>
          <p:cNvSpPr>
            <a:spLocks noGrp="1"/>
          </p:cNvSpPr>
          <p:nvPr>
            <p:ph type="sldNum" sz="quarter" idx="10"/>
          </p:nvPr>
        </p:nvSpPr>
        <p:spPr/>
        <p:txBody>
          <a:bodyPr/>
          <a:lstStyle>
            <a:lvl1pPr>
              <a:defRPr>
                <a:solidFill>
                  <a:schemeClr val="bg1"/>
                </a:solidFill>
              </a:defRPr>
            </a:lvl1pPr>
          </a:lstStyle>
          <a:p>
            <a:pPr>
              <a:defRPr/>
            </a:pPr>
            <a:fld id="{A7D98DE1-6F96-4D1C-9DAB-632202C2C101}" type="slidenum">
              <a:rPr lang="en-US"/>
              <a:pPr>
                <a:defRPr/>
              </a:pPr>
              <a:t>‹#›</a:t>
            </a:fld>
            <a:endParaRPr lang="en-US"/>
          </a:p>
        </p:txBody>
      </p:sp>
      <p:sp>
        <p:nvSpPr>
          <p:cNvPr id="6" name="Footer Placeholder 2">
            <a:extLst>
              <a:ext uri="{FF2B5EF4-FFF2-40B4-BE49-F238E27FC236}">
                <a16:creationId xmlns:a16="http://schemas.microsoft.com/office/drawing/2014/main" id="{8F3A09FB-9814-4566-A6BC-9D3DFD885298}"/>
              </a:ext>
            </a:extLst>
          </p:cNvPr>
          <p:cNvSpPr>
            <a:spLocks noGrp="1"/>
          </p:cNvSpPr>
          <p:nvPr>
            <p:ph type="ftr" sz="quarter" idx="11"/>
          </p:nvPr>
        </p:nvSpPr>
        <p:spPr>
          <a:xfrm>
            <a:off x="3308350" y="6378575"/>
            <a:ext cx="6178550"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pPr>
              <a:defRPr/>
            </a:pPr>
            <a:r>
              <a:rPr lang="en-US"/>
              <a:t>Copyright (c) 1992-2019 Leadership Strategies, Inc.</a:t>
            </a:r>
            <a:endParaRPr lang="en-US" dirty="0"/>
          </a:p>
        </p:txBody>
      </p:sp>
    </p:spTree>
    <p:extLst>
      <p:ext uri="{BB962C8B-B14F-4D97-AF65-F5344CB8AC3E}">
        <p14:creationId xmlns:p14="http://schemas.microsoft.com/office/powerpoint/2010/main" val="31772177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893330-5B52-43BE-82E8-F497F1C416C3}"/>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6">
            <a:extLst>
              <a:ext uri="{FF2B5EF4-FFF2-40B4-BE49-F238E27FC236}">
                <a16:creationId xmlns:a16="http://schemas.microsoft.com/office/drawing/2014/main" id="{7A894E24-B728-401E-844A-60E45DEF9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1784B553-C1D5-4117-96F2-73EF62D1AF9D}"/>
              </a:ext>
            </a:extLst>
          </p:cNvPr>
          <p:cNvSpPr>
            <a:spLocks noGrp="1"/>
          </p:cNvSpPr>
          <p:nvPr>
            <p:ph type="ftr" sz="quarter" idx="10"/>
          </p:nvPr>
        </p:nvSpPr>
        <p:spPr>
          <a:xfrm>
            <a:off x="5815013" y="6356350"/>
            <a:ext cx="6180137"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6" name="Slide Number Placeholder 4">
            <a:extLst>
              <a:ext uri="{FF2B5EF4-FFF2-40B4-BE49-F238E27FC236}">
                <a16:creationId xmlns:a16="http://schemas.microsoft.com/office/drawing/2014/main" id="{09063C0C-8C76-44DC-B979-DF284CD51250}"/>
              </a:ext>
            </a:extLst>
          </p:cNvPr>
          <p:cNvSpPr>
            <a:spLocks noGrp="1"/>
          </p:cNvSpPr>
          <p:nvPr>
            <p:ph type="sldNum" sz="quarter" idx="11"/>
          </p:nvPr>
        </p:nvSpPr>
        <p:spPr/>
        <p:txBody>
          <a:bodyPr/>
          <a:lstStyle>
            <a:lvl1pPr>
              <a:defRPr>
                <a:solidFill>
                  <a:srgbClr val="00C7B1"/>
                </a:solidFill>
              </a:defRPr>
            </a:lvl1pPr>
          </a:lstStyle>
          <a:p>
            <a:pPr>
              <a:defRPr/>
            </a:pPr>
            <a:fld id="{AD8983ED-9B3E-4CBE-A8E5-06ED21041F2F}" type="slidenum">
              <a:rPr lang="en-US" altLang="en-US"/>
              <a:pPr>
                <a:defRPr/>
              </a:pPr>
              <a:t>‹#›</a:t>
            </a:fld>
            <a:endParaRPr lang="en-US" altLang="en-US" dirty="0"/>
          </a:p>
        </p:txBody>
      </p:sp>
    </p:spTree>
    <p:extLst>
      <p:ext uri="{BB962C8B-B14F-4D97-AF65-F5344CB8AC3E}">
        <p14:creationId xmlns:p14="http://schemas.microsoft.com/office/powerpoint/2010/main" val="2226839316"/>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A4A7D7-AF3F-48FF-889A-CF3F92C48148}"/>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DB16782C-A90F-42BD-8471-750331672751}"/>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AD8897EB-AAC2-4607-992D-BE4FFBFA4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Text Placeholder 7"/>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963661AF-11A8-4664-9345-DA2ADA7CAEA1}"/>
              </a:ext>
            </a:extLst>
          </p:cNvPr>
          <p:cNvSpPr>
            <a:spLocks noGrp="1"/>
          </p:cNvSpPr>
          <p:nvPr>
            <p:ph type="sldNum" sz="quarter" idx="14"/>
          </p:nvPr>
        </p:nvSpPr>
        <p:spPr/>
        <p:txBody>
          <a:bodyPr/>
          <a:lstStyle>
            <a:lvl1pPr>
              <a:defRPr>
                <a:solidFill>
                  <a:srgbClr val="00C7B1"/>
                </a:solidFill>
              </a:defRPr>
            </a:lvl1pPr>
          </a:lstStyle>
          <a:p>
            <a:pPr>
              <a:defRPr/>
            </a:pPr>
            <a:fld id="{0A9A41AC-CC67-4392-99FF-DBEDE30C0152}" type="slidenum">
              <a:rPr lang="en-US" altLang="en-US"/>
              <a:pPr>
                <a:defRPr/>
              </a:pPr>
              <a:t>‹#›</a:t>
            </a:fld>
            <a:endParaRPr lang="en-US" altLang="en-US" dirty="0"/>
          </a:p>
        </p:txBody>
      </p:sp>
      <p:sp>
        <p:nvSpPr>
          <p:cNvPr id="9" name="Footer Placeholder 4">
            <a:extLst>
              <a:ext uri="{FF2B5EF4-FFF2-40B4-BE49-F238E27FC236}">
                <a16:creationId xmlns:a16="http://schemas.microsoft.com/office/drawing/2014/main" id="{B51FDA7F-D146-4E43-B4BA-81F2EADE80EF}"/>
              </a:ext>
            </a:extLst>
          </p:cNvPr>
          <p:cNvSpPr>
            <a:spLocks noGrp="1"/>
          </p:cNvSpPr>
          <p:nvPr>
            <p:ph type="ftr" sz="quarter" idx="15"/>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Tree>
    <p:extLst>
      <p:ext uri="{BB962C8B-B14F-4D97-AF65-F5344CB8AC3E}">
        <p14:creationId xmlns:p14="http://schemas.microsoft.com/office/powerpoint/2010/main" val="2986986237"/>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FA0512-BA63-4CC5-9B2E-330A7F536633}"/>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1E623033-B546-411D-834B-8B591122B686}"/>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9BCCA7D8-6114-40CF-879A-B53D904B8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background_standard_screen.jpg">
            <a:extLst>
              <a:ext uri="{FF2B5EF4-FFF2-40B4-BE49-F238E27FC236}">
                <a16:creationId xmlns:a16="http://schemas.microsoft.com/office/drawing/2014/main" id="{C0C499AB-E83B-4EB5-8766-EDF66D1DF5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78001460-C920-46CD-A53C-E010E5DF5FFE}"/>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9" name="Rectangle 8">
            <a:extLst>
              <a:ext uri="{FF2B5EF4-FFF2-40B4-BE49-F238E27FC236}">
                <a16:creationId xmlns:a16="http://schemas.microsoft.com/office/drawing/2014/main" id="{2EC548FF-1676-4FA5-ADE4-FC2AF2141528}"/>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 name="TextBox 9">
            <a:extLst>
              <a:ext uri="{FF2B5EF4-FFF2-40B4-BE49-F238E27FC236}">
                <a16:creationId xmlns:a16="http://schemas.microsoft.com/office/drawing/2014/main" id="{C32E2EBF-E0AE-4B37-A39B-1D4B865554C9}"/>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V16.01</a:t>
            </a:r>
          </a:p>
        </p:txBody>
      </p:sp>
      <p:pic>
        <p:nvPicPr>
          <p:cNvPr id="11" name="Picture 11">
            <a:extLst>
              <a:ext uri="{FF2B5EF4-FFF2-40B4-BE49-F238E27FC236}">
                <a16:creationId xmlns:a16="http://schemas.microsoft.com/office/drawing/2014/main" id="{948CC2D4-F16B-4A2A-816E-6C46B6ADFE3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C6CEEF1F-C850-4655-A814-7E8EDB1E9724}"/>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3ACE12EB-93D1-4DE3-8E6C-D64358B670A2}"/>
              </a:ext>
            </a:extLst>
          </p:cNvPr>
          <p:cNvSpPr>
            <a:spLocks noGrp="1"/>
          </p:cNvSpPr>
          <p:nvPr>
            <p:ph type="sldNum" sz="quarter" idx="10"/>
          </p:nvPr>
        </p:nvSpPr>
        <p:spPr/>
        <p:txBody>
          <a:bodyPr/>
          <a:lstStyle>
            <a:lvl1pPr>
              <a:defRPr>
                <a:solidFill>
                  <a:srgbClr val="00C7B1"/>
                </a:solidFill>
              </a:defRPr>
            </a:lvl1pPr>
          </a:lstStyle>
          <a:p>
            <a:pPr>
              <a:defRPr/>
            </a:pPr>
            <a:fld id="{66EC28E7-4CEA-454F-ABE0-1EC28BD80CB6}" type="slidenum">
              <a:rPr lang="en-US" altLang="en-US"/>
              <a:pPr>
                <a:defRPr/>
              </a:pPr>
              <a:t>‹#›</a:t>
            </a:fld>
            <a:endParaRPr lang="en-US" altLang="en-US" dirty="0"/>
          </a:p>
        </p:txBody>
      </p:sp>
      <p:sp>
        <p:nvSpPr>
          <p:cNvPr id="14" name="Footer Placeholder 4">
            <a:extLst>
              <a:ext uri="{FF2B5EF4-FFF2-40B4-BE49-F238E27FC236}">
                <a16:creationId xmlns:a16="http://schemas.microsoft.com/office/drawing/2014/main" id="{476C7D27-B107-454B-9C64-5AEE04A4BE2E}"/>
              </a:ext>
            </a:extLst>
          </p:cNvPr>
          <p:cNvSpPr>
            <a:spLocks noGrp="1"/>
          </p:cNvSpPr>
          <p:nvPr>
            <p:ph type="ftr" sz="quarter" idx="11"/>
          </p:nvPr>
        </p:nvSpPr>
        <p:spPr>
          <a:xfrm>
            <a:off x="3308350" y="6378575"/>
            <a:ext cx="6178550" cy="365125"/>
          </a:xfrm>
          <a:prstGeom prst="rect">
            <a:avLst/>
          </a:prstGeom>
        </p:spPr>
        <p:txBody>
          <a:bodyPr/>
          <a:lstStyle>
            <a:lvl1pPr>
              <a:defRPr/>
            </a:lvl1pPr>
          </a:lstStyle>
          <a:p>
            <a:pPr>
              <a:defRPr/>
            </a:pPr>
            <a:r>
              <a:rPr lang="en-US"/>
              <a:t>Copyright (c) 1992-2019 Leadership Strategies, Inc.</a:t>
            </a:r>
          </a:p>
        </p:txBody>
      </p:sp>
    </p:spTree>
    <p:extLst>
      <p:ext uri="{BB962C8B-B14F-4D97-AF65-F5344CB8AC3E}">
        <p14:creationId xmlns:p14="http://schemas.microsoft.com/office/powerpoint/2010/main" val="38673821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796951-6F8D-40D3-BC71-92B8D503231E}"/>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78042321-2A43-411B-8102-F40C2247F8DB}"/>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CD88F2DF-3228-467D-825F-6D978600F7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A3C70143-BDB8-4A8C-9421-FA0DFF8AAFAB}"/>
              </a:ext>
            </a:extLst>
          </p:cNvPr>
          <p:cNvSpPr>
            <a:spLocks noGrp="1"/>
          </p:cNvSpPr>
          <p:nvPr>
            <p:ph type="sldNum" sz="quarter" idx="10"/>
          </p:nvPr>
        </p:nvSpPr>
        <p:spPr/>
        <p:txBody>
          <a:bodyPr/>
          <a:lstStyle>
            <a:lvl1pPr>
              <a:defRPr sz="800">
                <a:solidFill>
                  <a:schemeClr val="bg1">
                    <a:lumMod val="50000"/>
                  </a:schemeClr>
                </a:solidFill>
              </a:defRPr>
            </a:lvl1pPr>
          </a:lstStyle>
          <a:p>
            <a:pPr>
              <a:defRPr/>
            </a:pPr>
            <a:fld id="{159A8345-D638-42EB-9893-8F462AA9EE8B}" type="slidenum">
              <a:rPr lang="en-US" altLang="en-US"/>
              <a:pPr>
                <a:defRPr/>
              </a:pPr>
              <a:t>‹#›</a:t>
            </a:fld>
            <a:endParaRPr lang="en-US" altLang="en-US" dirty="0"/>
          </a:p>
        </p:txBody>
      </p:sp>
    </p:spTree>
    <p:extLst>
      <p:ext uri="{BB962C8B-B14F-4D97-AF65-F5344CB8AC3E}">
        <p14:creationId xmlns:p14="http://schemas.microsoft.com/office/powerpoint/2010/main" val="2411399784"/>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5" name="Round Single Corner Rectangle 13">
            <a:extLst>
              <a:ext uri="{FF2B5EF4-FFF2-40B4-BE49-F238E27FC236}">
                <a16:creationId xmlns:a16="http://schemas.microsoft.com/office/drawing/2014/main" id="{3D01D930-410A-4A37-9A88-94F4D317848A}"/>
              </a:ext>
            </a:extLst>
          </p:cNvPr>
          <p:cNvSpPr/>
          <p:nvPr/>
        </p:nvSpPr>
        <p:spPr>
          <a:xfrm rot="10800000">
            <a:off x="8299450" y="-9525"/>
            <a:ext cx="3902075" cy="622300"/>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EBF676AE-4FAF-4786-BAA3-755C217F73B4}"/>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6">
            <a:extLst>
              <a:ext uri="{FF2B5EF4-FFF2-40B4-BE49-F238E27FC236}">
                <a16:creationId xmlns:a16="http://schemas.microsoft.com/office/drawing/2014/main" id="{58441D2C-8FAE-4B8D-9183-9D97077EBFD2}"/>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8">
            <a:extLst>
              <a:ext uri="{FF2B5EF4-FFF2-40B4-BE49-F238E27FC236}">
                <a16:creationId xmlns:a16="http://schemas.microsoft.com/office/drawing/2014/main" id="{6DFBF59A-0185-471B-B8A1-0BE22C2BF4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68580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Text Placeholder 17"/>
          <p:cNvSpPr>
            <a:spLocks noGrp="1"/>
          </p:cNvSpPr>
          <p:nvPr>
            <p:ph type="body" sz="quarter" idx="13"/>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3A6DEA94-E8E7-4CAF-95D5-04B262956ECA}"/>
              </a:ext>
            </a:extLst>
          </p:cNvPr>
          <p:cNvSpPr>
            <a:spLocks noGrp="1"/>
          </p:cNvSpPr>
          <p:nvPr>
            <p:ph type="ftr" sz="quarter" idx="14"/>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0" name="Slide Number Placeholder 5">
            <a:extLst>
              <a:ext uri="{FF2B5EF4-FFF2-40B4-BE49-F238E27FC236}">
                <a16:creationId xmlns:a16="http://schemas.microsoft.com/office/drawing/2014/main" id="{854309FD-8342-4F35-82E6-CA0159FE43DA}"/>
              </a:ext>
            </a:extLst>
          </p:cNvPr>
          <p:cNvSpPr>
            <a:spLocks noGrp="1"/>
          </p:cNvSpPr>
          <p:nvPr>
            <p:ph type="sldNum" sz="quarter" idx="15"/>
          </p:nvPr>
        </p:nvSpPr>
        <p:spPr/>
        <p:txBody>
          <a:bodyPr/>
          <a:lstStyle>
            <a:lvl1pPr>
              <a:defRPr>
                <a:solidFill>
                  <a:srgbClr val="00C7B1"/>
                </a:solidFill>
              </a:defRPr>
            </a:lvl1pPr>
          </a:lstStyle>
          <a:p>
            <a:pPr>
              <a:defRPr/>
            </a:pPr>
            <a:fld id="{09E70DBA-FB92-4840-9484-0B90E9D513AD}" type="slidenum">
              <a:rPr lang="en-US" altLang="en-US"/>
              <a:pPr>
                <a:defRPr/>
              </a:pPr>
              <a:t>‹#›</a:t>
            </a:fld>
            <a:endParaRPr lang="en-US" altLang="en-US" dirty="0"/>
          </a:p>
        </p:txBody>
      </p:sp>
    </p:spTree>
    <p:extLst>
      <p:ext uri="{BB962C8B-B14F-4D97-AF65-F5344CB8AC3E}">
        <p14:creationId xmlns:p14="http://schemas.microsoft.com/office/powerpoint/2010/main" val="2998485554"/>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743C262-C78B-40AB-BD4F-9D1632F1282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FD23FA0B-C486-4EA4-BE31-250E33631BD9}"/>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7" name="Picture 7">
            <a:extLst>
              <a:ext uri="{FF2B5EF4-FFF2-40B4-BE49-F238E27FC236}">
                <a16:creationId xmlns:a16="http://schemas.microsoft.com/office/drawing/2014/main" id="{00066725-D112-4C06-8057-B30D0AE647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Footer Placeholder 5">
            <a:extLst>
              <a:ext uri="{FF2B5EF4-FFF2-40B4-BE49-F238E27FC236}">
                <a16:creationId xmlns:a16="http://schemas.microsoft.com/office/drawing/2014/main" id="{691A56D8-8006-43C6-96CE-9E6D8853C85C}"/>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9" name="Slide Number Placeholder 6">
            <a:extLst>
              <a:ext uri="{FF2B5EF4-FFF2-40B4-BE49-F238E27FC236}">
                <a16:creationId xmlns:a16="http://schemas.microsoft.com/office/drawing/2014/main" id="{FA78B31F-C75A-4407-BFB7-E66AEFD8E338}"/>
              </a:ext>
            </a:extLst>
          </p:cNvPr>
          <p:cNvSpPr>
            <a:spLocks noGrp="1"/>
          </p:cNvSpPr>
          <p:nvPr>
            <p:ph type="sldNum" sz="quarter" idx="11"/>
          </p:nvPr>
        </p:nvSpPr>
        <p:spPr/>
        <p:txBody>
          <a:bodyPr/>
          <a:lstStyle>
            <a:lvl1pPr>
              <a:defRPr>
                <a:solidFill>
                  <a:srgbClr val="00C7B1"/>
                </a:solidFill>
              </a:defRPr>
            </a:lvl1pPr>
          </a:lstStyle>
          <a:p>
            <a:pPr>
              <a:defRPr/>
            </a:pPr>
            <a:fld id="{D432D9C9-FD2F-4195-897E-392EB987B4BE}" type="slidenum">
              <a:rPr lang="en-US" altLang="en-US"/>
              <a:pPr>
                <a:defRPr/>
              </a:pPr>
              <a:t>‹#›</a:t>
            </a:fld>
            <a:endParaRPr lang="en-US" altLang="en-US" dirty="0"/>
          </a:p>
        </p:txBody>
      </p:sp>
    </p:spTree>
    <p:extLst>
      <p:ext uri="{BB962C8B-B14F-4D97-AF65-F5344CB8AC3E}">
        <p14:creationId xmlns:p14="http://schemas.microsoft.com/office/powerpoint/2010/main" val="3244513328"/>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0366BB-E260-4E35-BD6C-906035F88C25}"/>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30DB8096-0E0C-46B2-9F80-FA69B17278C1}"/>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9" name="Picture 7">
            <a:extLst>
              <a:ext uri="{FF2B5EF4-FFF2-40B4-BE49-F238E27FC236}">
                <a16:creationId xmlns:a16="http://schemas.microsoft.com/office/drawing/2014/main" id="{599341E1-1811-482C-AE96-C4ACEE790E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28650" y="1718562"/>
            <a:ext cx="5368925"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60022" y="1718562"/>
            <a:ext cx="5395366" cy="476238"/>
          </a:xfrm>
        </p:spPr>
        <p:txBody>
          <a:bodyPr>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10" name="Footer Placeholder 7">
            <a:extLst>
              <a:ext uri="{FF2B5EF4-FFF2-40B4-BE49-F238E27FC236}">
                <a16:creationId xmlns:a16="http://schemas.microsoft.com/office/drawing/2014/main" id="{349F4807-1FFA-43EB-9212-1C4E4B0BAFD1}"/>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1" name="Slide Number Placeholder 8">
            <a:extLst>
              <a:ext uri="{FF2B5EF4-FFF2-40B4-BE49-F238E27FC236}">
                <a16:creationId xmlns:a16="http://schemas.microsoft.com/office/drawing/2014/main" id="{002238A4-2966-423F-81A4-ED343638D773}"/>
              </a:ext>
            </a:extLst>
          </p:cNvPr>
          <p:cNvSpPr>
            <a:spLocks noGrp="1"/>
          </p:cNvSpPr>
          <p:nvPr>
            <p:ph type="sldNum" sz="quarter" idx="11"/>
          </p:nvPr>
        </p:nvSpPr>
        <p:spPr/>
        <p:txBody>
          <a:bodyPr/>
          <a:lstStyle>
            <a:lvl1pPr>
              <a:defRPr>
                <a:solidFill>
                  <a:srgbClr val="00C7B1"/>
                </a:solidFill>
              </a:defRPr>
            </a:lvl1pPr>
          </a:lstStyle>
          <a:p>
            <a:pPr>
              <a:defRPr/>
            </a:pPr>
            <a:fld id="{A2089A48-6750-4822-8FA1-4B92DE864211}" type="slidenum">
              <a:rPr lang="en-US" altLang="en-US"/>
              <a:pPr>
                <a:defRPr/>
              </a:pPr>
              <a:t>‹#›</a:t>
            </a:fld>
            <a:endParaRPr lang="en-US" altLang="en-US" dirty="0"/>
          </a:p>
        </p:txBody>
      </p:sp>
    </p:spTree>
    <p:extLst>
      <p:ext uri="{BB962C8B-B14F-4D97-AF65-F5344CB8AC3E}">
        <p14:creationId xmlns:p14="http://schemas.microsoft.com/office/powerpoint/2010/main" val="1233058930"/>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1F8175-A3E8-4E35-A8BC-B204DAF8C63E}"/>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a16="http://schemas.microsoft.com/office/drawing/2014/main" id="{EBCB60B2-C294-490A-8949-319AF20973EF}"/>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5" name="Picture 7">
            <a:extLst>
              <a:ext uri="{FF2B5EF4-FFF2-40B4-BE49-F238E27FC236}">
                <a16:creationId xmlns:a16="http://schemas.microsoft.com/office/drawing/2014/main" id="{5E5B3D6D-4532-4C8A-8810-3C4D84500B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6" name="Footer Placeholder 3">
            <a:extLst>
              <a:ext uri="{FF2B5EF4-FFF2-40B4-BE49-F238E27FC236}">
                <a16:creationId xmlns:a16="http://schemas.microsoft.com/office/drawing/2014/main" id="{7695A0B3-0749-4AB6-8830-D01992BC1B0B}"/>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4">
            <a:extLst>
              <a:ext uri="{FF2B5EF4-FFF2-40B4-BE49-F238E27FC236}">
                <a16:creationId xmlns:a16="http://schemas.microsoft.com/office/drawing/2014/main" id="{0A31DB8E-95B1-4AA6-A9C0-8E672F9050BA}"/>
              </a:ext>
            </a:extLst>
          </p:cNvPr>
          <p:cNvSpPr>
            <a:spLocks noGrp="1"/>
          </p:cNvSpPr>
          <p:nvPr>
            <p:ph type="sldNum" sz="quarter" idx="11"/>
          </p:nvPr>
        </p:nvSpPr>
        <p:spPr/>
        <p:txBody>
          <a:bodyPr/>
          <a:lstStyle>
            <a:lvl1pPr>
              <a:defRPr>
                <a:solidFill>
                  <a:srgbClr val="00C7B1"/>
                </a:solidFill>
              </a:defRPr>
            </a:lvl1pPr>
          </a:lstStyle>
          <a:p>
            <a:pPr>
              <a:defRPr/>
            </a:pPr>
            <a:fld id="{753E2168-5F4F-4B89-B928-82FFEFD9599F}" type="slidenum">
              <a:rPr lang="en-US" altLang="en-US"/>
              <a:pPr>
                <a:defRPr/>
              </a:pPr>
              <a:t>‹#›</a:t>
            </a:fld>
            <a:endParaRPr lang="en-US" altLang="en-US" dirty="0"/>
          </a:p>
        </p:txBody>
      </p:sp>
    </p:spTree>
    <p:extLst>
      <p:ext uri="{BB962C8B-B14F-4D97-AF65-F5344CB8AC3E}">
        <p14:creationId xmlns:p14="http://schemas.microsoft.com/office/powerpoint/2010/main" val="2508148790"/>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16FEBB9-4268-4179-BE3C-9A683E6D969B}"/>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350" b="0">
              <a:solidFill>
                <a:prstClr val="white"/>
              </a:solidFill>
            </a:endParaRPr>
          </a:p>
        </p:txBody>
      </p:sp>
      <p:pic>
        <p:nvPicPr>
          <p:cNvPr id="4" name="Picture 6">
            <a:extLst>
              <a:ext uri="{FF2B5EF4-FFF2-40B4-BE49-F238E27FC236}">
                <a16:creationId xmlns:a16="http://schemas.microsoft.com/office/drawing/2014/main" id="{1268442B-F59A-43CE-8353-C7E79D546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657226" y="522072"/>
            <a:ext cx="7429500" cy="690564"/>
          </a:xfrm>
        </p:spPr>
        <p:txBody>
          <a:bodyPr anchor="b">
            <a:normAutofit/>
          </a:bodyPr>
          <a:lstStyle>
            <a:lvl1pPr>
              <a:defRPr sz="3000"/>
            </a:lvl1pPr>
          </a:lstStyle>
          <a:p>
            <a:r>
              <a:rPr lang="en-US"/>
              <a:t>Click to edit Master title style</a:t>
            </a:r>
            <a:endParaRPr lang="en-US" dirty="0"/>
          </a:p>
        </p:txBody>
      </p:sp>
      <p:sp>
        <p:nvSpPr>
          <p:cNvPr id="5" name="Footer Placeholder 3">
            <a:extLst>
              <a:ext uri="{FF2B5EF4-FFF2-40B4-BE49-F238E27FC236}">
                <a16:creationId xmlns:a16="http://schemas.microsoft.com/office/drawing/2014/main" id="{DB527578-47D1-476D-8785-52BCD117B104}"/>
              </a:ext>
            </a:extLst>
          </p:cNvPr>
          <p:cNvSpPr>
            <a:spLocks noGrp="1"/>
          </p:cNvSpPr>
          <p:nvPr>
            <p:ph type="ftr" sz="quarter" idx="10"/>
          </p:nvPr>
        </p:nvSpPr>
        <p:spPr>
          <a:xfrm>
            <a:off x="5815013" y="6356350"/>
            <a:ext cx="6180137"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6" name="Slide Number Placeholder 4">
            <a:extLst>
              <a:ext uri="{FF2B5EF4-FFF2-40B4-BE49-F238E27FC236}">
                <a16:creationId xmlns:a16="http://schemas.microsoft.com/office/drawing/2014/main" id="{5F785C2C-F3A4-4DBF-834F-1D0693A0B120}"/>
              </a:ext>
            </a:extLst>
          </p:cNvPr>
          <p:cNvSpPr>
            <a:spLocks noGrp="1"/>
          </p:cNvSpPr>
          <p:nvPr>
            <p:ph type="sldNum" sz="quarter" idx="11"/>
          </p:nvPr>
        </p:nvSpPr>
        <p:spPr/>
        <p:txBody>
          <a:bodyPr/>
          <a:lstStyle>
            <a:lvl1pPr>
              <a:defRPr>
                <a:solidFill>
                  <a:srgbClr val="00C7B1"/>
                </a:solidFill>
              </a:defRPr>
            </a:lvl1pPr>
          </a:lstStyle>
          <a:p>
            <a:pPr>
              <a:defRPr/>
            </a:pPr>
            <a:fld id="{B2442D36-0EB2-4703-A459-782C89A9804E}" type="slidenum">
              <a:rPr lang="en-US" altLang="en-US"/>
              <a:pPr>
                <a:defRPr/>
              </a:pPr>
              <a:t>‹#›</a:t>
            </a:fld>
            <a:endParaRPr lang="en-US" altLang="en-US" dirty="0"/>
          </a:p>
        </p:txBody>
      </p:sp>
    </p:spTree>
    <p:extLst>
      <p:ext uri="{BB962C8B-B14F-4D97-AF65-F5344CB8AC3E}">
        <p14:creationId xmlns:p14="http://schemas.microsoft.com/office/powerpoint/2010/main" val="28627706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descr="background_standard_screen.jpg">
            <a:extLst>
              <a:ext uri="{FF2B5EF4-FFF2-40B4-BE49-F238E27FC236}">
                <a16:creationId xmlns:a16="http://schemas.microsoft.com/office/drawing/2014/main" id="{51FAFE22-2A5D-4242-A2B1-3E7E9F38994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7AC0C00-1D96-43AF-86B0-2BD5954BCDA1}"/>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a:extLst>
              <a:ext uri="{FF2B5EF4-FFF2-40B4-BE49-F238E27FC236}">
                <a16:creationId xmlns:a16="http://schemas.microsoft.com/office/drawing/2014/main" id="{00FD13AB-D572-42A0-BF94-02EEFBCF37AB}"/>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7" name="TextBox 6">
            <a:extLst>
              <a:ext uri="{FF2B5EF4-FFF2-40B4-BE49-F238E27FC236}">
                <a16:creationId xmlns:a16="http://schemas.microsoft.com/office/drawing/2014/main" id="{4D3BC0BC-0B6D-49B0-9D25-604D1B28B9BD}"/>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V16.02</a:t>
            </a:r>
          </a:p>
        </p:txBody>
      </p:sp>
      <p:pic>
        <p:nvPicPr>
          <p:cNvPr id="8" name="Picture 11">
            <a:extLst>
              <a:ext uri="{FF2B5EF4-FFF2-40B4-BE49-F238E27FC236}">
                <a16:creationId xmlns:a16="http://schemas.microsoft.com/office/drawing/2014/main" id="{93FF9E42-296C-4A60-B57E-009BB75630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036AA765-B9E5-4C9A-B3A4-F4D0BB2CEC8E}"/>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1076172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id="{61AC847A-574C-4F59-A259-95A81746B9E3}"/>
              </a:ext>
            </a:extLst>
          </p:cNvPr>
          <p:cNvSpPr>
            <a:spLocks noGrp="1"/>
          </p:cNvSpPr>
          <p:nvPr>
            <p:ph type="sldNum" sz="quarter" idx="10"/>
          </p:nvPr>
        </p:nvSpPr>
        <p:spPr>
          <a:xfrm>
            <a:off x="0" y="6446838"/>
            <a:ext cx="508000" cy="365125"/>
          </a:xfrm>
        </p:spPr>
        <p:txBody>
          <a:bodyPr anchor="b"/>
          <a:lstStyle>
            <a:lvl1pPr algn="l">
              <a:defRPr sz="1000">
                <a:solidFill>
                  <a:prstClr val="white"/>
                </a:solidFill>
              </a:defRPr>
            </a:lvl1pPr>
          </a:lstStyle>
          <a:p>
            <a:pPr>
              <a:defRPr/>
            </a:pPr>
            <a:fld id="{14FCADFF-3EB6-417A-AD34-BF8307629E27}" type="slidenum">
              <a:rPr lang="en-US" altLang="en-US"/>
              <a:pPr>
                <a:defRPr/>
              </a:pPr>
              <a:t>‹#›</a:t>
            </a:fld>
            <a:endParaRPr lang="en-US" altLang="en-US" dirty="0"/>
          </a:p>
        </p:txBody>
      </p:sp>
    </p:spTree>
    <p:extLst>
      <p:ext uri="{BB962C8B-B14F-4D97-AF65-F5344CB8AC3E}">
        <p14:creationId xmlns:p14="http://schemas.microsoft.com/office/powerpoint/2010/main" val="1236016297"/>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F2240C-7739-44D3-9130-72FA702E0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E3D8E022-E681-4D81-AFEB-A8C0C1324CB5}"/>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4BA1A83A-A982-495B-89B7-87C496EE6DC8}"/>
              </a:ext>
            </a:extLst>
          </p:cNvPr>
          <p:cNvSpPr>
            <a:spLocks noGrp="1"/>
          </p:cNvSpPr>
          <p:nvPr>
            <p:ph type="sldNum" sz="quarter" idx="11"/>
          </p:nvPr>
        </p:nvSpPr>
        <p:spPr/>
        <p:txBody>
          <a:bodyPr/>
          <a:lstStyle>
            <a:lvl1pPr>
              <a:defRPr>
                <a:solidFill>
                  <a:srgbClr val="00C7B1"/>
                </a:solidFill>
              </a:defRPr>
            </a:lvl1pPr>
          </a:lstStyle>
          <a:p>
            <a:pPr>
              <a:defRPr/>
            </a:pPr>
            <a:fld id="{2FF70526-3254-4BAF-8798-4672BB06E206}" type="slidenum">
              <a:rPr lang="en-US" altLang="en-US"/>
              <a:pPr>
                <a:defRPr/>
              </a:pPr>
              <a:t>‹#›</a:t>
            </a:fld>
            <a:endParaRPr lang="en-US" altLang="en-US" dirty="0"/>
          </a:p>
        </p:txBody>
      </p:sp>
    </p:spTree>
    <p:extLst>
      <p:ext uri="{BB962C8B-B14F-4D97-AF65-F5344CB8AC3E}">
        <p14:creationId xmlns:p14="http://schemas.microsoft.com/office/powerpoint/2010/main" val="2842482980"/>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78CF-29D7-4EC7-95CE-3E297AE9B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6035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183188" y="1319210"/>
            <a:ext cx="6172200" cy="454183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09CBDF4-F882-467B-B0EE-FA6732C11869}"/>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7" name="Slide Number Placeholder 6">
            <a:extLst>
              <a:ext uri="{FF2B5EF4-FFF2-40B4-BE49-F238E27FC236}">
                <a16:creationId xmlns:a16="http://schemas.microsoft.com/office/drawing/2014/main" id="{43559D4B-B6EF-4F5E-964E-B155BC153AB3}"/>
              </a:ext>
            </a:extLst>
          </p:cNvPr>
          <p:cNvSpPr>
            <a:spLocks noGrp="1"/>
          </p:cNvSpPr>
          <p:nvPr>
            <p:ph type="sldNum" sz="quarter" idx="11"/>
          </p:nvPr>
        </p:nvSpPr>
        <p:spPr/>
        <p:txBody>
          <a:bodyPr/>
          <a:lstStyle>
            <a:lvl1pPr>
              <a:defRPr>
                <a:solidFill>
                  <a:srgbClr val="00C7B1"/>
                </a:solidFill>
              </a:defRPr>
            </a:lvl1pPr>
          </a:lstStyle>
          <a:p>
            <a:pPr>
              <a:defRPr/>
            </a:pPr>
            <a:fld id="{4D9CC446-7FB9-4C8B-8D09-27CC6924DDD1}" type="slidenum">
              <a:rPr lang="en-US" altLang="en-US"/>
              <a:pPr>
                <a:defRPr/>
              </a:pPr>
              <a:t>‹#›</a:t>
            </a:fld>
            <a:endParaRPr lang="en-US" altLang="en-US" dirty="0"/>
          </a:p>
        </p:txBody>
      </p:sp>
    </p:spTree>
    <p:extLst>
      <p:ext uri="{BB962C8B-B14F-4D97-AF65-F5344CB8AC3E}">
        <p14:creationId xmlns:p14="http://schemas.microsoft.com/office/powerpoint/2010/main" val="967172852"/>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CDCBA6-9733-47EE-814E-C8006264F90C}"/>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4" name="Picture 8">
            <a:extLst>
              <a:ext uri="{FF2B5EF4-FFF2-40B4-BE49-F238E27FC236}">
                <a16:creationId xmlns:a16="http://schemas.microsoft.com/office/drawing/2014/main" id="{17C1ACE2-6B2F-482B-BBDB-E479FF8D84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32C7FC3-1C94-437C-AC0D-EA9CECBCC37E}"/>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6" name="TextBox 5">
            <a:extLst>
              <a:ext uri="{FF2B5EF4-FFF2-40B4-BE49-F238E27FC236}">
                <a16:creationId xmlns:a16="http://schemas.microsoft.com/office/drawing/2014/main" id="{12310870-79EA-43AD-9C29-3B9AC8DB11AD}"/>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11936" y="1298448"/>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DB2DD1F2-6C2B-4BA4-9BB3-85B0B3D6368B}"/>
              </a:ext>
            </a:extLst>
          </p:cNvPr>
          <p:cNvSpPr>
            <a:spLocks noGrp="1"/>
          </p:cNvSpPr>
          <p:nvPr>
            <p:ph type="sldNum" sz="quarter" idx="10"/>
          </p:nvPr>
        </p:nvSpPr>
        <p:spPr>
          <a:xfrm>
            <a:off x="0" y="6446838"/>
            <a:ext cx="711200" cy="365125"/>
          </a:xfrm>
        </p:spPr>
        <p:txBody>
          <a:bodyPr anchor="b"/>
          <a:lstStyle>
            <a:lvl1pPr algn="ctr">
              <a:defRPr sz="1000">
                <a:solidFill>
                  <a:schemeClr val="bg1"/>
                </a:solidFill>
              </a:defRPr>
            </a:lvl1pPr>
          </a:lstStyle>
          <a:p>
            <a:pPr>
              <a:defRPr/>
            </a:pPr>
            <a:fld id="{EB991A6D-CC39-47A5-BA5E-1A83B023A929}" type="slidenum">
              <a:rPr lang="en-US" altLang="en-US"/>
              <a:pPr>
                <a:defRPr/>
              </a:pPr>
              <a:t>‹#›</a:t>
            </a:fld>
            <a:endParaRPr lang="en-US" altLang="en-US" dirty="0"/>
          </a:p>
        </p:txBody>
      </p:sp>
    </p:spTree>
    <p:extLst>
      <p:ext uri="{BB962C8B-B14F-4D97-AF65-F5344CB8AC3E}">
        <p14:creationId xmlns:p14="http://schemas.microsoft.com/office/powerpoint/2010/main" val="1503198600"/>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2E2D07-D6DF-477F-A5C7-8ACB212C4137}"/>
              </a:ext>
            </a:extLst>
          </p:cNvPr>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4" name="Picture 8">
            <a:extLst>
              <a:ext uri="{FF2B5EF4-FFF2-40B4-BE49-F238E27FC236}">
                <a16:creationId xmlns:a16="http://schemas.microsoft.com/office/drawing/2014/main" id="{18C7528C-9891-4554-A416-5C89F4D381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CE9DD50-553E-4413-9CF7-CBCEEFAEB601}"/>
              </a:ext>
            </a:extLst>
          </p:cNvPr>
          <p:cNvSpPr txBox="1">
            <a:spLocks noChangeArrowheads="1"/>
          </p:cNvSpPr>
          <p:nvPr userDrawn="1"/>
        </p:nvSpPr>
        <p:spPr bwMode="auto">
          <a:xfrm>
            <a:off x="5321300" y="6565900"/>
            <a:ext cx="227330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defRPr/>
            </a:pPr>
            <a:r>
              <a:rPr lang="en-US" altLang="en-US" sz="1000" b="0" dirty="0">
                <a:solidFill>
                  <a:schemeClr val="bg1"/>
                </a:solidFill>
                <a:latin typeface="Franklin Gothic Book" panose="020B0503020102020204" pitchFamily="34" charset="0"/>
              </a:rPr>
              <a:t>Duplication prohibited without consent</a:t>
            </a:r>
          </a:p>
        </p:txBody>
      </p:sp>
      <p:sp>
        <p:nvSpPr>
          <p:cNvPr id="6" name="TextBox 5">
            <a:extLst>
              <a:ext uri="{FF2B5EF4-FFF2-40B4-BE49-F238E27FC236}">
                <a16:creationId xmlns:a16="http://schemas.microsoft.com/office/drawing/2014/main" id="{55792086-371F-460D-AE3F-BE2762FAA801}"/>
              </a:ext>
            </a:extLst>
          </p:cNvPr>
          <p:cNvSpPr txBox="1">
            <a:spLocks noChangeArrowheads="1"/>
          </p:cNvSpPr>
          <p:nvPr userDrawn="1"/>
        </p:nvSpPr>
        <p:spPr bwMode="auto">
          <a:xfrm>
            <a:off x="552450"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C00E7817-8368-4014-B9E9-F0EA28513CDA}"/>
              </a:ext>
            </a:extLst>
          </p:cNvPr>
          <p:cNvSpPr>
            <a:spLocks noGrp="1"/>
          </p:cNvSpPr>
          <p:nvPr>
            <p:ph type="sldNum" sz="quarter" idx="10"/>
          </p:nvPr>
        </p:nvSpPr>
        <p:spPr>
          <a:xfrm>
            <a:off x="0" y="6446838"/>
            <a:ext cx="457200" cy="365125"/>
          </a:xfrm>
        </p:spPr>
        <p:txBody>
          <a:bodyPr anchor="b"/>
          <a:lstStyle>
            <a:lvl1pPr algn="ctr">
              <a:defRPr sz="1000">
                <a:solidFill>
                  <a:schemeClr val="bg1"/>
                </a:solidFill>
              </a:defRPr>
            </a:lvl1pPr>
          </a:lstStyle>
          <a:p>
            <a:pPr>
              <a:defRPr/>
            </a:pPr>
            <a:fld id="{D33AC65E-25F1-4496-BF21-37CD9B6B2E04}" type="slidenum">
              <a:rPr lang="en-US" altLang="en-US"/>
              <a:pPr>
                <a:defRPr/>
              </a:pPr>
              <a:t>‹#›</a:t>
            </a:fld>
            <a:endParaRPr lang="en-US" altLang="en-US" dirty="0"/>
          </a:p>
        </p:txBody>
      </p:sp>
    </p:spTree>
    <p:extLst>
      <p:ext uri="{BB962C8B-B14F-4D97-AF65-F5344CB8AC3E}">
        <p14:creationId xmlns:p14="http://schemas.microsoft.com/office/powerpoint/2010/main" val="1317478055"/>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Role Play &amp; Exercises">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7C35ABB0-19F8-46D4-AB03-62629DDCCECD}"/>
              </a:ext>
            </a:extLst>
          </p:cNvPr>
          <p:cNvSpPr/>
          <p:nvPr userDrawn="1"/>
        </p:nvSpPr>
        <p:spPr>
          <a:xfrm>
            <a:off x="0" y="0"/>
            <a:ext cx="12192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0" y="0"/>
                </a:moveTo>
                <a:lnTo>
                  <a:pt x="9144000" y="0"/>
                </a:lnTo>
                <a:lnTo>
                  <a:pt x="9144000" y="6858000"/>
                </a:lnTo>
                <a:lnTo>
                  <a:pt x="0" y="6858000"/>
                </a:lnTo>
                <a:lnTo>
                  <a:pt x="0" y="0"/>
                </a:lnTo>
                <a:close/>
              </a:path>
            </a:pathLst>
          </a:cu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5" name="Picture 8">
            <a:extLst>
              <a:ext uri="{FF2B5EF4-FFF2-40B4-BE49-F238E27FC236}">
                <a16:creationId xmlns:a16="http://schemas.microsoft.com/office/drawing/2014/main" id="{ABB74999-3860-4181-91DE-ACFBCB1597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6356350"/>
            <a:ext cx="31384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CFF6D09-EE59-40D7-AC75-22395CAA60A3}"/>
              </a:ext>
            </a:extLst>
          </p:cNvPr>
          <p:cNvSpPr txBox="1">
            <a:spLocks noChangeArrowheads="1"/>
          </p:cNvSpPr>
          <p:nvPr userDrawn="1"/>
        </p:nvSpPr>
        <p:spPr bwMode="auto">
          <a:xfrm>
            <a:off x="477838" y="6565900"/>
            <a:ext cx="3294062"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7" name="TextBox 6">
            <a:extLst>
              <a:ext uri="{FF2B5EF4-FFF2-40B4-BE49-F238E27FC236}">
                <a16:creationId xmlns:a16="http://schemas.microsoft.com/office/drawing/2014/main" id="{E6E62680-7178-40C5-8000-37C1A9B329E5}"/>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9"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a:cs typeface="Franklin Gothic Book"/>
              </a:defRPr>
            </a:lvl1pPr>
          </a:lstStyle>
          <a:p>
            <a:r>
              <a:rPr lang="en-US" dirty="0"/>
              <a:t>Click to edit Master title style</a:t>
            </a:r>
          </a:p>
        </p:txBody>
      </p:sp>
      <p:sp>
        <p:nvSpPr>
          <p:cNvPr id="10" name="Text Placeholder 9"/>
          <p:cNvSpPr>
            <a:spLocks noGrp="1"/>
          </p:cNvSpPr>
          <p:nvPr>
            <p:ph type="body" sz="quarter" idx="13"/>
          </p:nvPr>
        </p:nvSpPr>
        <p:spPr>
          <a:xfrm>
            <a:off x="1011936" y="2514600"/>
            <a:ext cx="5998464"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458762C6-D675-41E8-81DF-2523FD3682C1}"/>
              </a:ext>
            </a:extLst>
          </p:cNvPr>
          <p:cNvSpPr>
            <a:spLocks noGrp="1"/>
          </p:cNvSpPr>
          <p:nvPr>
            <p:ph type="sldNum" sz="quarter" idx="14"/>
          </p:nvPr>
        </p:nvSpPr>
        <p:spPr>
          <a:xfrm>
            <a:off x="0" y="6446838"/>
            <a:ext cx="457200" cy="365125"/>
          </a:xfrm>
        </p:spPr>
        <p:txBody>
          <a:bodyPr anchor="b"/>
          <a:lstStyle>
            <a:lvl1pPr algn="ctr">
              <a:defRPr sz="1000">
                <a:solidFill>
                  <a:schemeClr val="bg1"/>
                </a:solidFill>
              </a:defRPr>
            </a:lvl1pPr>
          </a:lstStyle>
          <a:p>
            <a:pPr>
              <a:defRPr/>
            </a:pPr>
            <a:fld id="{17453585-0860-41D3-BCD0-C3093C72A8D6}" type="slidenum">
              <a:rPr lang="en-US" altLang="en-US"/>
              <a:pPr>
                <a:defRPr/>
              </a:pPr>
              <a:t>‹#›</a:t>
            </a:fld>
            <a:endParaRPr lang="en-US" altLang="en-US" dirty="0"/>
          </a:p>
        </p:txBody>
      </p:sp>
    </p:spTree>
    <p:extLst>
      <p:ext uri="{BB962C8B-B14F-4D97-AF65-F5344CB8AC3E}">
        <p14:creationId xmlns:p14="http://schemas.microsoft.com/office/powerpoint/2010/main" val="1353452975"/>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220DF8-54BC-46EF-A96E-6FA532D47F67}"/>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78FDCA7B-8B78-4D66-A3F7-D922E58AC95D}"/>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95D63058-1CA4-4DE8-BFB2-F1C595D860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Text Placeholder 7"/>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567EA719-7B88-48AE-A93E-F68B8C3DB68A}"/>
              </a:ext>
            </a:extLst>
          </p:cNvPr>
          <p:cNvSpPr>
            <a:spLocks noGrp="1"/>
          </p:cNvSpPr>
          <p:nvPr>
            <p:ph type="sldNum" sz="quarter" idx="14"/>
          </p:nvPr>
        </p:nvSpPr>
        <p:spPr/>
        <p:txBody>
          <a:bodyPr/>
          <a:lstStyle>
            <a:lvl1pPr>
              <a:defRPr smtClean="0">
                <a:solidFill>
                  <a:srgbClr val="00C7B1"/>
                </a:solidFill>
              </a:defRPr>
            </a:lvl1pPr>
          </a:lstStyle>
          <a:p>
            <a:pPr>
              <a:defRPr/>
            </a:pPr>
            <a:fld id="{F59DC72D-94EA-4F20-8100-04E67C2AAB1F}" type="slidenum">
              <a:rPr lang="en-US" altLang="en-US"/>
              <a:pPr>
                <a:defRPr/>
              </a:pPr>
              <a:t>‹#›</a:t>
            </a:fld>
            <a:endParaRPr lang="en-US" altLang="en-US" dirty="0"/>
          </a:p>
        </p:txBody>
      </p:sp>
      <p:sp>
        <p:nvSpPr>
          <p:cNvPr id="9" name="Footer Placeholder 4">
            <a:extLst>
              <a:ext uri="{FF2B5EF4-FFF2-40B4-BE49-F238E27FC236}">
                <a16:creationId xmlns:a16="http://schemas.microsoft.com/office/drawing/2014/main" id="{77EB2D67-A8CB-4834-A92E-EA9802FC77BF}"/>
              </a:ext>
            </a:extLst>
          </p:cNvPr>
          <p:cNvSpPr>
            <a:spLocks noGrp="1"/>
          </p:cNvSpPr>
          <p:nvPr>
            <p:ph type="ftr" sz="quarter" idx="15"/>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Tree>
    <p:extLst>
      <p:ext uri="{BB962C8B-B14F-4D97-AF65-F5344CB8AC3E}">
        <p14:creationId xmlns:p14="http://schemas.microsoft.com/office/powerpoint/2010/main" val="2511728178"/>
      </p:ext>
    </p:extLst>
  </p:cSld>
  <p:clrMapOvr>
    <a:masterClrMapping/>
  </p:clrMapOvr>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7058A6-984D-46B5-A0DD-1E8B71C4D492}"/>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0C8E59D8-505A-49A9-BF9E-DCDD845533AD}"/>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ACC487EA-B390-4A7C-AB72-FEDAA7877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background_standard_screen.jpg">
            <a:extLst>
              <a:ext uri="{FF2B5EF4-FFF2-40B4-BE49-F238E27FC236}">
                <a16:creationId xmlns:a16="http://schemas.microsoft.com/office/drawing/2014/main" id="{C167222E-6031-49F9-983A-4D69F5E1351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067E33A8-7E64-424F-B85A-05A2E6E21BC0}"/>
              </a:ext>
            </a:extLst>
          </p:cNvPr>
          <p:cNvSpPr/>
          <p:nvPr userDrawn="1"/>
        </p:nvSpPr>
        <p:spPr>
          <a:xfrm>
            <a:off x="0" y="0"/>
            <a:ext cx="4572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p>
        </p:txBody>
      </p:sp>
      <p:sp>
        <p:nvSpPr>
          <p:cNvPr id="9" name="Rectangle 8">
            <a:extLst>
              <a:ext uri="{FF2B5EF4-FFF2-40B4-BE49-F238E27FC236}">
                <a16:creationId xmlns:a16="http://schemas.microsoft.com/office/drawing/2014/main" id="{19E84E8D-2B69-4E82-A948-2F720BF8EDC1}"/>
              </a:ext>
            </a:extLst>
          </p:cNvPr>
          <p:cNvSpPr/>
          <p:nvPr userDrawn="1"/>
        </p:nvSpPr>
        <p:spPr>
          <a:xfrm>
            <a:off x="444500" y="0"/>
            <a:ext cx="122238"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 name="TextBox 9">
            <a:extLst>
              <a:ext uri="{FF2B5EF4-FFF2-40B4-BE49-F238E27FC236}">
                <a16:creationId xmlns:a16="http://schemas.microsoft.com/office/drawing/2014/main" id="{59114C23-931F-40EE-A58A-172FFFD87FD3}"/>
              </a:ext>
            </a:extLst>
          </p:cNvPr>
          <p:cNvSpPr txBox="1">
            <a:spLocks noChangeArrowheads="1"/>
          </p:cNvSpPr>
          <p:nvPr userDrawn="1"/>
        </p:nvSpPr>
        <p:spPr bwMode="auto">
          <a:xfrm>
            <a:off x="582613" y="6565900"/>
            <a:ext cx="3292475"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rgbClr val="00467F"/>
                </a:solidFill>
                <a:latin typeface="Franklin Gothic Book" panose="020B0503020102020204" pitchFamily="34" charset="0"/>
              </a:rPr>
              <a:t>Copyright 1992-2016, Leadership Strategies, Inc. V16.01</a:t>
            </a:r>
          </a:p>
        </p:txBody>
      </p:sp>
      <p:pic>
        <p:nvPicPr>
          <p:cNvPr id="11" name="Picture 11">
            <a:extLst>
              <a:ext uri="{FF2B5EF4-FFF2-40B4-BE49-F238E27FC236}">
                <a16:creationId xmlns:a16="http://schemas.microsoft.com/office/drawing/2014/main" id="{745DAE99-C5F1-4818-AB1D-0B96E04C16D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93150" y="6359525"/>
            <a:ext cx="31130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7AD5BBEE-A9DB-46F6-93EC-21AE08EE6199}"/>
              </a:ext>
            </a:extLst>
          </p:cNvPr>
          <p:cNvSpPr txBox="1">
            <a:spLocks noChangeArrowheads="1"/>
          </p:cNvSpPr>
          <p:nvPr userDrawn="1"/>
        </p:nvSpPr>
        <p:spPr bwMode="auto">
          <a:xfrm>
            <a:off x="5305425" y="6565900"/>
            <a:ext cx="2305050" cy="246063"/>
          </a:xfrm>
          <a:prstGeom prst="rect">
            <a:avLst/>
          </a:prstGeom>
          <a:noFill/>
          <a:ln>
            <a:noFill/>
          </a:ln>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rgbClr val="00467F"/>
                </a:solidFill>
                <a:latin typeface="Franklin Gothic Book" panose="020B0503020102020204" pitchFamily="34" charset="0"/>
              </a:rPr>
              <a:t>Duplication prohibited without consent.</a:t>
            </a:r>
          </a:p>
        </p:txBody>
      </p:sp>
      <p:sp>
        <p:nvSpPr>
          <p:cNvPr id="2"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7C062528-4612-4E3C-8048-B90A66A73241}"/>
              </a:ext>
            </a:extLst>
          </p:cNvPr>
          <p:cNvSpPr>
            <a:spLocks noGrp="1"/>
          </p:cNvSpPr>
          <p:nvPr>
            <p:ph type="sldNum" sz="quarter" idx="10"/>
          </p:nvPr>
        </p:nvSpPr>
        <p:spPr/>
        <p:txBody>
          <a:bodyPr/>
          <a:lstStyle>
            <a:lvl1pPr>
              <a:defRPr smtClean="0">
                <a:solidFill>
                  <a:srgbClr val="00C7B1"/>
                </a:solidFill>
              </a:defRPr>
            </a:lvl1pPr>
          </a:lstStyle>
          <a:p>
            <a:pPr>
              <a:defRPr/>
            </a:pPr>
            <a:fld id="{DF30876E-3C59-479D-96E4-0AFA0FD34F65}" type="slidenum">
              <a:rPr lang="en-US" altLang="en-US"/>
              <a:pPr>
                <a:defRPr/>
              </a:pPr>
              <a:t>‹#›</a:t>
            </a:fld>
            <a:endParaRPr lang="en-US" altLang="en-US" dirty="0"/>
          </a:p>
        </p:txBody>
      </p:sp>
      <p:sp>
        <p:nvSpPr>
          <p:cNvPr id="14" name="Footer Placeholder 4">
            <a:extLst>
              <a:ext uri="{FF2B5EF4-FFF2-40B4-BE49-F238E27FC236}">
                <a16:creationId xmlns:a16="http://schemas.microsoft.com/office/drawing/2014/main" id="{87FADDBF-A5FC-4B9C-8EF6-8C7CC0FB9662}"/>
              </a:ext>
            </a:extLst>
          </p:cNvPr>
          <p:cNvSpPr>
            <a:spLocks noGrp="1"/>
          </p:cNvSpPr>
          <p:nvPr>
            <p:ph type="ftr" sz="quarter" idx="11"/>
          </p:nvPr>
        </p:nvSpPr>
        <p:spPr>
          <a:xfrm>
            <a:off x="3308350" y="6378575"/>
            <a:ext cx="6178550" cy="365125"/>
          </a:xfrm>
          <a:prstGeom prst="rect">
            <a:avLst/>
          </a:prstGeom>
        </p:spPr>
        <p:txBody>
          <a:bodyPr/>
          <a:lstStyle>
            <a:lvl1pPr>
              <a:defRPr/>
            </a:lvl1pPr>
          </a:lstStyle>
          <a:p>
            <a:pPr>
              <a:defRPr/>
            </a:pPr>
            <a:r>
              <a:rPr lang="en-US"/>
              <a:t>Copyright (c) 1992-2019 Leadership Strategies, Inc.</a:t>
            </a:r>
          </a:p>
        </p:txBody>
      </p:sp>
    </p:spTree>
    <p:extLst>
      <p:ext uri="{BB962C8B-B14F-4D97-AF65-F5344CB8AC3E}">
        <p14:creationId xmlns:p14="http://schemas.microsoft.com/office/powerpoint/2010/main" val="15676935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6407B2-8D06-4557-BDB9-80CBCD843846}"/>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a:extLst>
              <a:ext uri="{FF2B5EF4-FFF2-40B4-BE49-F238E27FC236}">
                <a16:creationId xmlns:a16="http://schemas.microsoft.com/office/drawing/2014/main" id="{1BC745F6-0DA2-4705-A42D-A3D9C7055480}"/>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B08538AA-93A9-4F20-A58D-8F297CA59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7" name="Footer Placeholder 4">
            <a:extLst>
              <a:ext uri="{FF2B5EF4-FFF2-40B4-BE49-F238E27FC236}">
                <a16:creationId xmlns:a16="http://schemas.microsoft.com/office/drawing/2014/main" id="{5B1706C1-4EC1-4C8A-AF90-4DAF28207271}"/>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8" name="Slide Number Placeholder 5">
            <a:extLst>
              <a:ext uri="{FF2B5EF4-FFF2-40B4-BE49-F238E27FC236}">
                <a16:creationId xmlns:a16="http://schemas.microsoft.com/office/drawing/2014/main" id="{3CC18BE7-4ADE-4C5E-B8C5-A09AF9B90400}"/>
              </a:ext>
            </a:extLst>
          </p:cNvPr>
          <p:cNvSpPr>
            <a:spLocks noGrp="1"/>
          </p:cNvSpPr>
          <p:nvPr>
            <p:ph type="sldNum" sz="quarter" idx="11"/>
          </p:nvPr>
        </p:nvSpPr>
        <p:spPr/>
        <p:txBody>
          <a:bodyPr/>
          <a:lstStyle>
            <a:lvl1pPr>
              <a:defRPr smtClean="0">
                <a:solidFill>
                  <a:srgbClr val="00C7B1"/>
                </a:solidFill>
              </a:defRPr>
            </a:lvl1pPr>
          </a:lstStyle>
          <a:p>
            <a:pPr>
              <a:defRPr/>
            </a:pPr>
            <a:fld id="{7F46F4F8-1353-4F13-A3AC-A5AFAF8F9B93}" type="slidenum">
              <a:rPr lang="en-US" altLang="en-US"/>
              <a:pPr>
                <a:defRPr/>
              </a:pPr>
              <a:t>‹#›</a:t>
            </a:fld>
            <a:endParaRPr lang="en-US" altLang="en-US" dirty="0"/>
          </a:p>
        </p:txBody>
      </p:sp>
    </p:spTree>
    <p:extLst>
      <p:ext uri="{BB962C8B-B14F-4D97-AF65-F5344CB8AC3E}">
        <p14:creationId xmlns:p14="http://schemas.microsoft.com/office/powerpoint/2010/main" val="1292768278"/>
      </p:ext>
    </p:extLst>
  </p:cSld>
  <p:clrMapOvr>
    <a:masterClrMapping/>
  </p:clrMapOvr>
  <p:hf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5" name="Round Single Corner Rectangle 13">
            <a:extLst>
              <a:ext uri="{FF2B5EF4-FFF2-40B4-BE49-F238E27FC236}">
                <a16:creationId xmlns:a16="http://schemas.microsoft.com/office/drawing/2014/main" id="{3C8FD4DB-EBE7-4903-AF13-BD44CF873104}"/>
              </a:ext>
            </a:extLst>
          </p:cNvPr>
          <p:cNvSpPr/>
          <p:nvPr/>
        </p:nvSpPr>
        <p:spPr>
          <a:xfrm rot="10800000">
            <a:off x="8299450" y="-9525"/>
            <a:ext cx="3902075" cy="622300"/>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6A7F463C-43B8-413A-AA22-AAC453B4CC41}"/>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6">
            <a:extLst>
              <a:ext uri="{FF2B5EF4-FFF2-40B4-BE49-F238E27FC236}">
                <a16:creationId xmlns:a16="http://schemas.microsoft.com/office/drawing/2014/main" id="{EA30E538-84EF-4896-AA17-56BFE0BAC3CB}"/>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8">
            <a:extLst>
              <a:ext uri="{FF2B5EF4-FFF2-40B4-BE49-F238E27FC236}">
                <a16:creationId xmlns:a16="http://schemas.microsoft.com/office/drawing/2014/main" id="{F46AB2D4-C195-4316-AF7B-DF0B5457E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685800"/>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Text Placeholder 17"/>
          <p:cNvSpPr>
            <a:spLocks noGrp="1"/>
          </p:cNvSpPr>
          <p:nvPr>
            <p:ph type="body" sz="quarter" idx="13"/>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E6163377-A015-426F-AAF1-07F5EE98D06D}"/>
              </a:ext>
            </a:extLst>
          </p:cNvPr>
          <p:cNvSpPr>
            <a:spLocks noGrp="1"/>
          </p:cNvSpPr>
          <p:nvPr>
            <p:ph type="ftr" sz="quarter" idx="14"/>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10" name="Slide Number Placeholder 5">
            <a:extLst>
              <a:ext uri="{FF2B5EF4-FFF2-40B4-BE49-F238E27FC236}">
                <a16:creationId xmlns:a16="http://schemas.microsoft.com/office/drawing/2014/main" id="{D8ABFC53-A0C1-43B8-8ED0-970D9E7612BE}"/>
              </a:ext>
            </a:extLst>
          </p:cNvPr>
          <p:cNvSpPr>
            <a:spLocks noGrp="1"/>
          </p:cNvSpPr>
          <p:nvPr>
            <p:ph type="sldNum" sz="quarter" idx="15"/>
          </p:nvPr>
        </p:nvSpPr>
        <p:spPr/>
        <p:txBody>
          <a:bodyPr/>
          <a:lstStyle>
            <a:lvl1pPr>
              <a:defRPr smtClean="0">
                <a:solidFill>
                  <a:srgbClr val="00C7B1"/>
                </a:solidFill>
              </a:defRPr>
            </a:lvl1pPr>
          </a:lstStyle>
          <a:p>
            <a:pPr>
              <a:defRPr/>
            </a:pPr>
            <a:fld id="{BCF84D45-3898-48F2-82E0-C73DBFAE0488}" type="slidenum">
              <a:rPr lang="en-US" altLang="en-US"/>
              <a:pPr>
                <a:defRPr/>
              </a:pPr>
              <a:t>‹#›</a:t>
            </a:fld>
            <a:endParaRPr lang="en-US" altLang="en-US" dirty="0"/>
          </a:p>
        </p:txBody>
      </p:sp>
    </p:spTree>
    <p:extLst>
      <p:ext uri="{BB962C8B-B14F-4D97-AF65-F5344CB8AC3E}">
        <p14:creationId xmlns:p14="http://schemas.microsoft.com/office/powerpoint/2010/main" val="4066697671"/>
      </p:ext>
    </p:extLst>
  </p:cSld>
  <p:clrMapOvr>
    <a:masterClrMapping/>
  </p:clrMapOvr>
  <p:hf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01BB81-5472-4FAB-BE12-F419DF92DB09}"/>
              </a:ext>
            </a:extLst>
          </p:cNvPr>
          <p:cNvSpPr/>
          <p:nvPr/>
        </p:nvSpPr>
        <p:spPr>
          <a:xfrm>
            <a:off x="-14288" y="-14288"/>
            <a:ext cx="400051" cy="126206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a:extLst>
              <a:ext uri="{FF2B5EF4-FFF2-40B4-BE49-F238E27FC236}">
                <a16:creationId xmlns:a16="http://schemas.microsoft.com/office/drawing/2014/main" id="{258A6253-5F6E-4876-8ADB-F94C4578827E}"/>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7" name="Picture 7">
            <a:extLst>
              <a:ext uri="{FF2B5EF4-FFF2-40B4-BE49-F238E27FC236}">
                <a16:creationId xmlns:a16="http://schemas.microsoft.com/office/drawing/2014/main" id="{801CB6BF-E30F-4D06-B883-2A7B50D95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p:cNvSpPr>
            <a:spLocks noGrp="1"/>
          </p:cNvSpPr>
          <p:nvPr>
            <p:ph type="title"/>
          </p:nvPr>
        </p:nvSpPr>
        <p:spPr>
          <a:xfrm>
            <a:off x="657225" y="522072"/>
            <a:ext cx="7429500" cy="690564"/>
          </a:xfrm>
        </p:spPr>
        <p:txBody>
          <a:bodyPr anchor="b">
            <a:normAutofit/>
          </a:bodyPr>
          <a:lstStyle>
            <a:lvl1pPr>
              <a:defRPr sz="4000"/>
            </a:lvl1pPr>
          </a:lstStyle>
          <a:p>
            <a:r>
              <a:rPr lang="en-US"/>
              <a:t>Click to edit Master title style</a:t>
            </a:r>
            <a:endParaRPr lang="en-US" dirty="0"/>
          </a:p>
        </p:txBody>
      </p:sp>
      <p:sp>
        <p:nvSpPr>
          <p:cNvPr id="8" name="Footer Placeholder 5">
            <a:extLst>
              <a:ext uri="{FF2B5EF4-FFF2-40B4-BE49-F238E27FC236}">
                <a16:creationId xmlns:a16="http://schemas.microsoft.com/office/drawing/2014/main" id="{E188FE3E-CEF1-47F5-A304-1CF9C7910C8F}"/>
              </a:ext>
            </a:extLst>
          </p:cNvPr>
          <p:cNvSpPr>
            <a:spLocks noGrp="1"/>
          </p:cNvSpPr>
          <p:nvPr>
            <p:ph type="ftr" sz="quarter" idx="10"/>
          </p:nvPr>
        </p:nvSpPr>
        <p:spPr>
          <a:xfrm>
            <a:off x="3308350" y="6378575"/>
            <a:ext cx="6178550" cy="365125"/>
          </a:xfrm>
          <a:prstGeom prst="rect">
            <a:avLst/>
          </a:prstGeom>
        </p:spPr>
        <p:txBody>
          <a:bodyPr/>
          <a:lstStyle>
            <a:lvl1pPr>
              <a:defRPr/>
            </a:lvl1pPr>
          </a:lstStyle>
          <a:p>
            <a:pPr>
              <a:defRPr/>
            </a:pPr>
            <a:r>
              <a:rPr lang="en-US"/>
              <a:t>Copyright 1992-2016, Leadership Strategies, Inc. V16.01</a:t>
            </a:r>
          </a:p>
          <a:p>
            <a:pPr>
              <a:defRPr/>
            </a:pPr>
            <a:endParaRPr lang="en-US"/>
          </a:p>
        </p:txBody>
      </p:sp>
      <p:sp>
        <p:nvSpPr>
          <p:cNvPr id="9" name="Slide Number Placeholder 6">
            <a:extLst>
              <a:ext uri="{FF2B5EF4-FFF2-40B4-BE49-F238E27FC236}">
                <a16:creationId xmlns:a16="http://schemas.microsoft.com/office/drawing/2014/main" id="{3CBB3073-6758-49E4-9E8C-4FEE6CF1AC94}"/>
              </a:ext>
            </a:extLst>
          </p:cNvPr>
          <p:cNvSpPr>
            <a:spLocks noGrp="1"/>
          </p:cNvSpPr>
          <p:nvPr>
            <p:ph type="sldNum" sz="quarter" idx="11"/>
          </p:nvPr>
        </p:nvSpPr>
        <p:spPr/>
        <p:txBody>
          <a:bodyPr/>
          <a:lstStyle>
            <a:lvl1pPr>
              <a:defRPr smtClean="0">
                <a:solidFill>
                  <a:srgbClr val="00C7B1"/>
                </a:solidFill>
              </a:defRPr>
            </a:lvl1pPr>
          </a:lstStyle>
          <a:p>
            <a:pPr>
              <a:defRPr/>
            </a:pPr>
            <a:fld id="{4B1D694E-E2B6-4CBA-AB4D-099FC97882D6}" type="slidenum">
              <a:rPr lang="en-US" altLang="en-US"/>
              <a:pPr>
                <a:defRPr/>
              </a:pPr>
              <a:t>‹#›</a:t>
            </a:fld>
            <a:endParaRPr lang="en-US" altLang="en-US" dirty="0"/>
          </a:p>
        </p:txBody>
      </p:sp>
    </p:spTree>
    <p:extLst>
      <p:ext uri="{BB962C8B-B14F-4D97-AF65-F5344CB8AC3E}">
        <p14:creationId xmlns:p14="http://schemas.microsoft.com/office/powerpoint/2010/main" val="86242553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3.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6" Type="http://schemas.openxmlformats.org/officeDocument/2006/relationships/theme" Target="../theme/theme7.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9A6D37D-1ED8-4E77-868D-631F7F9CF0A3}"/>
              </a:ext>
            </a:extLst>
          </p:cNvPr>
          <p:cNvSpPr>
            <a:spLocks noGrp="1"/>
          </p:cNvSpPr>
          <p:nvPr>
            <p:ph type="title"/>
          </p:nvPr>
        </p:nvSpPr>
        <p:spPr bwMode="auto">
          <a:xfrm>
            <a:off x="1042988" y="107950"/>
            <a:ext cx="105394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055228B-E9D8-4602-BB70-796445312556}"/>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513532BF-4C12-4E67-98F9-F4DF05263856}"/>
              </a:ext>
            </a:extLst>
          </p:cNvPr>
          <p:cNvSpPr>
            <a:spLocks noGrp="1"/>
          </p:cNvSpPr>
          <p:nvPr>
            <p:ph type="ftr" sz="quarter" idx="3"/>
          </p:nvPr>
        </p:nvSpPr>
        <p:spPr>
          <a:xfrm>
            <a:off x="635000" y="6356350"/>
            <a:ext cx="5295900" cy="365125"/>
          </a:xfrm>
          <a:prstGeom prst="rect">
            <a:avLst/>
          </a:prstGeom>
        </p:spPr>
        <p:txBody>
          <a:bodyPr vert="horz" lIns="91440" tIns="45720" rIns="91440" bIns="45720" rtlCol="0" anchor="ctr"/>
          <a:lstStyle>
            <a:lvl1pPr algn="l" eaLnBrk="0" hangingPunct="0">
              <a:defRPr sz="1200" b="0">
                <a:solidFill>
                  <a:srgbClr val="00467F"/>
                </a:solidFill>
                <a:latin typeface="Franklin Gothic Book"/>
                <a:cs typeface="Franklin Gothic Book"/>
              </a:defRPr>
            </a:lvl1pPr>
          </a:lstStyle>
          <a:p>
            <a:pPr>
              <a:defRPr/>
            </a:pPr>
            <a:r>
              <a:rPr lang="en-US"/>
              <a:t>Copyright 1992-2016, Leadership Strategies, Inc. V16.02</a:t>
            </a:r>
          </a:p>
          <a:p>
            <a:pPr>
              <a:defRPr/>
            </a:pPr>
            <a:endParaRPr lang="en-US"/>
          </a:p>
        </p:txBody>
      </p:sp>
      <p:sp>
        <p:nvSpPr>
          <p:cNvPr id="6" name="Slide Number Placeholder 5">
            <a:extLst>
              <a:ext uri="{FF2B5EF4-FFF2-40B4-BE49-F238E27FC236}">
                <a16:creationId xmlns:a16="http://schemas.microsoft.com/office/drawing/2014/main" id="{46316C80-906C-4F18-97BC-1EFBE4574B24}"/>
              </a:ext>
            </a:extLst>
          </p:cNvPr>
          <p:cNvSpPr>
            <a:spLocks noGrp="1"/>
          </p:cNvSpPr>
          <p:nvPr>
            <p:ph type="sldNum" sz="quarter" idx="4"/>
          </p:nvPr>
        </p:nvSpPr>
        <p:spPr>
          <a:xfrm>
            <a:off x="11060113" y="6356350"/>
            <a:ext cx="522287"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pPr>
              <a:defRPr/>
            </a:pPr>
            <a:fld id="{385530CF-D15C-4E78-8340-6B5967837F12}" type="slidenum">
              <a:rPr lang="en-US" altLang="en-US"/>
              <a:pPr>
                <a:defRPr/>
              </a:pPr>
              <a:t>‹#›</a:t>
            </a:fld>
            <a:endParaRPr lang="en-US" altLang="en-US" dirty="0"/>
          </a:p>
        </p:txBody>
      </p:sp>
      <p:sp>
        <p:nvSpPr>
          <p:cNvPr id="7" name="Footer Placeholder 4">
            <a:extLst>
              <a:ext uri="{FF2B5EF4-FFF2-40B4-BE49-F238E27FC236}">
                <a16:creationId xmlns:a16="http://schemas.microsoft.com/office/drawing/2014/main" id="{3CE0CC2B-2C4A-4210-9405-A5EA195B1192}"/>
              </a:ext>
            </a:extLst>
          </p:cNvPr>
          <p:cNvSpPr txBox="1">
            <a:spLocks/>
          </p:cNvSpPr>
          <p:nvPr/>
        </p:nvSpPr>
        <p:spPr>
          <a:xfrm>
            <a:off x="5576888" y="6356350"/>
            <a:ext cx="5153025" cy="365125"/>
          </a:xfrm>
          <a:prstGeom prst="rect">
            <a:avLst/>
          </a:prstGeom>
        </p:spPr>
        <p:txBody>
          <a:bodyPr anchor="ctr"/>
          <a:lstStyle>
            <a:lvl1pPr algn="l">
              <a:defRPr sz="1200">
                <a:solidFill>
                  <a:schemeClr val="tx1">
                    <a:tint val="75000"/>
                  </a:schemeClr>
                </a:solidFill>
              </a:defRPr>
            </a:lvl1pPr>
          </a:lstStyle>
          <a:p>
            <a:pPr algn="ctr" defTabSz="457200" eaLnBrk="1" fontAlgn="auto" hangingPunct="1">
              <a:spcBef>
                <a:spcPts val="0"/>
              </a:spcBef>
              <a:spcAft>
                <a:spcPts val="0"/>
              </a:spcAft>
              <a:defRPr/>
            </a:pPr>
            <a:r>
              <a:rPr lang="en-US" b="0" dirty="0">
                <a:solidFill>
                  <a:srgbClr val="00467F"/>
                </a:solidFill>
                <a:latin typeface="Franklin Gothic Book"/>
                <a:cs typeface="Franklin Gothic Book"/>
              </a:rPr>
              <a:t>Duplication prohibited without consent.</a:t>
            </a:r>
          </a:p>
          <a:p>
            <a:pPr defTabSz="457200" eaLnBrk="1" fontAlgn="auto" hangingPunct="1">
              <a:spcBef>
                <a:spcPts val="0"/>
              </a:spcBef>
              <a:spcAft>
                <a:spcPts val="0"/>
              </a:spcAft>
              <a:defRPr/>
            </a:pPr>
            <a:endParaRPr lang="en-US" b="0" dirty="0">
              <a:latin typeface="+mn-lt"/>
              <a:cs typeface="+mn-cs"/>
            </a:endParaRPr>
          </a:p>
        </p:txBody>
      </p:sp>
    </p:spTree>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Lst>
  <p:transition>
    <p:fade/>
  </p:transition>
  <p:hf hdr="0" ftr="0" dt="0"/>
  <p:txStyles>
    <p:titleStyle>
      <a:lvl1pPr algn="l" defTabSz="457200" rtl="0" eaLnBrk="0" fontAlgn="base" hangingPunct="0">
        <a:spcBef>
          <a:spcPct val="0"/>
        </a:spcBef>
        <a:spcAft>
          <a:spcPct val="0"/>
        </a:spcAft>
        <a:defRPr sz="4400" kern="1200">
          <a:solidFill>
            <a:srgbClr val="00467F"/>
          </a:solidFill>
          <a:latin typeface="Franklin Gothic Medium"/>
          <a:ea typeface="Franklin Gothic Medium" pitchFamily="34" charset="0"/>
          <a:cs typeface="Franklin Gothic Medium"/>
        </a:defRPr>
      </a:lvl1pPr>
      <a:lvl2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2pPr>
      <a:lvl3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3pPr>
      <a:lvl4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4pPr>
      <a:lvl5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5pPr>
      <a:lvl6pPr marL="4572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6pPr>
      <a:lvl7pPr marL="9144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7pPr>
      <a:lvl8pPr marL="13716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8pPr>
      <a:lvl9pPr marL="18288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467F"/>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467F"/>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467F"/>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E47C49CF-43FD-42DE-BE0A-CB0D160AB0B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a:extLst>
              <a:ext uri="{FF2B5EF4-FFF2-40B4-BE49-F238E27FC236}">
                <a16:creationId xmlns:a16="http://schemas.microsoft.com/office/drawing/2014/main" id="{4EB46EF5-707B-4172-B597-8ED601AA7B0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64A8471D-87FB-478F-B413-21CD48E24F3A}"/>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800" b="0" smtClean="0">
                <a:solidFill>
                  <a:schemeClr val="tx1">
                    <a:tint val="75000"/>
                  </a:schemeClr>
                </a:solidFill>
                <a:latin typeface="Arial" panose="020B0604020202020204" pitchFamily="34" charset="0"/>
                <a:cs typeface="Arial" panose="020B0604020202020204" pitchFamily="34" charset="0"/>
              </a:defRPr>
            </a:lvl1pPr>
          </a:lstStyle>
          <a:p>
            <a:pPr>
              <a:defRPr/>
            </a:pPr>
            <a:fld id="{8108E496-67CF-4D36-9819-1718E9AE0F5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654" r:id="rId1"/>
    <p:sldLayoutId id="2147484655" r:id="rId2"/>
    <p:sldLayoutId id="2147484656" r:id="rId3"/>
    <p:sldLayoutId id="2147484657" r:id="rId4"/>
    <p:sldLayoutId id="2147484658" r:id="rId5"/>
    <p:sldLayoutId id="2147484659" r:id="rId6"/>
    <p:sldLayoutId id="2147484660" r:id="rId7"/>
    <p:sldLayoutId id="2147484661" r:id="rId8"/>
    <p:sldLayoutId id="2147484662" r:id="rId9"/>
    <p:sldLayoutId id="2147484663" r:id="rId10"/>
    <p:sldLayoutId id="2147484664" r:id="rId11"/>
    <p:sldLayoutId id="2147484665" r:id="rId12"/>
    <p:sldLayoutId id="2147484666" r:id="rId13"/>
  </p:sldLayoutIdLst>
  <p:transition>
    <p:fade/>
  </p:transition>
  <p:hf hdr="0" ftr="0" dt="0"/>
  <p:txStyles>
    <p:titleStyle>
      <a:lvl1pPr algn="l" rtl="0" fontAlgn="base">
        <a:lnSpc>
          <a:spcPct val="90000"/>
        </a:lnSpc>
        <a:spcBef>
          <a:spcPct val="0"/>
        </a:spcBef>
        <a:spcAft>
          <a:spcPct val="0"/>
        </a:spcAft>
        <a:defRPr sz="4400" b="1" kern="1200">
          <a:solidFill>
            <a:schemeClr val="tx1"/>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algn="l" rtl="0" fontAlgn="base">
        <a:lnSpc>
          <a:spcPct val="90000"/>
        </a:lnSpc>
        <a:spcBef>
          <a:spcPts val="1000"/>
        </a:spcBef>
        <a:spcAft>
          <a:spcPct val="0"/>
        </a:spcAft>
        <a:buFont typeface="Arial" panose="020B0604020202020204" pitchFamily="34" charset="0"/>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1ACE1F5-2E16-460B-A8A7-03FFA34E5BD0}"/>
              </a:ext>
            </a:extLst>
          </p:cNvPr>
          <p:cNvSpPr>
            <a:spLocks noGrp="1"/>
          </p:cNvSpPr>
          <p:nvPr>
            <p:ph type="title"/>
          </p:nvPr>
        </p:nvSpPr>
        <p:spPr bwMode="auto">
          <a:xfrm>
            <a:off x="1042988" y="107950"/>
            <a:ext cx="105394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7B350A6C-2911-4430-9F35-529E6B52E79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2A17421B-8A31-4DEC-A5E7-D694C5A960D1}"/>
              </a:ext>
            </a:extLst>
          </p:cNvPr>
          <p:cNvSpPr>
            <a:spLocks noGrp="1"/>
          </p:cNvSpPr>
          <p:nvPr>
            <p:ph type="ftr" sz="quarter" idx="3"/>
          </p:nvPr>
        </p:nvSpPr>
        <p:spPr>
          <a:xfrm>
            <a:off x="635000" y="6356350"/>
            <a:ext cx="5295900" cy="365125"/>
          </a:xfrm>
          <a:prstGeom prst="rect">
            <a:avLst/>
          </a:prstGeom>
        </p:spPr>
        <p:txBody>
          <a:bodyPr vert="horz" lIns="91440" tIns="45720" rIns="91440" bIns="45720" rtlCol="0" anchor="ctr"/>
          <a:lstStyle>
            <a:lvl1pPr algn="l" eaLnBrk="0" hangingPunct="0">
              <a:defRPr sz="1200">
                <a:solidFill>
                  <a:srgbClr val="00467F"/>
                </a:solidFill>
                <a:latin typeface="Franklin Gothic Book"/>
                <a:cs typeface="Franklin Gothic Book"/>
              </a:defRPr>
            </a:lvl1pPr>
          </a:lstStyle>
          <a:p>
            <a:pPr>
              <a:defRPr/>
            </a:pPr>
            <a:r>
              <a:rPr lang="en-US"/>
              <a:t>Copyright 1992-2016, Leadership Strategies, Inc. V16.02</a:t>
            </a:r>
          </a:p>
          <a:p>
            <a:pPr>
              <a:defRPr/>
            </a:pPr>
            <a:endParaRPr lang="en-US"/>
          </a:p>
        </p:txBody>
      </p:sp>
      <p:sp>
        <p:nvSpPr>
          <p:cNvPr id="6" name="Slide Number Placeholder 5">
            <a:extLst>
              <a:ext uri="{FF2B5EF4-FFF2-40B4-BE49-F238E27FC236}">
                <a16:creationId xmlns:a16="http://schemas.microsoft.com/office/drawing/2014/main" id="{9A771C2D-F169-43B0-88BE-7A3A8FECAEDD}"/>
              </a:ext>
            </a:extLst>
          </p:cNvPr>
          <p:cNvSpPr>
            <a:spLocks noGrp="1"/>
          </p:cNvSpPr>
          <p:nvPr>
            <p:ph type="sldNum" sz="quarter" idx="4"/>
          </p:nvPr>
        </p:nvSpPr>
        <p:spPr>
          <a:xfrm>
            <a:off x="11060113" y="6356350"/>
            <a:ext cx="522287"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pPr>
              <a:defRPr/>
            </a:pPr>
            <a:fld id="{9141A335-570A-464A-BBCD-40B82492AB0F}" type="slidenum">
              <a:rPr lang="en-US" altLang="en-US"/>
              <a:pPr>
                <a:defRPr/>
              </a:pPr>
              <a:t>‹#›</a:t>
            </a:fld>
            <a:endParaRPr lang="en-US" altLang="en-US" dirty="0"/>
          </a:p>
        </p:txBody>
      </p:sp>
      <p:sp>
        <p:nvSpPr>
          <p:cNvPr id="7" name="Footer Placeholder 4">
            <a:extLst>
              <a:ext uri="{FF2B5EF4-FFF2-40B4-BE49-F238E27FC236}">
                <a16:creationId xmlns:a16="http://schemas.microsoft.com/office/drawing/2014/main" id="{BA5B671F-5404-4A28-8B5A-36E8C9026539}"/>
              </a:ext>
            </a:extLst>
          </p:cNvPr>
          <p:cNvSpPr txBox="1">
            <a:spLocks/>
          </p:cNvSpPr>
          <p:nvPr/>
        </p:nvSpPr>
        <p:spPr>
          <a:xfrm>
            <a:off x="5576888" y="6356350"/>
            <a:ext cx="5153025" cy="365125"/>
          </a:xfrm>
          <a:prstGeom prst="rect">
            <a:avLst/>
          </a:prstGeom>
        </p:spPr>
        <p:txBody>
          <a:bodyPr anchor="ctr"/>
          <a:lstStyle>
            <a:lvl1pPr algn="l">
              <a:defRPr sz="1200">
                <a:solidFill>
                  <a:schemeClr val="tx1">
                    <a:tint val="75000"/>
                  </a:schemeClr>
                </a:solidFill>
              </a:defRPr>
            </a:lvl1pPr>
          </a:lstStyle>
          <a:p>
            <a:pPr algn="ctr" defTabSz="457200" eaLnBrk="1" fontAlgn="auto" hangingPunct="1">
              <a:spcBef>
                <a:spcPts val="0"/>
              </a:spcBef>
              <a:spcAft>
                <a:spcPts val="0"/>
              </a:spcAft>
              <a:defRPr/>
            </a:pPr>
            <a:r>
              <a:rPr lang="en-US" b="0" dirty="0">
                <a:solidFill>
                  <a:srgbClr val="00467F"/>
                </a:solidFill>
                <a:latin typeface="Franklin Gothic Book"/>
                <a:cs typeface="Franklin Gothic Book"/>
              </a:rPr>
              <a:t>Duplication prohibited without consent.</a:t>
            </a:r>
          </a:p>
          <a:p>
            <a:pPr defTabSz="457200" eaLnBrk="1" fontAlgn="auto" hangingPunct="1">
              <a:spcBef>
                <a:spcPts val="0"/>
              </a:spcBef>
              <a:spcAft>
                <a:spcPts val="0"/>
              </a:spcAft>
              <a:defRPr/>
            </a:pPr>
            <a:endParaRPr lang="en-US" b="0"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Lst>
  <p:transition>
    <p:fade/>
  </p:transition>
  <p:hf hdr="0" ftr="0" dt="0"/>
  <p:txStyles>
    <p:titleStyle>
      <a:lvl1pPr algn="l" defTabSz="457200" rtl="0" eaLnBrk="0" fontAlgn="base" hangingPunct="0">
        <a:spcBef>
          <a:spcPct val="0"/>
        </a:spcBef>
        <a:spcAft>
          <a:spcPct val="0"/>
        </a:spcAft>
        <a:defRPr sz="4400" kern="1200">
          <a:solidFill>
            <a:srgbClr val="00467F"/>
          </a:solidFill>
          <a:latin typeface="Franklin Gothic Medium"/>
          <a:ea typeface="Franklin Gothic Medium" pitchFamily="34" charset="0"/>
          <a:cs typeface="Franklin Gothic Medium"/>
        </a:defRPr>
      </a:lvl1pPr>
      <a:lvl2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2pPr>
      <a:lvl3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3pPr>
      <a:lvl4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4pPr>
      <a:lvl5pPr algn="l" defTabSz="457200" rtl="0" eaLnBrk="0" fontAlgn="base" hangingPunct="0">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5pPr>
      <a:lvl6pPr marL="4572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6pPr>
      <a:lvl7pPr marL="9144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7pPr>
      <a:lvl8pPr marL="13716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8pPr>
      <a:lvl9pPr marL="1828800" algn="l" defTabSz="457200" rtl="0" fontAlgn="base">
        <a:spcBef>
          <a:spcPct val="0"/>
        </a:spcBef>
        <a:spcAft>
          <a:spcPct val="0"/>
        </a:spcAft>
        <a:defRPr sz="4400">
          <a:solidFill>
            <a:srgbClr val="00467F"/>
          </a:solidFill>
          <a:latin typeface="Franklin Gothic Medium" pitchFamily="34" charset="0"/>
          <a:ea typeface="Franklin Gothic Medium" pitchFamily="34" charset="0"/>
          <a:cs typeface="Franklin Gothic Medium"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467F"/>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467F"/>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467F"/>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46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F2AB16BC-ECA1-4152-B8FC-DBD3A2B2310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2B3EE7B6-7098-4928-A89D-B0C623E797A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6B9F3FB3-6859-4976-ACFE-6F2148FC4E45}"/>
              </a:ext>
            </a:extLst>
          </p:cNvPr>
          <p:cNvSpPr>
            <a:spLocks noGrp="1"/>
          </p:cNvSpPr>
          <p:nvPr>
            <p:ph type="ftr" sz="quarter" idx="3"/>
          </p:nvPr>
        </p:nvSpPr>
        <p:spPr>
          <a:xfrm>
            <a:off x="3308350" y="6378575"/>
            <a:ext cx="617855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defRPr/>
            </a:pPr>
            <a:r>
              <a:rPr lang="en-US"/>
              <a:t>Copyright 1992-2016, Leadership Strategies, Inc. V16.02</a:t>
            </a:r>
          </a:p>
          <a:p>
            <a:pPr>
              <a:defRPr/>
            </a:pPr>
            <a:endParaRPr lang="en-US"/>
          </a:p>
        </p:txBody>
      </p:sp>
      <p:sp>
        <p:nvSpPr>
          <p:cNvPr id="6" name="Slide Number Placeholder 5">
            <a:extLst>
              <a:ext uri="{FF2B5EF4-FFF2-40B4-BE49-F238E27FC236}">
                <a16:creationId xmlns:a16="http://schemas.microsoft.com/office/drawing/2014/main" id="{3625D771-6437-49F1-BD5D-8F7AA0ADE912}"/>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1200" smtClean="0">
                <a:solidFill>
                  <a:schemeClr val="tx1">
                    <a:tint val="75000"/>
                  </a:schemeClr>
                </a:solidFill>
                <a:latin typeface="Arial" panose="020B0604020202020204" pitchFamily="34" charset="0"/>
                <a:cs typeface="Arial" panose="020B0604020202020204" pitchFamily="34" charset="0"/>
              </a:defRPr>
            </a:lvl1pPr>
          </a:lstStyle>
          <a:p>
            <a:pPr>
              <a:defRPr/>
            </a:pPr>
            <a:fld id="{2F44E5B9-D0B6-45B8-93F1-8E0AF3703B8A}" type="slidenum">
              <a:rPr lang="en-US" altLang="en-US"/>
              <a:pPr>
                <a:defRPr/>
              </a:pPr>
              <a:t>‹#›</a:t>
            </a:fld>
            <a:endParaRPr lang="en-US" altLang="en-US" dirty="0"/>
          </a:p>
        </p:txBody>
      </p:sp>
      <p:sp>
        <p:nvSpPr>
          <p:cNvPr id="7" name="Footer Placeholder 4">
            <a:extLst>
              <a:ext uri="{FF2B5EF4-FFF2-40B4-BE49-F238E27FC236}">
                <a16:creationId xmlns:a16="http://schemas.microsoft.com/office/drawing/2014/main" id="{0FFB3BC7-A709-46F2-95F5-C2F486B60AE6}"/>
              </a:ext>
            </a:extLst>
          </p:cNvPr>
          <p:cNvSpPr txBox="1">
            <a:spLocks/>
          </p:cNvSpPr>
          <p:nvPr/>
        </p:nvSpPr>
        <p:spPr>
          <a:xfrm>
            <a:off x="6780213" y="6381750"/>
            <a:ext cx="5151437" cy="365125"/>
          </a:xfrm>
          <a:prstGeom prst="rect">
            <a:avLst/>
          </a:prstGeom>
        </p:spPr>
        <p:txBody>
          <a:bodyPr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rgbClr val="898989"/>
                </a:solidFill>
              </a:rPr>
              <a:t>Duplication prohibited without consent.</a:t>
            </a:r>
          </a:p>
        </p:txBody>
      </p:sp>
    </p:spTree>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9" r:id="rId4"/>
    <p:sldLayoutId id="2147484580" r:id="rId5"/>
    <p:sldLayoutId id="2147484581" r:id="rId6"/>
    <p:sldLayoutId id="2147484582" r:id="rId7"/>
    <p:sldLayoutId id="2147484583" r:id="rId8"/>
    <p:sldLayoutId id="2147484584" r:id="rId9"/>
    <p:sldLayoutId id="2147484585" r:id="rId10"/>
    <p:sldLayoutId id="2147484586" r:id="rId11"/>
    <p:sldLayoutId id="2147484587" r:id="rId12"/>
    <p:sldLayoutId id="2147484588" r:id="rId13"/>
    <p:sldLayoutId id="2147484589" r:id="rId14"/>
  </p:sldLayoutIdLst>
  <p:transition>
    <p:fade/>
  </p:transition>
  <p:hf hdr="0" ftr="0" dt="0"/>
  <p:txStyles>
    <p:titleStyle>
      <a:lvl1pPr algn="l" rtl="0" fontAlgn="base">
        <a:lnSpc>
          <a:spcPct val="90000"/>
        </a:lnSpc>
        <a:spcBef>
          <a:spcPct val="0"/>
        </a:spcBef>
        <a:spcAft>
          <a:spcPct val="0"/>
        </a:spcAft>
        <a:defRPr sz="4400" b="1" kern="1200">
          <a:solidFill>
            <a:schemeClr val="tx1"/>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algn="l" rtl="0" fontAlgn="base">
        <a:lnSpc>
          <a:spcPct val="90000"/>
        </a:lnSpc>
        <a:spcBef>
          <a:spcPts val="1000"/>
        </a:spcBef>
        <a:spcAft>
          <a:spcPct val="0"/>
        </a:spcAft>
        <a:buFont typeface="Arial" panose="020B0604020202020204" pitchFamily="34" charset="0"/>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72A166B9-FE73-488D-98A4-5B33440F48A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6F36EA46-E804-4D03-80EE-81F6B4BCBEA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590" r:id="rId1"/>
    <p:sldLayoutId id="2147484591" r:id="rId2"/>
    <p:sldLayoutId id="2147484592" r:id="rId3"/>
    <p:sldLayoutId id="2147484593" r:id="rId4"/>
    <p:sldLayoutId id="2147484594" r:id="rId5"/>
    <p:sldLayoutId id="2147484595" r:id="rId6"/>
    <p:sldLayoutId id="2147484596" r:id="rId7"/>
  </p:sldLayoutIdLst>
  <p:hf hd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6AEABEC0-E36A-4822-8391-941F3D25F4B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9A7D9FB6-681C-4348-A040-19F20ACD1F5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023CE9F3-C81E-4BDF-9F91-B986B840EA91}"/>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800">
                <a:solidFill>
                  <a:schemeClr val="bg1">
                    <a:lumMod val="50000"/>
                  </a:schemeClr>
                </a:solidFill>
                <a:latin typeface="Arial" panose="020B0604020202020204" pitchFamily="34" charset="0"/>
                <a:cs typeface="Arial" panose="020B0604020202020204" pitchFamily="34" charset="0"/>
              </a:defRPr>
            </a:lvl1pPr>
          </a:lstStyle>
          <a:p>
            <a:pPr>
              <a:defRPr/>
            </a:pPr>
            <a:fld id="{FE7B5ECF-61C0-4D70-9282-96CC0A376929}"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id="{8E8D7029-9CB7-4C59-B40C-C72DC197591F}"/>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a:extLst>
              <a:ext uri="{FF2B5EF4-FFF2-40B4-BE49-F238E27FC236}">
                <a16:creationId xmlns:a16="http://schemas.microsoft.com/office/drawing/2014/main" id="{92809FB2-8F61-4064-B756-51B4823D287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00E104B8-91D4-45EC-8940-049FA85DDD7F}"/>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800">
                <a:solidFill>
                  <a:schemeClr val="bg1">
                    <a:lumMod val="50000"/>
                  </a:schemeClr>
                </a:solidFill>
                <a:latin typeface="Arial" panose="020B0604020202020204" pitchFamily="34" charset="0"/>
                <a:cs typeface="Arial" panose="020B0604020202020204" pitchFamily="34" charset="0"/>
              </a:defRPr>
            </a:lvl1pPr>
          </a:lstStyle>
          <a:p>
            <a:pPr>
              <a:defRPr/>
            </a:pPr>
            <a:fld id="{C0CE43EA-E549-443C-9878-4960087346C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605" r:id="rId1"/>
    <p:sldLayoutId id="2147484606" r:id="rId2"/>
    <p:sldLayoutId id="2147484607" r:id="rId3"/>
    <p:sldLayoutId id="2147484608" r:id="rId4"/>
    <p:sldLayoutId id="2147484609" r:id="rId5"/>
    <p:sldLayoutId id="2147484610" r:id="rId6"/>
    <p:sldLayoutId id="2147484611" r:id="rId7"/>
    <p:sldLayoutId id="2147484612" r:id="rId8"/>
    <p:sldLayoutId id="2147484613" r:id="rId9"/>
    <p:sldLayoutId id="2147484614" r:id="rId10"/>
    <p:sldLayoutId id="2147484615" r:id="rId11"/>
    <p:sldLayoutId id="2147484616" r:id="rId12"/>
    <p:sldLayoutId id="2147484617" r:id="rId13"/>
  </p:sldLayoutIdLst>
  <p:transition>
    <p:fade/>
  </p:transition>
  <p:hf hdr="0" ftr="0" dt="0"/>
  <p:txStyles>
    <p:titleStyle>
      <a:lvl1pPr algn="l" rtl="0" eaLnBrk="0" fontAlgn="base" hangingPunct="0">
        <a:lnSpc>
          <a:spcPct val="90000"/>
        </a:lnSpc>
        <a:spcBef>
          <a:spcPct val="0"/>
        </a:spcBef>
        <a:spcAft>
          <a:spcPct val="0"/>
        </a:spcAft>
        <a:defRPr sz="4400" b="1"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algn="l" rtl="0" eaLnBrk="0" fontAlgn="base" hangingPunct="0">
        <a:lnSpc>
          <a:spcPct val="90000"/>
        </a:lnSpc>
        <a:spcBef>
          <a:spcPts val="1000"/>
        </a:spcBef>
        <a:spcAft>
          <a:spcPct val="0"/>
        </a:spcAft>
        <a:buFont typeface="Arial" panose="020B0604020202020204" pitchFamily="34" charset="0"/>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4F63D4AA-BC4B-4644-B280-1024FD7199F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5202E72F-2DE7-4C1F-9F0D-F30E03F2E64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1B298B3C-93FC-4B4D-9322-98061E04E1AE}"/>
              </a:ext>
            </a:extLst>
          </p:cNvPr>
          <p:cNvSpPr>
            <a:spLocks noGrp="1"/>
          </p:cNvSpPr>
          <p:nvPr>
            <p:ph type="ftr" sz="quarter" idx="3"/>
          </p:nvPr>
        </p:nvSpPr>
        <p:spPr>
          <a:xfrm>
            <a:off x="3308350" y="6378575"/>
            <a:ext cx="617855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726748B7-3998-438D-A8BC-7E363B6ADC93}"/>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F11FDD6A-34DC-4599-BBE7-C916839E70B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618" r:id="rId1"/>
    <p:sldLayoutId id="2147484619" r:id="rId2"/>
    <p:sldLayoutId id="2147484620" r:id="rId3"/>
    <p:sldLayoutId id="2147484621" r:id="rId4"/>
    <p:sldLayoutId id="2147484622" r:id="rId5"/>
    <p:sldLayoutId id="2147484623" r:id="rId6"/>
    <p:sldLayoutId id="2147484624" r:id="rId7"/>
    <p:sldLayoutId id="2147484625" r:id="rId8"/>
    <p:sldLayoutId id="2147484626" r:id="rId9"/>
    <p:sldLayoutId id="2147484627" r:id="rId10"/>
    <p:sldLayoutId id="2147484628" r:id="rId11"/>
    <p:sldLayoutId id="2147484629" r:id="rId12"/>
    <p:sldLayoutId id="2147484630" r:id="rId13"/>
    <p:sldLayoutId id="2147484631" r:id="rId14"/>
    <p:sldLayoutId id="2147484632" r:id="rId15"/>
  </p:sldLayoutIdLst>
  <p:transition>
    <p:fade/>
  </p:transition>
  <p:hf hdr="0" ftr="0" dt="0"/>
  <p:txStyles>
    <p:titleStyle>
      <a:lvl1pPr algn="l" rtl="0" eaLnBrk="0" fontAlgn="base" hangingPunct="0">
        <a:lnSpc>
          <a:spcPct val="90000"/>
        </a:lnSpc>
        <a:spcBef>
          <a:spcPct val="0"/>
        </a:spcBef>
        <a:spcAft>
          <a:spcPct val="0"/>
        </a:spcAft>
        <a:defRPr sz="4400" b="1"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algn="l" rtl="0" eaLnBrk="0" fontAlgn="base" hangingPunct="0">
        <a:lnSpc>
          <a:spcPct val="90000"/>
        </a:lnSpc>
        <a:spcBef>
          <a:spcPts val="1000"/>
        </a:spcBef>
        <a:spcAft>
          <a:spcPct val="0"/>
        </a:spcAft>
        <a:buFont typeface="Arial" panose="020B0604020202020204" pitchFamily="34" charset="0"/>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FD719431-F9AA-47D6-AB13-798E911AE43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Text Placeholder 2">
            <a:extLst>
              <a:ext uri="{FF2B5EF4-FFF2-40B4-BE49-F238E27FC236}">
                <a16:creationId xmlns:a16="http://schemas.microsoft.com/office/drawing/2014/main" id="{4CF494EC-87A7-4690-B048-42F64889E4D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50DE80B8-76FE-4ED1-AD1B-EAC752EA4D46}"/>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800">
                <a:solidFill>
                  <a:schemeClr val="bg1">
                    <a:lumMod val="50000"/>
                  </a:schemeClr>
                </a:solidFill>
                <a:latin typeface="Arial" panose="020B0604020202020204" pitchFamily="34" charset="0"/>
                <a:cs typeface="Arial" panose="020B0604020202020204" pitchFamily="34" charset="0"/>
              </a:defRPr>
            </a:lvl1pPr>
          </a:lstStyle>
          <a:p>
            <a:pPr>
              <a:defRPr/>
            </a:pPr>
            <a:fld id="{CAB21ED1-E0E4-4D43-94DA-A485EB664C4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 id="2147484639" r:id="rId7"/>
    <p:sldLayoutId id="2147484640" r:id="rId8"/>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9DFF0F0D-C7A1-4A3E-AFFC-77B22591F58F}"/>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Text Placeholder 2">
            <a:extLst>
              <a:ext uri="{FF2B5EF4-FFF2-40B4-BE49-F238E27FC236}">
                <a16:creationId xmlns:a16="http://schemas.microsoft.com/office/drawing/2014/main" id="{610E1BE0-4EA2-4561-B8AB-88097A395F1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64587392-43A5-4DD2-8D28-DFAA44FA2D7E}"/>
              </a:ext>
            </a:extLst>
          </p:cNvPr>
          <p:cNvSpPr>
            <a:spLocks noGrp="1"/>
          </p:cNvSpPr>
          <p:nvPr>
            <p:ph type="sldNum" sz="quarter" idx="4"/>
          </p:nvPr>
        </p:nvSpPr>
        <p:spPr>
          <a:xfrm>
            <a:off x="196850" y="6356350"/>
            <a:ext cx="2743200" cy="365125"/>
          </a:xfrm>
          <a:prstGeom prst="rect">
            <a:avLst/>
          </a:prstGeom>
        </p:spPr>
        <p:txBody>
          <a:bodyPr vert="horz" lIns="91440" tIns="45720" rIns="91440" bIns="45720" rtlCol="0" anchor="ctr"/>
          <a:lstStyle>
            <a:lvl1pPr algn="l">
              <a:defRPr sz="800">
                <a:solidFill>
                  <a:schemeClr val="bg1">
                    <a:lumMod val="50000"/>
                  </a:schemeClr>
                </a:solidFill>
                <a:latin typeface="Arial" panose="020B0604020202020204" pitchFamily="34" charset="0"/>
                <a:cs typeface="Arial" panose="020B0604020202020204" pitchFamily="34" charset="0"/>
              </a:defRPr>
            </a:lvl1pPr>
          </a:lstStyle>
          <a:p>
            <a:pPr>
              <a:defRPr/>
            </a:pPr>
            <a:fld id="{C5D3A1C0-CE86-407A-9202-C5FDCB95D5E6}"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 id="2147484652" r:id="rId12"/>
    <p:sldLayoutId id="2147484653" r:id="rId13"/>
  </p:sldLayoutIdLst>
  <p:transition>
    <p:fade/>
  </p:transition>
  <p:hf hdr="0" ftr="0" dt="0"/>
  <p:txStyles>
    <p:titleStyle>
      <a:lvl1pPr algn="l" rtl="0" eaLnBrk="0" fontAlgn="base" hangingPunct="0">
        <a:lnSpc>
          <a:spcPct val="90000"/>
        </a:lnSpc>
        <a:spcBef>
          <a:spcPct val="0"/>
        </a:spcBef>
        <a:spcAft>
          <a:spcPct val="0"/>
        </a:spcAft>
        <a:defRPr sz="4400" b="1"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algn="l" rtl="0" eaLnBrk="0" fontAlgn="base" hangingPunct="0">
        <a:lnSpc>
          <a:spcPct val="90000"/>
        </a:lnSpc>
        <a:spcBef>
          <a:spcPts val="1000"/>
        </a:spcBef>
        <a:spcAft>
          <a:spcPct val="0"/>
        </a:spcAft>
        <a:buFont typeface="Arial" panose="020B0604020202020204" pitchFamily="34" charset="0"/>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0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0.xml"/><Relationship Id="rId1" Type="http://schemas.openxmlformats.org/officeDocument/2006/relationships/slideLayout" Target="../slideLayouts/slideLayout19.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0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1.xml"/><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0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2.xml"/><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0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3.xml"/><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9.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9.xml"/></Relationships>
</file>

<file path=ppt/slides/_rels/slide1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3.xml"/><Relationship Id="rId1" Type="http://schemas.openxmlformats.org/officeDocument/2006/relationships/slideLayout" Target="../slideLayouts/slideLayout2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3.xml"/></Relationships>
</file>

<file path=ppt/slides/_rels/slide1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5.xml"/><Relationship Id="rId1" Type="http://schemas.openxmlformats.org/officeDocument/2006/relationships/slideLayout" Target="../slideLayouts/slideLayout19.xml"/><Relationship Id="rId5" Type="http://schemas.openxmlformats.org/officeDocument/2006/relationships/image" Target="../media/image55.jpeg"/><Relationship Id="rId4" Type="http://schemas.openxmlformats.org/officeDocument/2006/relationships/image" Target="../media/image54.jpe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17.xml"/><Relationship Id="rId1" Type="http://schemas.openxmlformats.org/officeDocument/2006/relationships/slideLayout" Target="../slideLayouts/slideLayout29.xml"/></Relationships>
</file>

<file path=ppt/slides/_rels/slide1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8.xml"/><Relationship Id="rId1" Type="http://schemas.openxmlformats.org/officeDocument/2006/relationships/slideLayout" Target="../slideLayouts/slideLayout29.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9.xml"/></Relationships>
</file>

<file path=ppt/slides/_rels/slide121.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121.xml"/><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9.xml"/></Relationships>
</file>

<file path=ppt/slides/_rels/slide1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4.xml"/><Relationship Id="rId1" Type="http://schemas.openxmlformats.org/officeDocument/2006/relationships/slideLayout" Target="../slideLayouts/slideLayout4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8.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1.xml"/></Relationships>
</file>

<file path=ppt/slides/_rels/slide1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7.xml"/><Relationship Id="rId1" Type="http://schemas.openxmlformats.org/officeDocument/2006/relationships/slideLayout" Target="../slideLayouts/slideLayout41.xml"/></Relationships>
</file>

<file path=ppt/slides/_rels/slide1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8.xml"/><Relationship Id="rId1" Type="http://schemas.openxmlformats.org/officeDocument/2006/relationships/slideLayout" Target="../slideLayouts/slideLayout41.xml"/></Relationships>
</file>

<file path=ppt/slides/_rels/slide1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9.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comments" Target="../comments/comment4.xml"/></Relationships>
</file>

<file path=ppt/slides/_rels/slide1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0.xml"/><Relationship Id="rId1" Type="http://schemas.openxmlformats.org/officeDocument/2006/relationships/slideLayout" Target="../slideLayouts/slideLayout4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4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8.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8.xml"/></Relationships>
</file>

<file path=ppt/slides/_rels/slide1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6.xml"/><Relationship Id="rId1" Type="http://schemas.openxmlformats.org/officeDocument/2006/relationships/slideLayout" Target="../slideLayouts/slideLayout40.xml"/></Relationships>
</file>

<file path=ppt/slides/_rels/slide1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7.xml"/><Relationship Id="rId1" Type="http://schemas.openxmlformats.org/officeDocument/2006/relationships/slideLayout" Target="../slideLayouts/slideLayout40.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40.xml"/><Relationship Id="rId1" Type="http://schemas.openxmlformats.org/officeDocument/2006/relationships/slideLayout" Target="../slideLayouts/slideLayout4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6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48.xml"/></Relationships>
</file>

<file path=ppt/slides/_rels/slide1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4.xml"/><Relationship Id="rId1" Type="http://schemas.openxmlformats.org/officeDocument/2006/relationships/slideLayout" Target="../slideLayouts/slideLayout48.xml"/></Relationships>
</file>

<file path=ppt/slides/_rels/slide1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5.xml"/><Relationship Id="rId1" Type="http://schemas.openxmlformats.org/officeDocument/2006/relationships/slideLayout" Target="../slideLayouts/slideLayout48.xml"/><Relationship Id="rId4" Type="http://schemas.openxmlformats.org/officeDocument/2006/relationships/image" Target="../media/image65.pn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48.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41.xml"/></Relationships>
</file>

<file path=ppt/slides/_rels/slide1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48.xml"/><Relationship Id="rId1" Type="http://schemas.openxmlformats.org/officeDocument/2006/relationships/slideLayout" Target="../slideLayouts/slideLayout40.xml"/></Relationships>
</file>

<file path=ppt/slides/_rels/slide1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49.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50.xml"/><Relationship Id="rId1" Type="http://schemas.openxmlformats.org/officeDocument/2006/relationships/slideLayout" Target="../slideLayouts/slideLayout40.xml"/></Relationships>
</file>

<file path=ppt/slides/_rels/slide1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1.xml"/><Relationship Id="rId1" Type="http://schemas.openxmlformats.org/officeDocument/2006/relationships/slideLayout" Target="../slideLayouts/slideLayout40.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48.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5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5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48.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5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5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8.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60.xml"/><Relationship Id="rId1" Type="http://schemas.openxmlformats.org/officeDocument/2006/relationships/slideLayout" Target="../slideLayouts/slideLayout7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8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8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84.xml"/></Relationships>
</file>

<file path=ppt/slides/_rels/slide1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4.xml"/><Relationship Id="rId1" Type="http://schemas.openxmlformats.org/officeDocument/2006/relationships/slideLayout" Target="../slideLayouts/slideLayout10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9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9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0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97.xml"/></Relationships>
</file>

<file path=ppt/slides/_rels/slide16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69.xml"/><Relationship Id="rId1" Type="http://schemas.openxmlformats.org/officeDocument/2006/relationships/slideLayout" Target="../slideLayouts/slideLayout97.xml"/><Relationship Id="rId5" Type="http://schemas.openxmlformats.org/officeDocument/2006/relationships/image" Target="../media/image74.jpeg"/><Relationship Id="rId4" Type="http://schemas.openxmlformats.org/officeDocument/2006/relationships/image" Target="../media/image7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70.xml"/><Relationship Id="rId1" Type="http://schemas.openxmlformats.org/officeDocument/2006/relationships/slideLayout" Target="../slideLayouts/slideLayout84.xml"/><Relationship Id="rId5" Type="http://schemas.openxmlformats.org/officeDocument/2006/relationships/image" Target="../media/image74.jpeg"/><Relationship Id="rId4" Type="http://schemas.openxmlformats.org/officeDocument/2006/relationships/image" Target="../media/image73.jpeg"/></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8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comments" Target="../comments/commen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4.xml"/><Relationship Id="rId4" Type="http://schemas.openxmlformats.org/officeDocument/2006/relationships/comments" Target="../comments/comment5.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8.xml"/><Relationship Id="rId4" Type="http://schemas.openxmlformats.org/officeDocument/2006/relationships/comments" Target="../comments/commen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7.xml"/><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1.xml"/><Relationship Id="rId1" Type="http://schemas.openxmlformats.org/officeDocument/2006/relationships/slideLayout" Target="../slideLayouts/slideLayout23.xml"/><Relationship Id="rId4" Type="http://schemas.openxmlformats.org/officeDocument/2006/relationships/image" Target="../media/image44.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8.xml"/><Relationship Id="rId1" Type="http://schemas.openxmlformats.org/officeDocument/2006/relationships/slideLayout" Target="../slideLayouts/slideLayout24.xml"/><Relationship Id="rId5" Type="http://schemas.openxmlformats.org/officeDocument/2006/relationships/image" Target="../media/image47.png"/><Relationship Id="rId4" Type="http://schemas.openxmlformats.org/officeDocument/2006/relationships/image" Target="../media/image46.png"/></Relationships>
</file>

<file path=ppt/slides/_rels/slide8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9.xml"/><Relationship Id="rId1" Type="http://schemas.openxmlformats.org/officeDocument/2006/relationships/slideLayout" Target="../slideLayouts/slideLayout23.xml"/><Relationship Id="rId6" Type="http://schemas.openxmlformats.org/officeDocument/2006/relationships/comments" Target="../comments/comment8.xml"/><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comments" Target="../comments/comment3.xml"/></Relationships>
</file>

<file path=ppt/slides/_rels/slide9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0.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1.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2.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9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3.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099ACD52-288D-4C60-B437-FB0630B3E882}"/>
              </a:ext>
            </a:extLst>
          </p:cNvPr>
          <p:cNvSpPr>
            <a:spLocks noGrp="1" noChangeArrowheads="1"/>
          </p:cNvSpPr>
          <p:nvPr>
            <p:ph type="ctrTitle"/>
          </p:nvPr>
        </p:nvSpPr>
        <p:spPr>
          <a:xfrm>
            <a:off x="685800" y="1066800"/>
            <a:ext cx="7162800" cy="1311275"/>
          </a:xfrm>
        </p:spPr>
        <p:txBody>
          <a:bodyPr/>
          <a:lstStyle/>
          <a:p>
            <a:r>
              <a:rPr lang="en-US" altLang="en-US" sz="5000" dirty="0"/>
              <a:t>Facilitating Masterful Meetings</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a:extLst>
              <a:ext uri="{FF2B5EF4-FFF2-40B4-BE49-F238E27FC236}">
                <a16:creationId xmlns:a16="http://schemas.microsoft.com/office/drawing/2014/main" id="{BEA6E042-88AD-4E6C-8B58-FCEA34F793F8}"/>
              </a:ext>
            </a:extLst>
          </p:cNvPr>
          <p:cNvSpPr>
            <a:spLocks noGrp="1" noChangeArrowheads="1"/>
          </p:cNvSpPr>
          <p:nvPr>
            <p:ph type="body" idx="1"/>
          </p:nvPr>
        </p:nvSpPr>
        <p:spPr>
          <a:xfrm>
            <a:off x="657225" y="1679575"/>
            <a:ext cx="10815638" cy="4410075"/>
          </a:xfrm>
        </p:spPr>
        <p:txBody>
          <a:bodyPr/>
          <a:lstStyle/>
          <a:p>
            <a:pPr>
              <a:spcBef>
                <a:spcPct val="0"/>
              </a:spcBef>
            </a:pPr>
            <a:r>
              <a:rPr lang="en-US" altLang="en-US" b="0">
                <a:solidFill>
                  <a:schemeClr val="tx1"/>
                </a:solidFill>
              </a:rPr>
              <a:t>Consider the meetings you attended in the last 30 days.  What were some of the problems you noticed?</a:t>
            </a:r>
          </a:p>
        </p:txBody>
      </p:sp>
      <p:sp>
        <p:nvSpPr>
          <p:cNvPr id="33794" name="Slide Number Placeholder 4">
            <a:extLst>
              <a:ext uri="{FF2B5EF4-FFF2-40B4-BE49-F238E27FC236}">
                <a16:creationId xmlns:a16="http://schemas.microsoft.com/office/drawing/2014/main" id="{6D06DC81-D393-4CA6-B3BB-1BEFAB8B7F2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F63BE66-591C-4BDC-B2DF-7D09C17823E5}" type="slidenum">
              <a:rPr lang="en-US" altLang="en-US" sz="800">
                <a:solidFill>
                  <a:schemeClr val="bg1">
                    <a:lumMod val="50000"/>
                  </a:schemeClr>
                </a:solidFill>
              </a:rPr>
              <a:pPr>
                <a:spcBef>
                  <a:spcPct val="0"/>
                </a:spcBef>
                <a:buFontTx/>
                <a:buNone/>
                <a:defRPr/>
              </a:pPr>
              <a:t>10</a:t>
            </a:fld>
            <a:endParaRPr lang="en-US" altLang="en-US" sz="800">
              <a:solidFill>
                <a:schemeClr val="bg1">
                  <a:lumMod val="50000"/>
                </a:schemeClr>
              </a:solidFill>
            </a:endParaRPr>
          </a:p>
        </p:txBody>
      </p:sp>
      <p:sp>
        <p:nvSpPr>
          <p:cNvPr id="141316" name="Rectangle 2">
            <a:extLst>
              <a:ext uri="{FF2B5EF4-FFF2-40B4-BE49-F238E27FC236}">
                <a16:creationId xmlns:a16="http://schemas.microsoft.com/office/drawing/2014/main" id="{D073C2CF-287F-4BF2-96A6-592AA7F39BDD}"/>
              </a:ext>
            </a:extLst>
          </p:cNvPr>
          <p:cNvSpPr>
            <a:spLocks noGrp="1" noChangeArrowheads="1"/>
          </p:cNvSpPr>
          <p:nvPr>
            <p:ph type="title"/>
          </p:nvPr>
        </p:nvSpPr>
        <p:spPr>
          <a:xfrm>
            <a:off x="657225" y="522288"/>
            <a:ext cx="8334375" cy="690562"/>
          </a:xfrm>
        </p:spPr>
        <p:txBody>
          <a:bodyPr/>
          <a:lstStyle/>
          <a:p>
            <a:r>
              <a:rPr lang="en-US" altLang="en-US" sz="3600"/>
              <a:t>A2. Typical Problems with Meetings</a:t>
            </a:r>
          </a:p>
        </p:txBody>
      </p:sp>
      <p:sp>
        <p:nvSpPr>
          <p:cNvPr id="141317" name="Rectangle 4">
            <a:extLst>
              <a:ext uri="{FF2B5EF4-FFF2-40B4-BE49-F238E27FC236}">
                <a16:creationId xmlns:a16="http://schemas.microsoft.com/office/drawing/2014/main" id="{ABD24551-59B4-4EF3-8A07-BDA7C61BC2DD}"/>
              </a:ext>
            </a:extLst>
          </p:cNvPr>
          <p:cNvSpPr>
            <a:spLocks noChangeArrowheads="1"/>
          </p:cNvSpPr>
          <p:nvPr/>
        </p:nvSpPr>
        <p:spPr bwMode="auto">
          <a:xfrm>
            <a:off x="3352800" y="207645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3800">
              <a:solidFill>
                <a:srgbClr val="104A73"/>
              </a:solidFill>
            </a:endParaRPr>
          </a:p>
        </p:txBody>
      </p:sp>
      <p:sp>
        <p:nvSpPr>
          <p:cNvPr id="8" name="TextBox 7">
            <a:extLst>
              <a:ext uri="{FF2B5EF4-FFF2-40B4-BE49-F238E27FC236}">
                <a16:creationId xmlns:a16="http://schemas.microsoft.com/office/drawing/2014/main" id="{E7A76E92-5B6A-4C51-914F-FFC18A0385C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Slide Number Placeholder 4">
            <a:extLst>
              <a:ext uri="{FF2B5EF4-FFF2-40B4-BE49-F238E27FC236}">
                <a16:creationId xmlns:a16="http://schemas.microsoft.com/office/drawing/2014/main" id="{9A13B1B7-DD7D-4271-9528-DBAFFABCD81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33E4E335-0AE6-4C4F-9004-997868E1D74A}" type="slidenum">
              <a:rPr lang="en-US" altLang="en-US" sz="800" b="0">
                <a:solidFill>
                  <a:schemeClr val="bg1">
                    <a:lumMod val="50000"/>
                  </a:schemeClr>
                </a:solidFill>
              </a:rPr>
              <a:pPr>
                <a:spcBef>
                  <a:spcPct val="0"/>
                </a:spcBef>
                <a:buFontTx/>
                <a:buNone/>
                <a:defRPr/>
              </a:pPr>
              <a:t>100</a:t>
            </a:fld>
            <a:endParaRPr lang="en-US" altLang="en-US" sz="800" b="0" dirty="0">
              <a:solidFill>
                <a:schemeClr val="bg1">
                  <a:lumMod val="50000"/>
                </a:schemeClr>
              </a:solidFill>
            </a:endParaRPr>
          </a:p>
        </p:txBody>
      </p:sp>
      <p:sp>
        <p:nvSpPr>
          <p:cNvPr id="257026" name="Title 1">
            <a:extLst>
              <a:ext uri="{FF2B5EF4-FFF2-40B4-BE49-F238E27FC236}">
                <a16:creationId xmlns:a16="http://schemas.microsoft.com/office/drawing/2014/main" id="{2C98B60C-862C-4D30-B527-A58747FD8E84}"/>
              </a:ext>
            </a:extLst>
          </p:cNvPr>
          <p:cNvSpPr>
            <a:spLocks noGrp="1"/>
          </p:cNvSpPr>
          <p:nvPr>
            <p:ph type="title"/>
          </p:nvPr>
        </p:nvSpPr>
        <p:spPr>
          <a:xfrm>
            <a:off x="657225" y="522288"/>
            <a:ext cx="7429500" cy="690562"/>
          </a:xfrm>
        </p:spPr>
        <p:txBody>
          <a:bodyPr rtlCol="0">
            <a:normAutofit fontScale="90000"/>
          </a:bodyPr>
          <a:lstStyle/>
          <a:p>
            <a:pPr fontAlgn="auto">
              <a:spcAft>
                <a:spcPts val="0"/>
              </a:spcAft>
              <a:defRPr/>
            </a:pPr>
            <a:r>
              <a:rPr lang="en-US" altLang="en-US" dirty="0"/>
              <a:t>D8. Establish the Parking Boards</a:t>
            </a:r>
          </a:p>
        </p:txBody>
      </p:sp>
      <p:grpSp>
        <p:nvGrpSpPr>
          <p:cNvPr id="325636" name="Group 10">
            <a:extLst>
              <a:ext uri="{FF2B5EF4-FFF2-40B4-BE49-F238E27FC236}">
                <a16:creationId xmlns:a16="http://schemas.microsoft.com/office/drawing/2014/main" id="{8971B2AA-677E-4498-86E4-C7308541D802}"/>
              </a:ext>
            </a:extLst>
          </p:cNvPr>
          <p:cNvGrpSpPr>
            <a:grpSpLocks/>
          </p:cNvGrpSpPr>
          <p:nvPr/>
        </p:nvGrpSpPr>
        <p:grpSpPr bwMode="auto">
          <a:xfrm>
            <a:off x="4786313" y="2895600"/>
            <a:ext cx="2619375" cy="1981200"/>
            <a:chOff x="3429000" y="1905000"/>
            <a:chExt cx="2617788" cy="1981200"/>
          </a:xfrm>
        </p:grpSpPr>
        <p:pic>
          <p:nvPicPr>
            <p:cNvPr id="325644" name="Picture 12">
              <a:extLst>
                <a:ext uri="{FF2B5EF4-FFF2-40B4-BE49-F238E27FC236}">
                  <a16:creationId xmlns:a16="http://schemas.microsoft.com/office/drawing/2014/main" id="{00CC9EB6-8453-4EC4-A7EF-66ECC01ABE49}"/>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342900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5645" name="Picture 14" descr="Untitled.png">
              <a:extLst>
                <a:ext uri="{FF2B5EF4-FFF2-40B4-BE49-F238E27FC236}">
                  <a16:creationId xmlns:a16="http://schemas.microsoft.com/office/drawing/2014/main" id="{5D6EDA5D-28A8-4C14-A691-13F2C8986FA9}"/>
                </a:ext>
              </a:extLst>
            </p:cNvPr>
            <p:cNvPicPr>
              <a:picLocks noChangeAspect="1"/>
            </p:cNvPicPr>
            <p:nvPr/>
          </p:nvPicPr>
          <p:blipFill>
            <a:blip r:embed="rId4">
              <a:extLst>
                <a:ext uri="{28A0092B-C50C-407E-A947-70E740481C1C}">
                  <a14:useLocalDpi xmlns:a14="http://schemas.microsoft.com/office/drawing/2010/main" val="0"/>
                </a:ext>
              </a:extLst>
            </a:blip>
            <a:srcRect t="36990" b="32184"/>
            <a:stretch>
              <a:fillRect/>
            </a:stretch>
          </p:blipFill>
          <p:spPr bwMode="auto">
            <a:xfrm>
              <a:off x="3582988" y="2386013"/>
              <a:ext cx="2309812"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5637" name="Group 11">
            <a:extLst>
              <a:ext uri="{FF2B5EF4-FFF2-40B4-BE49-F238E27FC236}">
                <a16:creationId xmlns:a16="http://schemas.microsoft.com/office/drawing/2014/main" id="{5A250726-5DC7-4D80-A319-B30F8B7D48BE}"/>
              </a:ext>
            </a:extLst>
          </p:cNvPr>
          <p:cNvGrpSpPr>
            <a:grpSpLocks/>
          </p:cNvGrpSpPr>
          <p:nvPr/>
        </p:nvGrpSpPr>
        <p:grpSpPr bwMode="auto">
          <a:xfrm>
            <a:off x="1966913" y="2895600"/>
            <a:ext cx="2590800" cy="1960563"/>
            <a:chOff x="609600" y="1905000"/>
            <a:chExt cx="2590800" cy="1960563"/>
          </a:xfrm>
        </p:grpSpPr>
        <p:pic>
          <p:nvPicPr>
            <p:cNvPr id="325642" name="Picture 10">
              <a:extLst>
                <a:ext uri="{FF2B5EF4-FFF2-40B4-BE49-F238E27FC236}">
                  <a16:creationId xmlns:a16="http://schemas.microsoft.com/office/drawing/2014/main" id="{ACA1CC49-F7A9-4601-97D3-6170836EEB29}"/>
                </a:ext>
              </a:extLst>
            </p:cNvPr>
            <p:cNvPicPr>
              <a:picLocks noChangeAspect="1"/>
            </p:cNvPicPr>
            <p:nvPr/>
          </p:nvPicPr>
          <p:blipFill>
            <a:blip r:embed="rId5">
              <a:extLst>
                <a:ext uri="{28A0092B-C50C-407E-A947-70E740481C1C}">
                  <a14:useLocalDpi xmlns:a14="http://schemas.microsoft.com/office/drawing/2010/main" val="0"/>
                </a:ext>
              </a:extLst>
            </a:blip>
            <a:srcRect l="5505" t="2507" r="4562" b="4562"/>
            <a:stretch>
              <a:fillRect/>
            </a:stretch>
          </p:blipFill>
          <p:spPr bwMode="auto">
            <a:xfrm>
              <a:off x="609600" y="1905000"/>
              <a:ext cx="2590800"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5643" name="Picture 15" descr="Untitled.png">
              <a:extLst>
                <a:ext uri="{FF2B5EF4-FFF2-40B4-BE49-F238E27FC236}">
                  <a16:creationId xmlns:a16="http://schemas.microsoft.com/office/drawing/2014/main" id="{C9EDC6F7-746D-47AD-B005-42B082BA3F84}"/>
                </a:ext>
              </a:extLst>
            </p:cNvPr>
            <p:cNvPicPr>
              <a:picLocks noChangeAspect="1"/>
            </p:cNvPicPr>
            <p:nvPr/>
          </p:nvPicPr>
          <p:blipFill>
            <a:blip r:embed="rId6">
              <a:extLst>
                <a:ext uri="{28A0092B-C50C-407E-A947-70E740481C1C}">
                  <a14:useLocalDpi xmlns:a14="http://schemas.microsoft.com/office/drawing/2010/main" val="0"/>
                </a:ext>
              </a:extLst>
            </a:blip>
            <a:srcRect r="37148" b="69176"/>
            <a:stretch>
              <a:fillRect/>
            </a:stretch>
          </p:blipFill>
          <p:spPr bwMode="auto">
            <a:xfrm>
              <a:off x="1106488" y="2286000"/>
              <a:ext cx="15970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5638" name="Group 9">
            <a:extLst>
              <a:ext uri="{FF2B5EF4-FFF2-40B4-BE49-F238E27FC236}">
                <a16:creationId xmlns:a16="http://schemas.microsoft.com/office/drawing/2014/main" id="{FE83953D-842B-4CF1-89CB-A32ACEBF22C2}"/>
              </a:ext>
            </a:extLst>
          </p:cNvPr>
          <p:cNvGrpSpPr>
            <a:grpSpLocks/>
          </p:cNvGrpSpPr>
          <p:nvPr/>
        </p:nvGrpSpPr>
        <p:grpSpPr bwMode="auto">
          <a:xfrm>
            <a:off x="7624763" y="2895600"/>
            <a:ext cx="2619375" cy="1981200"/>
            <a:chOff x="6267450" y="1905000"/>
            <a:chExt cx="2617788" cy="1981200"/>
          </a:xfrm>
        </p:grpSpPr>
        <p:pic>
          <p:nvPicPr>
            <p:cNvPr id="325640" name="Picture 13">
              <a:extLst>
                <a:ext uri="{FF2B5EF4-FFF2-40B4-BE49-F238E27FC236}">
                  <a16:creationId xmlns:a16="http://schemas.microsoft.com/office/drawing/2014/main" id="{2B18C6DA-D972-49DD-973E-042E0E800E78}"/>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626745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5641" name="Picture 6" descr="Untitled.png">
              <a:extLst>
                <a:ext uri="{FF2B5EF4-FFF2-40B4-BE49-F238E27FC236}">
                  <a16:creationId xmlns:a16="http://schemas.microsoft.com/office/drawing/2014/main" id="{B198A548-1D15-461D-BFAE-351B9B855B52}"/>
                </a:ext>
              </a:extLst>
            </p:cNvPr>
            <p:cNvPicPr>
              <a:picLocks noChangeAspect="1"/>
            </p:cNvPicPr>
            <p:nvPr/>
          </p:nvPicPr>
          <p:blipFill>
            <a:blip r:embed="rId6">
              <a:extLst>
                <a:ext uri="{28A0092B-C50C-407E-A947-70E740481C1C}">
                  <a14:useLocalDpi xmlns:a14="http://schemas.microsoft.com/office/drawing/2010/main" val="0"/>
                </a:ext>
              </a:extLst>
            </a:blip>
            <a:srcRect t="70898" r="20770"/>
            <a:stretch>
              <a:fillRect/>
            </a:stretch>
          </p:blipFill>
          <p:spPr bwMode="auto">
            <a:xfrm>
              <a:off x="6559550" y="2351088"/>
              <a:ext cx="2035175"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CEF1E774-E315-4EE6-9BBD-C295A84070F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Slide Number Placeholder 30">
            <a:extLst>
              <a:ext uri="{FF2B5EF4-FFF2-40B4-BE49-F238E27FC236}">
                <a16:creationId xmlns:a16="http://schemas.microsoft.com/office/drawing/2014/main" id="{C9C29204-A8ED-494E-831E-7AE85D561BB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63432CE3-3FD2-4DAE-9FB4-8C1D08651F0A}" type="slidenum">
              <a:rPr lang="en-US" altLang="en-US" sz="800" b="0">
                <a:solidFill>
                  <a:schemeClr val="bg1">
                    <a:lumMod val="50000"/>
                  </a:schemeClr>
                </a:solidFill>
              </a:rPr>
              <a:pPr>
                <a:spcBef>
                  <a:spcPct val="0"/>
                </a:spcBef>
                <a:buFontTx/>
                <a:buNone/>
                <a:defRPr/>
              </a:pPr>
              <a:t>101</a:t>
            </a:fld>
            <a:endParaRPr lang="en-US" altLang="en-US" sz="800" b="0">
              <a:solidFill>
                <a:schemeClr val="bg1">
                  <a:lumMod val="50000"/>
                </a:schemeClr>
              </a:solidFill>
            </a:endParaRPr>
          </a:p>
        </p:txBody>
      </p:sp>
      <p:sp>
        <p:nvSpPr>
          <p:cNvPr id="259074" name="Title 1">
            <a:extLst>
              <a:ext uri="{FF2B5EF4-FFF2-40B4-BE49-F238E27FC236}">
                <a16:creationId xmlns:a16="http://schemas.microsoft.com/office/drawing/2014/main" id="{003ECC0C-294B-4DAB-84FF-95A7B6030ED9}"/>
              </a:ext>
            </a:extLst>
          </p:cNvPr>
          <p:cNvSpPr>
            <a:spLocks noGrp="1"/>
          </p:cNvSpPr>
          <p:nvPr>
            <p:ph type="title"/>
          </p:nvPr>
        </p:nvSpPr>
        <p:spPr>
          <a:xfrm>
            <a:off x="657225" y="522288"/>
            <a:ext cx="7429500" cy="690562"/>
          </a:xfrm>
        </p:spPr>
        <p:txBody>
          <a:bodyPr rtlCol="0">
            <a:normAutofit fontScale="90000"/>
          </a:bodyPr>
          <a:lstStyle/>
          <a:p>
            <a:pPr fontAlgn="auto">
              <a:spcAft>
                <a:spcPts val="0"/>
              </a:spcAft>
              <a:defRPr/>
            </a:pPr>
            <a:r>
              <a:rPr lang="en-US" altLang="en-US" sz="4000"/>
              <a:t>D8. Establish the Parking Boards</a:t>
            </a:r>
          </a:p>
        </p:txBody>
      </p:sp>
      <p:sp>
        <p:nvSpPr>
          <p:cNvPr id="16" name="Rounded Rectangle 15">
            <a:extLst>
              <a:ext uri="{FF2B5EF4-FFF2-40B4-BE49-F238E27FC236}">
                <a16:creationId xmlns:a16="http://schemas.microsoft.com/office/drawing/2014/main" id="{DE7C3033-60DA-42BD-AA7F-E111A71654FB}"/>
              </a:ext>
            </a:extLst>
          </p:cNvPr>
          <p:cNvSpPr/>
          <p:nvPr/>
        </p:nvSpPr>
        <p:spPr>
          <a:xfrm>
            <a:off x="2443163" y="1447800"/>
            <a:ext cx="7264400" cy="2447925"/>
          </a:xfrm>
          <a:prstGeom prst="roundRect">
            <a:avLst/>
          </a:prstGeom>
          <a:noFill/>
          <a:ln w="34925">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327685" name="Group 17">
            <a:extLst>
              <a:ext uri="{FF2B5EF4-FFF2-40B4-BE49-F238E27FC236}">
                <a16:creationId xmlns:a16="http://schemas.microsoft.com/office/drawing/2014/main" id="{9FA5A3DD-8055-457F-BE43-E3971CB406F8}"/>
              </a:ext>
            </a:extLst>
          </p:cNvPr>
          <p:cNvGrpSpPr>
            <a:grpSpLocks/>
          </p:cNvGrpSpPr>
          <p:nvPr/>
        </p:nvGrpSpPr>
        <p:grpSpPr bwMode="auto">
          <a:xfrm>
            <a:off x="2443163" y="1666875"/>
            <a:ext cx="7264400" cy="1822450"/>
            <a:chOff x="919163" y="1812925"/>
            <a:chExt cx="7264400" cy="1822629"/>
          </a:xfrm>
        </p:grpSpPr>
        <p:sp>
          <p:nvSpPr>
            <p:cNvPr id="36" name="Content Placeholder 26">
              <a:extLst>
                <a:ext uri="{FF2B5EF4-FFF2-40B4-BE49-F238E27FC236}">
                  <a16:creationId xmlns:a16="http://schemas.microsoft.com/office/drawing/2014/main" id="{BB47D44F-2F5B-4081-965D-255C17577352}"/>
                </a:ext>
              </a:extLst>
            </p:cNvPr>
            <p:cNvSpPr txBox="1">
              <a:spLocks/>
            </p:cNvSpPr>
            <p:nvPr/>
          </p:nvSpPr>
          <p:spPr>
            <a:xfrm>
              <a:off x="919163" y="1812925"/>
              <a:ext cx="7264400" cy="893851"/>
            </a:xfrm>
            <a:prstGeom prst="rect">
              <a:avLst/>
            </a:prstGeom>
          </p:spPr>
          <p:txBody>
            <a:bodyPr anchor="ctr">
              <a:normAutofit/>
            </a:bodyPr>
            <a:lstStyle/>
            <a:p>
              <a:pPr marL="342900" indent="-342900" algn="ctr" defTabSz="457200" eaLnBrk="1" fontAlgn="auto" hangingPunct="1">
                <a:lnSpc>
                  <a:spcPts val="1440"/>
                </a:lnSpc>
                <a:spcBef>
                  <a:spcPct val="20000"/>
                </a:spcBef>
                <a:spcAft>
                  <a:spcPts val="600"/>
                </a:spcAft>
                <a:buClr>
                  <a:srgbClr val="99AB21"/>
                </a:buClr>
                <a:defRPr/>
              </a:pPr>
              <a:r>
                <a:rPr lang="en-US" sz="2600" cap="all" dirty="0">
                  <a:solidFill>
                    <a:srgbClr val="009383"/>
                  </a:solidFill>
                </a:rPr>
                <a:t>Issues list</a:t>
              </a:r>
              <a:endParaRPr lang="en-US" sz="2600" b="0" cap="all" dirty="0">
                <a:solidFill>
                  <a:srgbClr val="009383"/>
                </a:solidFill>
              </a:endParaRPr>
            </a:p>
          </p:txBody>
        </p:sp>
        <p:sp>
          <p:nvSpPr>
            <p:cNvPr id="327698" name="TextBox 37">
              <a:extLst>
                <a:ext uri="{FF2B5EF4-FFF2-40B4-BE49-F238E27FC236}">
                  <a16:creationId xmlns:a16="http://schemas.microsoft.com/office/drawing/2014/main" id="{E125AF2A-E7F4-4945-B637-8B5848A05453}"/>
                </a:ext>
              </a:extLst>
            </p:cNvPr>
            <p:cNvSpPr txBox="1">
              <a:spLocks noChangeArrowheads="1"/>
            </p:cNvSpPr>
            <p:nvPr/>
          </p:nvSpPr>
          <p:spPr bwMode="auto">
            <a:xfrm>
              <a:off x="1752601" y="2435225"/>
              <a:ext cx="5715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lvl="1" algn="ctr">
                <a:lnSpc>
                  <a:spcPct val="100000"/>
                </a:lnSpc>
                <a:spcBef>
                  <a:spcPct val="0"/>
                </a:spcBef>
                <a:buFont typeface="Arial" panose="020B0604020202020204" pitchFamily="34" charset="0"/>
                <a:buNone/>
              </a:pPr>
              <a:r>
                <a:rPr lang="en-US" altLang="en-US" b="0"/>
                <a:t>Items relevant to the session that require a decision but will be discussed later or outside the session</a:t>
              </a:r>
            </a:p>
          </p:txBody>
        </p:sp>
      </p:grpSp>
      <p:grpSp>
        <p:nvGrpSpPr>
          <p:cNvPr id="327686" name="Group 16">
            <a:extLst>
              <a:ext uri="{FF2B5EF4-FFF2-40B4-BE49-F238E27FC236}">
                <a16:creationId xmlns:a16="http://schemas.microsoft.com/office/drawing/2014/main" id="{133AC6EC-1CCA-4598-B5A2-4B1E727EF9E8}"/>
              </a:ext>
            </a:extLst>
          </p:cNvPr>
          <p:cNvGrpSpPr>
            <a:grpSpLocks/>
          </p:cNvGrpSpPr>
          <p:nvPr/>
        </p:nvGrpSpPr>
        <p:grpSpPr bwMode="auto">
          <a:xfrm>
            <a:off x="2133600" y="4267200"/>
            <a:ext cx="8275638" cy="1981200"/>
            <a:chOff x="609600" y="4267200"/>
            <a:chExt cx="8275638" cy="1981200"/>
          </a:xfrm>
        </p:grpSpPr>
        <p:grpSp>
          <p:nvGrpSpPr>
            <p:cNvPr id="327688" name="Group 6">
              <a:extLst>
                <a:ext uri="{FF2B5EF4-FFF2-40B4-BE49-F238E27FC236}">
                  <a16:creationId xmlns:a16="http://schemas.microsoft.com/office/drawing/2014/main" id="{0906050C-5433-46F5-A582-7F5AEB6082A0}"/>
                </a:ext>
              </a:extLst>
            </p:cNvPr>
            <p:cNvGrpSpPr>
              <a:grpSpLocks/>
            </p:cNvGrpSpPr>
            <p:nvPr/>
          </p:nvGrpSpPr>
          <p:grpSpPr bwMode="auto">
            <a:xfrm>
              <a:off x="3429000" y="4267200"/>
              <a:ext cx="2617788" cy="1981200"/>
              <a:chOff x="3429000" y="1905000"/>
              <a:chExt cx="2617788" cy="1981200"/>
            </a:xfrm>
          </p:grpSpPr>
          <p:pic>
            <p:nvPicPr>
              <p:cNvPr id="327695" name="Picture 12">
                <a:extLst>
                  <a:ext uri="{FF2B5EF4-FFF2-40B4-BE49-F238E27FC236}">
                    <a16:creationId xmlns:a16="http://schemas.microsoft.com/office/drawing/2014/main" id="{7A8E1316-AE10-4B08-A667-3B6A6DD726A5}"/>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342900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696" name="Picture 14" descr="Untitled.png">
                <a:extLst>
                  <a:ext uri="{FF2B5EF4-FFF2-40B4-BE49-F238E27FC236}">
                    <a16:creationId xmlns:a16="http://schemas.microsoft.com/office/drawing/2014/main" id="{91A54978-BBD1-4ECD-8E09-07423484BDE4}"/>
                  </a:ext>
                </a:extLst>
              </p:cNvPr>
              <p:cNvPicPr>
                <a:picLocks noChangeAspect="1"/>
              </p:cNvPicPr>
              <p:nvPr/>
            </p:nvPicPr>
            <p:blipFill>
              <a:blip r:embed="rId4">
                <a:extLst>
                  <a:ext uri="{28A0092B-C50C-407E-A947-70E740481C1C}">
                    <a14:useLocalDpi xmlns:a14="http://schemas.microsoft.com/office/drawing/2010/main" val="0"/>
                  </a:ext>
                </a:extLst>
              </a:blip>
              <a:srcRect t="36990" b="32184"/>
              <a:stretch>
                <a:fillRect/>
              </a:stretch>
            </p:blipFill>
            <p:spPr bwMode="auto">
              <a:xfrm>
                <a:off x="3582988" y="2386013"/>
                <a:ext cx="2309812"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7689" name="Group 9">
              <a:extLst>
                <a:ext uri="{FF2B5EF4-FFF2-40B4-BE49-F238E27FC236}">
                  <a16:creationId xmlns:a16="http://schemas.microsoft.com/office/drawing/2014/main" id="{1BA43224-233D-468D-9FDD-DE6E6C48F81D}"/>
                </a:ext>
              </a:extLst>
            </p:cNvPr>
            <p:cNvGrpSpPr>
              <a:grpSpLocks/>
            </p:cNvGrpSpPr>
            <p:nvPr/>
          </p:nvGrpSpPr>
          <p:grpSpPr bwMode="auto">
            <a:xfrm>
              <a:off x="609600" y="4267200"/>
              <a:ext cx="2590800" cy="1960563"/>
              <a:chOff x="609600" y="1905000"/>
              <a:chExt cx="2590800" cy="1960563"/>
            </a:xfrm>
          </p:grpSpPr>
          <p:pic>
            <p:nvPicPr>
              <p:cNvPr id="327693" name="Picture 10">
                <a:extLst>
                  <a:ext uri="{FF2B5EF4-FFF2-40B4-BE49-F238E27FC236}">
                    <a16:creationId xmlns:a16="http://schemas.microsoft.com/office/drawing/2014/main" id="{F6D9758A-30E1-42B5-9F30-8E5B75EB3982}"/>
                  </a:ext>
                </a:extLst>
              </p:cNvPr>
              <p:cNvPicPr>
                <a:picLocks noChangeAspect="1"/>
              </p:cNvPicPr>
              <p:nvPr/>
            </p:nvPicPr>
            <p:blipFill>
              <a:blip r:embed="rId5">
                <a:extLst>
                  <a:ext uri="{28A0092B-C50C-407E-A947-70E740481C1C}">
                    <a14:useLocalDpi xmlns:a14="http://schemas.microsoft.com/office/drawing/2010/main" val="0"/>
                  </a:ext>
                </a:extLst>
              </a:blip>
              <a:srcRect l="5505" t="2507" r="4562" b="4562"/>
              <a:stretch>
                <a:fillRect/>
              </a:stretch>
            </p:blipFill>
            <p:spPr bwMode="auto">
              <a:xfrm>
                <a:off x="609600" y="1905000"/>
                <a:ext cx="2590800"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694" name="Picture 15" descr="Untitled.png">
                <a:extLst>
                  <a:ext uri="{FF2B5EF4-FFF2-40B4-BE49-F238E27FC236}">
                    <a16:creationId xmlns:a16="http://schemas.microsoft.com/office/drawing/2014/main" id="{6C918749-4DFB-479F-A2DA-3BC2C568BF0E}"/>
                  </a:ext>
                </a:extLst>
              </p:cNvPr>
              <p:cNvPicPr>
                <a:picLocks noChangeAspect="1"/>
              </p:cNvPicPr>
              <p:nvPr/>
            </p:nvPicPr>
            <p:blipFill>
              <a:blip r:embed="rId6">
                <a:extLst>
                  <a:ext uri="{28A0092B-C50C-407E-A947-70E740481C1C}">
                    <a14:useLocalDpi xmlns:a14="http://schemas.microsoft.com/office/drawing/2010/main" val="0"/>
                  </a:ext>
                </a:extLst>
              </a:blip>
              <a:srcRect r="37148" b="69176"/>
              <a:stretch>
                <a:fillRect/>
              </a:stretch>
            </p:blipFill>
            <p:spPr bwMode="auto">
              <a:xfrm>
                <a:off x="1106488" y="2286000"/>
                <a:ext cx="15970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7690" name="Group 12">
              <a:extLst>
                <a:ext uri="{FF2B5EF4-FFF2-40B4-BE49-F238E27FC236}">
                  <a16:creationId xmlns:a16="http://schemas.microsoft.com/office/drawing/2014/main" id="{2217624D-5030-42E7-818C-880B5E894A8D}"/>
                </a:ext>
              </a:extLst>
            </p:cNvPr>
            <p:cNvGrpSpPr>
              <a:grpSpLocks/>
            </p:cNvGrpSpPr>
            <p:nvPr/>
          </p:nvGrpSpPr>
          <p:grpSpPr bwMode="auto">
            <a:xfrm>
              <a:off x="6267450" y="4267200"/>
              <a:ext cx="2617788" cy="1981200"/>
              <a:chOff x="6267450" y="1905000"/>
              <a:chExt cx="2617788" cy="1981200"/>
            </a:xfrm>
          </p:grpSpPr>
          <p:pic>
            <p:nvPicPr>
              <p:cNvPr id="327691" name="Picture 13">
                <a:extLst>
                  <a:ext uri="{FF2B5EF4-FFF2-40B4-BE49-F238E27FC236}">
                    <a16:creationId xmlns:a16="http://schemas.microsoft.com/office/drawing/2014/main" id="{0C85B713-9D4F-4289-B93A-C2A8A0C88F58}"/>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626745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692" name="Picture 6" descr="Untitled.png">
                <a:extLst>
                  <a:ext uri="{FF2B5EF4-FFF2-40B4-BE49-F238E27FC236}">
                    <a16:creationId xmlns:a16="http://schemas.microsoft.com/office/drawing/2014/main" id="{D18F11A2-BBCD-44F4-B03B-8304ABA9F8DB}"/>
                  </a:ext>
                </a:extLst>
              </p:cNvPr>
              <p:cNvPicPr>
                <a:picLocks noChangeAspect="1"/>
              </p:cNvPicPr>
              <p:nvPr/>
            </p:nvPicPr>
            <p:blipFill>
              <a:blip r:embed="rId6">
                <a:extLst>
                  <a:ext uri="{28A0092B-C50C-407E-A947-70E740481C1C}">
                    <a14:useLocalDpi xmlns:a14="http://schemas.microsoft.com/office/drawing/2010/main" val="0"/>
                  </a:ext>
                </a:extLst>
              </a:blip>
              <a:srcRect t="70898" r="20770"/>
              <a:stretch>
                <a:fillRect/>
              </a:stretch>
            </p:blipFill>
            <p:spPr bwMode="auto">
              <a:xfrm>
                <a:off x="6559550" y="2351088"/>
                <a:ext cx="2035175"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9" name="TextBox 18">
            <a:extLst>
              <a:ext uri="{FF2B5EF4-FFF2-40B4-BE49-F238E27FC236}">
                <a16:creationId xmlns:a16="http://schemas.microsoft.com/office/drawing/2014/main" id="{DC49BDBD-6509-487F-A6CC-AFCC2DE6F905}"/>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Slide Number Placeholder 30">
            <a:extLst>
              <a:ext uri="{FF2B5EF4-FFF2-40B4-BE49-F238E27FC236}">
                <a16:creationId xmlns:a16="http://schemas.microsoft.com/office/drawing/2014/main" id="{3C921314-57F8-4065-A205-0B42BC3FE38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A552A50-CC10-43B7-9113-BC70B4FE210C}" type="slidenum">
              <a:rPr lang="en-US" altLang="en-US" sz="800" b="0">
                <a:solidFill>
                  <a:schemeClr val="bg1">
                    <a:lumMod val="50000"/>
                  </a:schemeClr>
                </a:solidFill>
              </a:rPr>
              <a:pPr>
                <a:spcBef>
                  <a:spcPct val="0"/>
                </a:spcBef>
                <a:buFontTx/>
                <a:buNone/>
                <a:defRPr/>
              </a:pPr>
              <a:t>102</a:t>
            </a:fld>
            <a:endParaRPr lang="en-US" altLang="en-US" sz="800" b="0">
              <a:solidFill>
                <a:schemeClr val="bg1">
                  <a:lumMod val="50000"/>
                </a:schemeClr>
              </a:solidFill>
            </a:endParaRPr>
          </a:p>
        </p:txBody>
      </p:sp>
      <p:sp>
        <p:nvSpPr>
          <p:cNvPr id="261122" name="Title 7">
            <a:extLst>
              <a:ext uri="{FF2B5EF4-FFF2-40B4-BE49-F238E27FC236}">
                <a16:creationId xmlns:a16="http://schemas.microsoft.com/office/drawing/2014/main" id="{E38F94CC-488A-41A4-BD3F-84532C0093ED}"/>
              </a:ext>
            </a:extLst>
          </p:cNvPr>
          <p:cNvSpPr>
            <a:spLocks noGrp="1"/>
          </p:cNvSpPr>
          <p:nvPr>
            <p:ph type="title"/>
          </p:nvPr>
        </p:nvSpPr>
        <p:spPr>
          <a:xfrm>
            <a:off x="657225" y="522288"/>
            <a:ext cx="7429500" cy="690562"/>
          </a:xfrm>
        </p:spPr>
        <p:txBody>
          <a:bodyPr rtlCol="0">
            <a:normAutofit fontScale="90000"/>
          </a:bodyPr>
          <a:lstStyle/>
          <a:p>
            <a:pPr fontAlgn="auto">
              <a:spcAft>
                <a:spcPts val="0"/>
              </a:spcAft>
              <a:defRPr/>
            </a:pPr>
            <a:r>
              <a:rPr lang="en-US" altLang="en-US" sz="4000"/>
              <a:t>D8. Establish the Parking Boards</a:t>
            </a:r>
          </a:p>
        </p:txBody>
      </p:sp>
      <p:sp>
        <p:nvSpPr>
          <p:cNvPr id="16" name="Rounded Rectangle 15">
            <a:extLst>
              <a:ext uri="{FF2B5EF4-FFF2-40B4-BE49-F238E27FC236}">
                <a16:creationId xmlns:a16="http://schemas.microsoft.com/office/drawing/2014/main" id="{4A805609-DFCC-413E-9170-87FB91C2A827}"/>
              </a:ext>
            </a:extLst>
          </p:cNvPr>
          <p:cNvSpPr/>
          <p:nvPr/>
        </p:nvSpPr>
        <p:spPr>
          <a:xfrm>
            <a:off x="2443163" y="1447800"/>
            <a:ext cx="7264400" cy="2447925"/>
          </a:xfrm>
          <a:prstGeom prst="roundRect">
            <a:avLst/>
          </a:prstGeom>
          <a:noFill/>
          <a:ln w="34925">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329733" name="Group 17">
            <a:extLst>
              <a:ext uri="{FF2B5EF4-FFF2-40B4-BE49-F238E27FC236}">
                <a16:creationId xmlns:a16="http://schemas.microsoft.com/office/drawing/2014/main" id="{F8972CD5-54F8-4E60-8452-17E406747C4B}"/>
              </a:ext>
            </a:extLst>
          </p:cNvPr>
          <p:cNvGrpSpPr>
            <a:grpSpLocks/>
          </p:cNvGrpSpPr>
          <p:nvPr/>
        </p:nvGrpSpPr>
        <p:grpSpPr bwMode="auto">
          <a:xfrm>
            <a:off x="2443163" y="1882775"/>
            <a:ext cx="7264400" cy="1452563"/>
            <a:chOff x="919163" y="1812925"/>
            <a:chExt cx="7264400" cy="1453297"/>
          </a:xfrm>
        </p:grpSpPr>
        <p:sp>
          <p:nvSpPr>
            <p:cNvPr id="36" name="Content Placeholder 26">
              <a:extLst>
                <a:ext uri="{FF2B5EF4-FFF2-40B4-BE49-F238E27FC236}">
                  <a16:creationId xmlns:a16="http://schemas.microsoft.com/office/drawing/2014/main" id="{7A2D8262-B0A2-4099-B93A-9AC7EB65B547}"/>
                </a:ext>
              </a:extLst>
            </p:cNvPr>
            <p:cNvSpPr txBox="1">
              <a:spLocks/>
            </p:cNvSpPr>
            <p:nvPr/>
          </p:nvSpPr>
          <p:spPr>
            <a:xfrm>
              <a:off x="919163" y="1812925"/>
              <a:ext cx="7264400" cy="894215"/>
            </a:xfrm>
            <a:prstGeom prst="rect">
              <a:avLst/>
            </a:prstGeom>
          </p:spPr>
          <p:txBody>
            <a:bodyPr anchor="ctr">
              <a:normAutofit/>
            </a:bodyPr>
            <a:lstStyle/>
            <a:p>
              <a:pPr marL="342900" indent="-342900" algn="ctr" defTabSz="457200" eaLnBrk="1" fontAlgn="auto" hangingPunct="1">
                <a:lnSpc>
                  <a:spcPts val="1440"/>
                </a:lnSpc>
                <a:spcBef>
                  <a:spcPct val="20000"/>
                </a:spcBef>
                <a:spcAft>
                  <a:spcPts val="600"/>
                </a:spcAft>
                <a:buClr>
                  <a:srgbClr val="99AB21"/>
                </a:buClr>
                <a:defRPr/>
              </a:pPr>
              <a:r>
                <a:rPr lang="en-US" sz="2600" cap="all" dirty="0">
                  <a:solidFill>
                    <a:srgbClr val="009383"/>
                  </a:solidFill>
                </a:rPr>
                <a:t>Decisions list</a:t>
              </a:r>
              <a:endParaRPr lang="en-US" sz="2600" b="0" cap="all" dirty="0">
                <a:solidFill>
                  <a:srgbClr val="009383"/>
                </a:solidFill>
              </a:endParaRPr>
            </a:p>
          </p:txBody>
        </p:sp>
        <p:sp>
          <p:nvSpPr>
            <p:cNvPr id="329746" name="TextBox 37">
              <a:extLst>
                <a:ext uri="{FF2B5EF4-FFF2-40B4-BE49-F238E27FC236}">
                  <a16:creationId xmlns:a16="http://schemas.microsoft.com/office/drawing/2014/main" id="{A13DA48C-2224-4AB6-A52B-5AC25C76CCC7}"/>
                </a:ext>
              </a:extLst>
            </p:cNvPr>
            <p:cNvSpPr txBox="1">
              <a:spLocks noChangeArrowheads="1"/>
            </p:cNvSpPr>
            <p:nvPr/>
          </p:nvSpPr>
          <p:spPr bwMode="auto">
            <a:xfrm>
              <a:off x="1331913" y="2435225"/>
              <a:ext cx="6288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lvl="1" algn="ctr">
                <a:lnSpc>
                  <a:spcPct val="100000"/>
                </a:lnSpc>
                <a:spcBef>
                  <a:spcPct val="0"/>
                </a:spcBef>
                <a:buFont typeface="Arial" panose="020B0604020202020204" pitchFamily="34" charset="0"/>
                <a:buNone/>
              </a:pPr>
              <a:r>
                <a:rPr lang="en-US" altLang="en-US" b="0"/>
                <a:t>Decisions that are made by participants during the session</a:t>
              </a:r>
            </a:p>
          </p:txBody>
        </p:sp>
      </p:grpSp>
      <p:grpSp>
        <p:nvGrpSpPr>
          <p:cNvPr id="329734" name="Group 6">
            <a:extLst>
              <a:ext uri="{FF2B5EF4-FFF2-40B4-BE49-F238E27FC236}">
                <a16:creationId xmlns:a16="http://schemas.microsoft.com/office/drawing/2014/main" id="{F1CAAF7D-145C-4D00-AFB1-45F840318EF1}"/>
              </a:ext>
            </a:extLst>
          </p:cNvPr>
          <p:cNvGrpSpPr>
            <a:grpSpLocks/>
          </p:cNvGrpSpPr>
          <p:nvPr/>
        </p:nvGrpSpPr>
        <p:grpSpPr bwMode="auto">
          <a:xfrm>
            <a:off x="2133600" y="4267200"/>
            <a:ext cx="8275638" cy="1981200"/>
            <a:chOff x="609600" y="4267200"/>
            <a:chExt cx="8275638" cy="1981200"/>
          </a:xfrm>
        </p:grpSpPr>
        <p:grpSp>
          <p:nvGrpSpPr>
            <p:cNvPr id="329736" name="Group 6">
              <a:extLst>
                <a:ext uri="{FF2B5EF4-FFF2-40B4-BE49-F238E27FC236}">
                  <a16:creationId xmlns:a16="http://schemas.microsoft.com/office/drawing/2014/main" id="{E69C429C-233E-4774-9E75-6B5D6A7E27C3}"/>
                </a:ext>
              </a:extLst>
            </p:cNvPr>
            <p:cNvGrpSpPr>
              <a:grpSpLocks/>
            </p:cNvGrpSpPr>
            <p:nvPr/>
          </p:nvGrpSpPr>
          <p:grpSpPr bwMode="auto">
            <a:xfrm>
              <a:off x="3429000" y="4267200"/>
              <a:ext cx="2617788" cy="1981200"/>
              <a:chOff x="3429000" y="1905000"/>
              <a:chExt cx="2617788" cy="1981200"/>
            </a:xfrm>
          </p:grpSpPr>
          <p:pic>
            <p:nvPicPr>
              <p:cNvPr id="329743" name="Picture 12">
                <a:extLst>
                  <a:ext uri="{FF2B5EF4-FFF2-40B4-BE49-F238E27FC236}">
                    <a16:creationId xmlns:a16="http://schemas.microsoft.com/office/drawing/2014/main" id="{1523309A-8468-4352-B67B-97AEE5CA3B2A}"/>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342900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9744" name="Picture 14" descr="Untitled.png">
                <a:extLst>
                  <a:ext uri="{FF2B5EF4-FFF2-40B4-BE49-F238E27FC236}">
                    <a16:creationId xmlns:a16="http://schemas.microsoft.com/office/drawing/2014/main" id="{5273F3F6-0F76-4EEA-93DA-F1E6676F12F3}"/>
                  </a:ext>
                </a:extLst>
              </p:cNvPr>
              <p:cNvPicPr>
                <a:picLocks noChangeAspect="1"/>
              </p:cNvPicPr>
              <p:nvPr/>
            </p:nvPicPr>
            <p:blipFill>
              <a:blip r:embed="rId4">
                <a:extLst>
                  <a:ext uri="{28A0092B-C50C-407E-A947-70E740481C1C}">
                    <a14:useLocalDpi xmlns:a14="http://schemas.microsoft.com/office/drawing/2010/main" val="0"/>
                  </a:ext>
                </a:extLst>
              </a:blip>
              <a:srcRect t="36990" b="32184"/>
              <a:stretch>
                <a:fillRect/>
              </a:stretch>
            </p:blipFill>
            <p:spPr bwMode="auto">
              <a:xfrm>
                <a:off x="3582988" y="2386013"/>
                <a:ext cx="2309812"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9737" name="Group 9">
              <a:extLst>
                <a:ext uri="{FF2B5EF4-FFF2-40B4-BE49-F238E27FC236}">
                  <a16:creationId xmlns:a16="http://schemas.microsoft.com/office/drawing/2014/main" id="{1DD48956-F8EA-4DC8-A41E-C72D01D16B05}"/>
                </a:ext>
              </a:extLst>
            </p:cNvPr>
            <p:cNvGrpSpPr>
              <a:grpSpLocks/>
            </p:cNvGrpSpPr>
            <p:nvPr/>
          </p:nvGrpSpPr>
          <p:grpSpPr bwMode="auto">
            <a:xfrm>
              <a:off x="609600" y="4267200"/>
              <a:ext cx="2590800" cy="1960563"/>
              <a:chOff x="609600" y="1905000"/>
              <a:chExt cx="2590800" cy="1960563"/>
            </a:xfrm>
          </p:grpSpPr>
          <p:pic>
            <p:nvPicPr>
              <p:cNvPr id="329741" name="Picture 12">
                <a:extLst>
                  <a:ext uri="{FF2B5EF4-FFF2-40B4-BE49-F238E27FC236}">
                    <a16:creationId xmlns:a16="http://schemas.microsoft.com/office/drawing/2014/main" id="{21EC3002-BDF4-4A47-A650-A9B59114D13C}"/>
                  </a:ext>
                </a:extLst>
              </p:cNvPr>
              <p:cNvPicPr>
                <a:picLocks noChangeAspect="1"/>
              </p:cNvPicPr>
              <p:nvPr/>
            </p:nvPicPr>
            <p:blipFill>
              <a:blip r:embed="rId5">
                <a:extLst>
                  <a:ext uri="{28A0092B-C50C-407E-A947-70E740481C1C}">
                    <a14:useLocalDpi xmlns:a14="http://schemas.microsoft.com/office/drawing/2010/main" val="0"/>
                  </a:ext>
                </a:extLst>
              </a:blip>
              <a:srcRect l="5505" t="2507" r="4562" b="4562"/>
              <a:stretch>
                <a:fillRect/>
              </a:stretch>
            </p:blipFill>
            <p:spPr bwMode="auto">
              <a:xfrm>
                <a:off x="609600" y="1905000"/>
                <a:ext cx="2590800"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9742" name="Picture 15" descr="Untitled.png">
                <a:extLst>
                  <a:ext uri="{FF2B5EF4-FFF2-40B4-BE49-F238E27FC236}">
                    <a16:creationId xmlns:a16="http://schemas.microsoft.com/office/drawing/2014/main" id="{722B0B5B-9C5C-4731-9382-2C1FA39F7429}"/>
                  </a:ext>
                </a:extLst>
              </p:cNvPr>
              <p:cNvPicPr>
                <a:picLocks noChangeAspect="1"/>
              </p:cNvPicPr>
              <p:nvPr/>
            </p:nvPicPr>
            <p:blipFill>
              <a:blip r:embed="rId6">
                <a:extLst>
                  <a:ext uri="{28A0092B-C50C-407E-A947-70E740481C1C}">
                    <a14:useLocalDpi xmlns:a14="http://schemas.microsoft.com/office/drawing/2010/main" val="0"/>
                  </a:ext>
                </a:extLst>
              </a:blip>
              <a:srcRect r="37148" b="69176"/>
              <a:stretch>
                <a:fillRect/>
              </a:stretch>
            </p:blipFill>
            <p:spPr bwMode="auto">
              <a:xfrm>
                <a:off x="1106488" y="2286000"/>
                <a:ext cx="15970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9738" name="Group 12">
              <a:extLst>
                <a:ext uri="{FF2B5EF4-FFF2-40B4-BE49-F238E27FC236}">
                  <a16:creationId xmlns:a16="http://schemas.microsoft.com/office/drawing/2014/main" id="{D6787EF8-2530-4505-BD11-68DFD7F286E4}"/>
                </a:ext>
              </a:extLst>
            </p:cNvPr>
            <p:cNvGrpSpPr>
              <a:grpSpLocks/>
            </p:cNvGrpSpPr>
            <p:nvPr/>
          </p:nvGrpSpPr>
          <p:grpSpPr bwMode="auto">
            <a:xfrm>
              <a:off x="6267450" y="4267200"/>
              <a:ext cx="2617788" cy="1981200"/>
              <a:chOff x="6267450" y="1905000"/>
              <a:chExt cx="2617788" cy="1981200"/>
            </a:xfrm>
          </p:grpSpPr>
          <p:pic>
            <p:nvPicPr>
              <p:cNvPr id="329739" name="Picture 10">
                <a:extLst>
                  <a:ext uri="{FF2B5EF4-FFF2-40B4-BE49-F238E27FC236}">
                    <a16:creationId xmlns:a16="http://schemas.microsoft.com/office/drawing/2014/main" id="{02DED70F-0A2C-43DC-9592-7AE521CE7391}"/>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626745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9740" name="Picture 6" descr="Untitled.png">
                <a:extLst>
                  <a:ext uri="{FF2B5EF4-FFF2-40B4-BE49-F238E27FC236}">
                    <a16:creationId xmlns:a16="http://schemas.microsoft.com/office/drawing/2014/main" id="{31E64562-0361-4D89-894B-A1084B347311}"/>
                  </a:ext>
                </a:extLst>
              </p:cNvPr>
              <p:cNvPicPr>
                <a:picLocks noChangeAspect="1"/>
              </p:cNvPicPr>
              <p:nvPr/>
            </p:nvPicPr>
            <p:blipFill>
              <a:blip r:embed="rId6">
                <a:extLst>
                  <a:ext uri="{28A0092B-C50C-407E-A947-70E740481C1C}">
                    <a14:useLocalDpi xmlns:a14="http://schemas.microsoft.com/office/drawing/2010/main" val="0"/>
                  </a:ext>
                </a:extLst>
              </a:blip>
              <a:srcRect t="70898" r="20770"/>
              <a:stretch>
                <a:fillRect/>
              </a:stretch>
            </p:blipFill>
            <p:spPr bwMode="auto">
              <a:xfrm>
                <a:off x="6559550" y="2351088"/>
                <a:ext cx="2035175"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9" name="TextBox 18">
            <a:extLst>
              <a:ext uri="{FF2B5EF4-FFF2-40B4-BE49-F238E27FC236}">
                <a16:creationId xmlns:a16="http://schemas.microsoft.com/office/drawing/2014/main" id="{E835F405-6206-4525-9161-D683F3618835}"/>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Slide Number Placeholder 30">
            <a:extLst>
              <a:ext uri="{FF2B5EF4-FFF2-40B4-BE49-F238E27FC236}">
                <a16:creationId xmlns:a16="http://schemas.microsoft.com/office/drawing/2014/main" id="{228DA626-0AF2-49DF-8343-DA0D3235BE1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43B2E0DE-22B8-43D3-B789-0FC4D4BDC530}" type="slidenum">
              <a:rPr lang="en-US" altLang="en-US" sz="800" b="0">
                <a:solidFill>
                  <a:schemeClr val="bg1">
                    <a:lumMod val="50000"/>
                  </a:schemeClr>
                </a:solidFill>
              </a:rPr>
              <a:pPr>
                <a:spcBef>
                  <a:spcPct val="0"/>
                </a:spcBef>
                <a:buFontTx/>
                <a:buNone/>
                <a:defRPr/>
              </a:pPr>
              <a:t>103</a:t>
            </a:fld>
            <a:endParaRPr lang="en-US" altLang="en-US" sz="800" b="0">
              <a:solidFill>
                <a:schemeClr val="bg1">
                  <a:lumMod val="50000"/>
                </a:schemeClr>
              </a:solidFill>
            </a:endParaRPr>
          </a:p>
        </p:txBody>
      </p:sp>
      <p:sp>
        <p:nvSpPr>
          <p:cNvPr id="263170" name="Title 1">
            <a:extLst>
              <a:ext uri="{FF2B5EF4-FFF2-40B4-BE49-F238E27FC236}">
                <a16:creationId xmlns:a16="http://schemas.microsoft.com/office/drawing/2014/main" id="{B0F2DC81-F2E4-4CB6-9378-8B1BADA4ADE1}"/>
              </a:ext>
            </a:extLst>
          </p:cNvPr>
          <p:cNvSpPr>
            <a:spLocks noGrp="1"/>
          </p:cNvSpPr>
          <p:nvPr>
            <p:ph type="title"/>
          </p:nvPr>
        </p:nvSpPr>
        <p:spPr>
          <a:xfrm>
            <a:off x="657225" y="522288"/>
            <a:ext cx="7429500" cy="690562"/>
          </a:xfrm>
        </p:spPr>
        <p:txBody>
          <a:bodyPr rtlCol="0">
            <a:normAutofit fontScale="90000"/>
          </a:bodyPr>
          <a:lstStyle/>
          <a:p>
            <a:pPr fontAlgn="auto">
              <a:spcAft>
                <a:spcPts val="0"/>
              </a:spcAft>
              <a:defRPr/>
            </a:pPr>
            <a:r>
              <a:rPr lang="en-US" altLang="en-US" sz="4000"/>
              <a:t>D8. Establish the Parking Boards</a:t>
            </a:r>
          </a:p>
        </p:txBody>
      </p:sp>
      <p:sp>
        <p:nvSpPr>
          <p:cNvPr id="16" name="Rounded Rectangle 15">
            <a:extLst>
              <a:ext uri="{FF2B5EF4-FFF2-40B4-BE49-F238E27FC236}">
                <a16:creationId xmlns:a16="http://schemas.microsoft.com/office/drawing/2014/main" id="{17EC35D8-C565-4569-B911-C0B738587F17}"/>
              </a:ext>
            </a:extLst>
          </p:cNvPr>
          <p:cNvSpPr/>
          <p:nvPr/>
        </p:nvSpPr>
        <p:spPr>
          <a:xfrm>
            <a:off x="2443163" y="1447800"/>
            <a:ext cx="7264400" cy="2447925"/>
          </a:xfrm>
          <a:prstGeom prst="roundRect">
            <a:avLst/>
          </a:prstGeom>
          <a:noFill/>
          <a:ln w="34925">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331781" name="Group 17">
            <a:extLst>
              <a:ext uri="{FF2B5EF4-FFF2-40B4-BE49-F238E27FC236}">
                <a16:creationId xmlns:a16="http://schemas.microsoft.com/office/drawing/2014/main" id="{E2549910-47FF-419C-AB8F-ECC7105757C0}"/>
              </a:ext>
            </a:extLst>
          </p:cNvPr>
          <p:cNvGrpSpPr>
            <a:grpSpLocks/>
          </p:cNvGrpSpPr>
          <p:nvPr/>
        </p:nvGrpSpPr>
        <p:grpSpPr bwMode="auto">
          <a:xfrm>
            <a:off x="2443163" y="1882775"/>
            <a:ext cx="7264400" cy="1452563"/>
            <a:chOff x="919163" y="1812925"/>
            <a:chExt cx="7264400" cy="1453297"/>
          </a:xfrm>
        </p:grpSpPr>
        <p:sp>
          <p:nvSpPr>
            <p:cNvPr id="36" name="Content Placeholder 26">
              <a:extLst>
                <a:ext uri="{FF2B5EF4-FFF2-40B4-BE49-F238E27FC236}">
                  <a16:creationId xmlns:a16="http://schemas.microsoft.com/office/drawing/2014/main" id="{5344826C-08F2-4D13-AE4C-A5692FD84EEB}"/>
                </a:ext>
              </a:extLst>
            </p:cNvPr>
            <p:cNvSpPr txBox="1">
              <a:spLocks/>
            </p:cNvSpPr>
            <p:nvPr/>
          </p:nvSpPr>
          <p:spPr>
            <a:xfrm>
              <a:off x="919163" y="1812925"/>
              <a:ext cx="7264400" cy="894215"/>
            </a:xfrm>
            <a:prstGeom prst="rect">
              <a:avLst/>
            </a:prstGeom>
          </p:spPr>
          <p:txBody>
            <a:bodyPr anchor="ctr">
              <a:normAutofit/>
            </a:bodyPr>
            <a:lstStyle/>
            <a:p>
              <a:pPr marL="342900" indent="-342900" algn="ctr" defTabSz="457200" eaLnBrk="1" fontAlgn="auto" hangingPunct="1">
                <a:lnSpc>
                  <a:spcPts val="1440"/>
                </a:lnSpc>
                <a:spcBef>
                  <a:spcPct val="20000"/>
                </a:spcBef>
                <a:spcAft>
                  <a:spcPts val="600"/>
                </a:spcAft>
                <a:buClr>
                  <a:srgbClr val="99AB21"/>
                </a:buClr>
                <a:defRPr/>
              </a:pPr>
              <a:r>
                <a:rPr lang="en-US" sz="2600" cap="all" dirty="0">
                  <a:solidFill>
                    <a:srgbClr val="009383"/>
                  </a:solidFill>
                </a:rPr>
                <a:t>Actions list</a:t>
              </a:r>
              <a:endParaRPr lang="en-US" sz="2600" b="0" cap="all" dirty="0">
                <a:solidFill>
                  <a:srgbClr val="009383"/>
                </a:solidFill>
              </a:endParaRPr>
            </a:p>
          </p:txBody>
        </p:sp>
        <p:sp>
          <p:nvSpPr>
            <p:cNvPr id="331794" name="TextBox 37">
              <a:extLst>
                <a:ext uri="{FF2B5EF4-FFF2-40B4-BE49-F238E27FC236}">
                  <a16:creationId xmlns:a16="http://schemas.microsoft.com/office/drawing/2014/main" id="{9684C05D-E25A-4EAA-A573-33D18B83161E}"/>
                </a:ext>
              </a:extLst>
            </p:cNvPr>
            <p:cNvSpPr txBox="1">
              <a:spLocks noChangeArrowheads="1"/>
            </p:cNvSpPr>
            <p:nvPr/>
          </p:nvSpPr>
          <p:spPr bwMode="auto">
            <a:xfrm>
              <a:off x="1331913" y="2435225"/>
              <a:ext cx="65770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lvl="1" algn="ctr">
                <a:lnSpc>
                  <a:spcPct val="100000"/>
                </a:lnSpc>
                <a:spcBef>
                  <a:spcPct val="0"/>
                </a:spcBef>
                <a:buFont typeface="Arial" panose="020B0604020202020204" pitchFamily="34" charset="0"/>
                <a:buNone/>
              </a:pPr>
              <a:r>
                <a:rPr lang="en-US" altLang="en-US" b="0"/>
                <a:t>Actions to be performed sometime after the completion of the session</a:t>
              </a:r>
            </a:p>
          </p:txBody>
        </p:sp>
      </p:grpSp>
      <p:grpSp>
        <p:nvGrpSpPr>
          <p:cNvPr id="331782" name="Group 6">
            <a:extLst>
              <a:ext uri="{FF2B5EF4-FFF2-40B4-BE49-F238E27FC236}">
                <a16:creationId xmlns:a16="http://schemas.microsoft.com/office/drawing/2014/main" id="{B93001C1-5C3E-4FB1-8C04-322AC279DA80}"/>
              </a:ext>
            </a:extLst>
          </p:cNvPr>
          <p:cNvGrpSpPr>
            <a:grpSpLocks/>
          </p:cNvGrpSpPr>
          <p:nvPr/>
        </p:nvGrpSpPr>
        <p:grpSpPr bwMode="auto">
          <a:xfrm>
            <a:off x="2133600" y="4267200"/>
            <a:ext cx="8275638" cy="1981200"/>
            <a:chOff x="609600" y="4267200"/>
            <a:chExt cx="8275638" cy="1981200"/>
          </a:xfrm>
        </p:grpSpPr>
        <p:grpSp>
          <p:nvGrpSpPr>
            <p:cNvPr id="331784" name="Group 6">
              <a:extLst>
                <a:ext uri="{FF2B5EF4-FFF2-40B4-BE49-F238E27FC236}">
                  <a16:creationId xmlns:a16="http://schemas.microsoft.com/office/drawing/2014/main" id="{D4D20139-48A3-419B-95A1-97339DDCBF0E}"/>
                </a:ext>
              </a:extLst>
            </p:cNvPr>
            <p:cNvGrpSpPr>
              <a:grpSpLocks/>
            </p:cNvGrpSpPr>
            <p:nvPr/>
          </p:nvGrpSpPr>
          <p:grpSpPr bwMode="auto">
            <a:xfrm>
              <a:off x="3429000" y="4267200"/>
              <a:ext cx="2617788" cy="1981200"/>
              <a:chOff x="3429000" y="1905000"/>
              <a:chExt cx="2617788" cy="1981200"/>
            </a:xfrm>
          </p:grpSpPr>
          <p:pic>
            <p:nvPicPr>
              <p:cNvPr id="331791" name="Picture 12">
                <a:extLst>
                  <a:ext uri="{FF2B5EF4-FFF2-40B4-BE49-F238E27FC236}">
                    <a16:creationId xmlns:a16="http://schemas.microsoft.com/office/drawing/2014/main" id="{2787A8BA-640E-40F7-B4B6-AF439279E2C4}"/>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342900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792" name="Picture 14" descr="Untitled.png">
                <a:extLst>
                  <a:ext uri="{FF2B5EF4-FFF2-40B4-BE49-F238E27FC236}">
                    <a16:creationId xmlns:a16="http://schemas.microsoft.com/office/drawing/2014/main" id="{EEDDFA69-C217-4F0C-9135-785B788DDC82}"/>
                  </a:ext>
                </a:extLst>
              </p:cNvPr>
              <p:cNvPicPr>
                <a:picLocks noChangeAspect="1"/>
              </p:cNvPicPr>
              <p:nvPr/>
            </p:nvPicPr>
            <p:blipFill>
              <a:blip r:embed="rId4">
                <a:extLst>
                  <a:ext uri="{28A0092B-C50C-407E-A947-70E740481C1C}">
                    <a14:useLocalDpi xmlns:a14="http://schemas.microsoft.com/office/drawing/2010/main" val="0"/>
                  </a:ext>
                </a:extLst>
              </a:blip>
              <a:srcRect t="36990" b="32184"/>
              <a:stretch>
                <a:fillRect/>
              </a:stretch>
            </p:blipFill>
            <p:spPr bwMode="auto">
              <a:xfrm>
                <a:off x="3582988" y="2386013"/>
                <a:ext cx="2309812"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1785" name="Group 9">
              <a:extLst>
                <a:ext uri="{FF2B5EF4-FFF2-40B4-BE49-F238E27FC236}">
                  <a16:creationId xmlns:a16="http://schemas.microsoft.com/office/drawing/2014/main" id="{E58DD09D-91B3-4702-984C-A7E74126D349}"/>
                </a:ext>
              </a:extLst>
            </p:cNvPr>
            <p:cNvGrpSpPr>
              <a:grpSpLocks/>
            </p:cNvGrpSpPr>
            <p:nvPr/>
          </p:nvGrpSpPr>
          <p:grpSpPr bwMode="auto">
            <a:xfrm>
              <a:off x="609600" y="4267200"/>
              <a:ext cx="2590800" cy="1960563"/>
              <a:chOff x="609600" y="1905000"/>
              <a:chExt cx="2590800" cy="1960563"/>
            </a:xfrm>
          </p:grpSpPr>
          <p:pic>
            <p:nvPicPr>
              <p:cNvPr id="331789" name="Picture 12">
                <a:extLst>
                  <a:ext uri="{FF2B5EF4-FFF2-40B4-BE49-F238E27FC236}">
                    <a16:creationId xmlns:a16="http://schemas.microsoft.com/office/drawing/2014/main" id="{904A72FA-1258-439B-A46E-DE5B6FE688F8}"/>
                  </a:ext>
                </a:extLst>
              </p:cNvPr>
              <p:cNvPicPr>
                <a:picLocks noChangeAspect="1"/>
              </p:cNvPicPr>
              <p:nvPr/>
            </p:nvPicPr>
            <p:blipFill>
              <a:blip r:embed="rId5">
                <a:extLst>
                  <a:ext uri="{28A0092B-C50C-407E-A947-70E740481C1C}">
                    <a14:useLocalDpi xmlns:a14="http://schemas.microsoft.com/office/drawing/2010/main" val="0"/>
                  </a:ext>
                </a:extLst>
              </a:blip>
              <a:srcRect l="5505" t="2507" r="4562" b="4562"/>
              <a:stretch>
                <a:fillRect/>
              </a:stretch>
            </p:blipFill>
            <p:spPr bwMode="auto">
              <a:xfrm>
                <a:off x="609600" y="1905000"/>
                <a:ext cx="2590800"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790" name="Picture 15" descr="Untitled.png">
                <a:extLst>
                  <a:ext uri="{FF2B5EF4-FFF2-40B4-BE49-F238E27FC236}">
                    <a16:creationId xmlns:a16="http://schemas.microsoft.com/office/drawing/2014/main" id="{3C927117-15C9-417C-94F8-F5F2EF692506}"/>
                  </a:ext>
                </a:extLst>
              </p:cNvPr>
              <p:cNvPicPr>
                <a:picLocks noChangeAspect="1"/>
              </p:cNvPicPr>
              <p:nvPr/>
            </p:nvPicPr>
            <p:blipFill>
              <a:blip r:embed="rId6">
                <a:extLst>
                  <a:ext uri="{28A0092B-C50C-407E-A947-70E740481C1C}">
                    <a14:useLocalDpi xmlns:a14="http://schemas.microsoft.com/office/drawing/2010/main" val="0"/>
                  </a:ext>
                </a:extLst>
              </a:blip>
              <a:srcRect r="37148" b="69176"/>
              <a:stretch>
                <a:fillRect/>
              </a:stretch>
            </p:blipFill>
            <p:spPr bwMode="auto">
              <a:xfrm>
                <a:off x="1106488" y="2286000"/>
                <a:ext cx="15970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1786" name="Group 12">
              <a:extLst>
                <a:ext uri="{FF2B5EF4-FFF2-40B4-BE49-F238E27FC236}">
                  <a16:creationId xmlns:a16="http://schemas.microsoft.com/office/drawing/2014/main" id="{9E5728DB-DE53-4BA8-A89A-D012D012766C}"/>
                </a:ext>
              </a:extLst>
            </p:cNvPr>
            <p:cNvGrpSpPr>
              <a:grpSpLocks/>
            </p:cNvGrpSpPr>
            <p:nvPr/>
          </p:nvGrpSpPr>
          <p:grpSpPr bwMode="auto">
            <a:xfrm>
              <a:off x="6267450" y="4267200"/>
              <a:ext cx="2617788" cy="1981200"/>
              <a:chOff x="6267450" y="1905000"/>
              <a:chExt cx="2617788" cy="1981200"/>
            </a:xfrm>
          </p:grpSpPr>
          <p:pic>
            <p:nvPicPr>
              <p:cNvPr id="331787" name="Picture 10">
                <a:extLst>
                  <a:ext uri="{FF2B5EF4-FFF2-40B4-BE49-F238E27FC236}">
                    <a16:creationId xmlns:a16="http://schemas.microsoft.com/office/drawing/2014/main" id="{03D4C6C0-9E71-451F-8C95-991A5E6955B2}"/>
                  </a:ext>
                </a:extLst>
              </p:cNvPr>
              <p:cNvPicPr>
                <a:picLocks noChangeAspect="1"/>
              </p:cNvPicPr>
              <p:nvPr/>
            </p:nvPicPr>
            <p:blipFill>
              <a:blip r:embed="rId3">
                <a:extLst>
                  <a:ext uri="{28A0092B-C50C-407E-A947-70E740481C1C}">
                    <a14:useLocalDpi xmlns:a14="http://schemas.microsoft.com/office/drawing/2010/main" val="0"/>
                  </a:ext>
                </a:extLst>
              </a:blip>
              <a:srcRect l="5505" t="2507" r="4562" b="4562"/>
              <a:stretch>
                <a:fillRect/>
              </a:stretch>
            </p:blipFill>
            <p:spPr bwMode="auto">
              <a:xfrm>
                <a:off x="6267450" y="1905000"/>
                <a:ext cx="26177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788" name="Picture 6" descr="Untitled.png">
                <a:extLst>
                  <a:ext uri="{FF2B5EF4-FFF2-40B4-BE49-F238E27FC236}">
                    <a16:creationId xmlns:a16="http://schemas.microsoft.com/office/drawing/2014/main" id="{C663ED64-FF88-4BEE-BE28-800700B0ECE7}"/>
                  </a:ext>
                </a:extLst>
              </p:cNvPr>
              <p:cNvPicPr>
                <a:picLocks noChangeAspect="1"/>
              </p:cNvPicPr>
              <p:nvPr/>
            </p:nvPicPr>
            <p:blipFill>
              <a:blip r:embed="rId6">
                <a:extLst>
                  <a:ext uri="{28A0092B-C50C-407E-A947-70E740481C1C}">
                    <a14:useLocalDpi xmlns:a14="http://schemas.microsoft.com/office/drawing/2010/main" val="0"/>
                  </a:ext>
                </a:extLst>
              </a:blip>
              <a:srcRect t="70898" r="20770"/>
              <a:stretch>
                <a:fillRect/>
              </a:stretch>
            </p:blipFill>
            <p:spPr bwMode="auto">
              <a:xfrm>
                <a:off x="6559550" y="2351088"/>
                <a:ext cx="2035175"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9" name="TextBox 18">
            <a:extLst>
              <a:ext uri="{FF2B5EF4-FFF2-40B4-BE49-F238E27FC236}">
                <a16:creationId xmlns:a16="http://schemas.microsoft.com/office/drawing/2014/main" id="{1ED8E76A-240B-47E0-BB18-CC5F9B70726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9" name="Rectangle 3">
            <a:extLst>
              <a:ext uri="{FF2B5EF4-FFF2-40B4-BE49-F238E27FC236}">
                <a16:creationId xmlns:a16="http://schemas.microsoft.com/office/drawing/2014/main" id="{340BD99A-2D3D-4846-89F1-19EFEF41BD3C}"/>
              </a:ext>
            </a:extLst>
          </p:cNvPr>
          <p:cNvSpPr>
            <a:spLocks noGrp="1" noChangeArrowheads="1"/>
          </p:cNvSpPr>
          <p:nvPr>
            <p:ph type="body" idx="1"/>
          </p:nvPr>
        </p:nvSpPr>
        <p:spPr>
          <a:xfrm>
            <a:off x="657225" y="1679575"/>
            <a:ext cx="8562975" cy="4410075"/>
          </a:xfrm>
        </p:spPr>
        <p:txBody>
          <a:bodyPr rtlCol="0">
            <a:noAutofit/>
          </a:bodyPr>
          <a:lstStyle/>
          <a:p>
            <a:pPr fontAlgn="auto">
              <a:lnSpc>
                <a:spcPct val="100000"/>
              </a:lnSpc>
              <a:spcAft>
                <a:spcPts val="0"/>
              </a:spcAft>
              <a:defRPr/>
            </a:pPr>
            <a:r>
              <a:rPr lang="en-US" altLang="en-US" b="0" dirty="0">
                <a:solidFill>
                  <a:schemeClr val="tx1"/>
                </a:solidFill>
              </a:rPr>
              <a:t>If the meeting includes people who don’t know one another, introductions may be appropriate.</a:t>
            </a:r>
          </a:p>
          <a:p>
            <a:pPr fontAlgn="auto">
              <a:lnSpc>
                <a:spcPct val="100000"/>
              </a:lnSpc>
              <a:spcBef>
                <a:spcPts val="2400"/>
              </a:spcBef>
              <a:spcAft>
                <a:spcPts val="0"/>
              </a:spcAft>
              <a:defRPr/>
            </a:pPr>
            <a:r>
              <a:rPr lang="en-US" altLang="en-US" sz="2600" dirty="0">
                <a:solidFill>
                  <a:srgbClr val="009383"/>
                </a:solidFill>
              </a:rPr>
              <a:t>Short-Form Introductions</a:t>
            </a:r>
          </a:p>
          <a:p>
            <a:pPr marL="342900" indent="-342900" fontAlgn="auto">
              <a:lnSpc>
                <a:spcPct val="100000"/>
              </a:lnSpc>
              <a:spcAft>
                <a:spcPts val="0"/>
              </a:spcAft>
              <a:buClr>
                <a:srgbClr val="009383"/>
              </a:buClr>
              <a:buFont typeface="Arial" panose="020B0604020202020204" pitchFamily="34" charset="0"/>
              <a:buChar char="•"/>
              <a:defRPr/>
            </a:pPr>
            <a:r>
              <a:rPr lang="en-US" altLang="en-US" b="0" dirty="0">
                <a:solidFill>
                  <a:schemeClr val="tx1"/>
                </a:solidFill>
              </a:rPr>
              <a:t>Ask people to indicate their name, organization, and role.</a:t>
            </a:r>
          </a:p>
          <a:p>
            <a:pPr fontAlgn="auto">
              <a:lnSpc>
                <a:spcPct val="100000"/>
              </a:lnSpc>
              <a:spcBef>
                <a:spcPts val="2400"/>
              </a:spcBef>
              <a:spcAft>
                <a:spcPts val="0"/>
              </a:spcAft>
              <a:defRPr/>
            </a:pPr>
            <a:r>
              <a:rPr lang="en-US" altLang="en-US" sz="2600" dirty="0">
                <a:solidFill>
                  <a:srgbClr val="009383"/>
                </a:solidFill>
              </a:rPr>
              <a:t>Long-Form Introductions</a:t>
            </a:r>
          </a:p>
          <a:p>
            <a:pPr marL="342900" indent="-342900" fontAlgn="auto">
              <a:lnSpc>
                <a:spcPct val="100000"/>
              </a:lnSpc>
              <a:spcAft>
                <a:spcPts val="0"/>
              </a:spcAft>
              <a:buClr>
                <a:srgbClr val="009383"/>
              </a:buClr>
              <a:buFont typeface="Arial" panose="020B0604020202020204" pitchFamily="34" charset="0"/>
              <a:buChar char="•"/>
              <a:defRPr/>
            </a:pPr>
            <a:r>
              <a:rPr lang="en-US" altLang="en-US" b="0" dirty="0">
                <a:solidFill>
                  <a:schemeClr val="tx1"/>
                </a:solidFill>
              </a:rPr>
              <a:t>Ask the participants to identify their name, organization, role, and a specific outcome or key topic most important to them.</a:t>
            </a:r>
          </a:p>
          <a:p>
            <a:pPr marL="342900" indent="-342900" fontAlgn="auto">
              <a:lnSpc>
                <a:spcPct val="100000"/>
              </a:lnSpc>
              <a:spcAft>
                <a:spcPts val="0"/>
              </a:spcAft>
              <a:buClr>
                <a:srgbClr val="009383"/>
              </a:buClr>
              <a:buFont typeface="Arial" panose="020B0604020202020204" pitchFamily="34" charset="0"/>
              <a:buChar char="•"/>
              <a:defRPr/>
            </a:pPr>
            <a:r>
              <a:rPr lang="en-US" altLang="en-US" b="0" dirty="0">
                <a:solidFill>
                  <a:schemeClr val="tx1"/>
                </a:solidFill>
              </a:rPr>
              <a:t>Record questions, give time to write, set a time limit</a:t>
            </a:r>
          </a:p>
        </p:txBody>
      </p:sp>
      <p:sp>
        <p:nvSpPr>
          <p:cNvPr id="265220" name="Slide Number Placeholder 4">
            <a:extLst>
              <a:ext uri="{FF2B5EF4-FFF2-40B4-BE49-F238E27FC236}">
                <a16:creationId xmlns:a16="http://schemas.microsoft.com/office/drawing/2014/main" id="{3AC41CF2-F48F-4262-8A87-8F678C38DC1D}"/>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2C00A2C-78BC-49D7-84B3-38263836FD60}" type="slidenum">
              <a:rPr lang="en-US" altLang="en-US" sz="800" b="0">
                <a:solidFill>
                  <a:schemeClr val="bg1">
                    <a:lumMod val="50000"/>
                  </a:schemeClr>
                </a:solidFill>
              </a:rPr>
              <a:pPr>
                <a:spcBef>
                  <a:spcPct val="0"/>
                </a:spcBef>
                <a:buFontTx/>
                <a:buNone/>
                <a:defRPr/>
              </a:pPr>
              <a:t>104</a:t>
            </a:fld>
            <a:endParaRPr lang="en-US" altLang="en-US" sz="800" b="0">
              <a:solidFill>
                <a:schemeClr val="bg1">
                  <a:lumMod val="50000"/>
                </a:schemeClr>
              </a:solidFill>
            </a:endParaRPr>
          </a:p>
        </p:txBody>
      </p:sp>
      <p:sp>
        <p:nvSpPr>
          <p:cNvPr id="333828" name="Rectangle 2">
            <a:extLst>
              <a:ext uri="{FF2B5EF4-FFF2-40B4-BE49-F238E27FC236}">
                <a16:creationId xmlns:a16="http://schemas.microsoft.com/office/drawing/2014/main" id="{A6276D1D-3ED0-4E25-83F7-9791EEBAAED3}"/>
              </a:ext>
            </a:extLst>
          </p:cNvPr>
          <p:cNvSpPr>
            <a:spLocks noGrp="1" noChangeArrowheads="1"/>
          </p:cNvSpPr>
          <p:nvPr>
            <p:ph type="title"/>
          </p:nvPr>
        </p:nvSpPr>
        <p:spPr>
          <a:xfrm>
            <a:off x="657225" y="522288"/>
            <a:ext cx="7429500" cy="690562"/>
          </a:xfrm>
        </p:spPr>
        <p:txBody>
          <a:bodyPr/>
          <a:lstStyle/>
          <a:p>
            <a:r>
              <a:rPr lang="en-US" altLang="en-US" sz="3600"/>
              <a:t>D9. Make Introductions</a:t>
            </a:r>
          </a:p>
        </p:txBody>
      </p:sp>
      <p:sp>
        <p:nvSpPr>
          <p:cNvPr id="715780" name="AutoShape 4">
            <a:extLst>
              <a:ext uri="{FF2B5EF4-FFF2-40B4-BE49-F238E27FC236}">
                <a16:creationId xmlns:a16="http://schemas.microsoft.com/office/drawing/2014/main" id="{C9415D94-10D3-4B5C-BDAE-B63DE1B8E45B}"/>
              </a:ext>
            </a:extLst>
          </p:cNvPr>
          <p:cNvSpPr>
            <a:spLocks noChangeArrowheads="1"/>
          </p:cNvSpPr>
          <p:nvPr/>
        </p:nvSpPr>
        <p:spPr bwMode="auto">
          <a:xfrm>
            <a:off x="9297988" y="2855913"/>
            <a:ext cx="2236787" cy="2057400"/>
          </a:xfrm>
          <a:prstGeom prst="ellipse">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800">
                <a:solidFill>
                  <a:schemeClr val="bg1"/>
                </a:solidFill>
              </a:rPr>
              <a:t>When to </a:t>
            </a:r>
            <a:br>
              <a:rPr lang="en-US" altLang="en-US" sz="2800">
                <a:solidFill>
                  <a:schemeClr val="bg1"/>
                </a:solidFill>
              </a:rPr>
            </a:br>
            <a:r>
              <a:rPr lang="en-US" altLang="en-US" sz="2800">
                <a:solidFill>
                  <a:schemeClr val="bg1"/>
                </a:solidFill>
              </a:rPr>
              <a:t>use short </a:t>
            </a:r>
            <a:br>
              <a:rPr lang="en-US" altLang="en-US" sz="2800">
                <a:solidFill>
                  <a:schemeClr val="bg1"/>
                </a:solidFill>
              </a:rPr>
            </a:br>
            <a:r>
              <a:rPr lang="en-US" altLang="en-US" sz="2800">
                <a:solidFill>
                  <a:schemeClr val="bg1"/>
                </a:solidFill>
              </a:rPr>
              <a:t>v. long?</a:t>
            </a:r>
          </a:p>
        </p:txBody>
      </p:sp>
      <p:sp>
        <p:nvSpPr>
          <p:cNvPr id="7" name="TextBox 6">
            <a:extLst>
              <a:ext uri="{FF2B5EF4-FFF2-40B4-BE49-F238E27FC236}">
                <a16:creationId xmlns:a16="http://schemas.microsoft.com/office/drawing/2014/main" id="{719D45A6-7DBC-4786-821C-A9554831ECF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5779">
                                            <p:txEl>
                                              <p:pRg st="1" end="1"/>
                                            </p:txEl>
                                          </p:spTgt>
                                        </p:tgtEl>
                                        <p:attrNameLst>
                                          <p:attrName>style.visibility</p:attrName>
                                        </p:attrNameLst>
                                      </p:cBhvr>
                                      <p:to>
                                        <p:strVal val="visible"/>
                                      </p:to>
                                    </p:set>
                                    <p:anim calcmode="lin" valueType="num">
                                      <p:cBhvr>
                                        <p:cTn id="7" dur="500" fill="hold"/>
                                        <p:tgtEl>
                                          <p:spTgt spid="71577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15779">
                                            <p:txEl>
                                              <p:pRg st="1" end="1"/>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15779">
                                            <p:txEl>
                                              <p:pRg st="2" end="2"/>
                                            </p:txEl>
                                          </p:spTgt>
                                        </p:tgtEl>
                                        <p:attrNameLst>
                                          <p:attrName>style.visibility</p:attrName>
                                        </p:attrNameLst>
                                      </p:cBhvr>
                                      <p:to>
                                        <p:strVal val="visible"/>
                                      </p:to>
                                    </p:set>
                                    <p:anim calcmode="lin" valueType="num">
                                      <p:cBhvr>
                                        <p:cTn id="11" dur="500" fill="hold"/>
                                        <p:tgtEl>
                                          <p:spTgt spid="715779">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715779">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715779">
                                            <p:txEl>
                                              <p:pRg st="3" end="3"/>
                                            </p:txEl>
                                          </p:spTgt>
                                        </p:tgtEl>
                                        <p:attrNameLst>
                                          <p:attrName>style.visibility</p:attrName>
                                        </p:attrNameLst>
                                      </p:cBhvr>
                                      <p:to>
                                        <p:strVal val="visible"/>
                                      </p:to>
                                    </p:set>
                                    <p:anim calcmode="lin" valueType="num">
                                      <p:cBhvr>
                                        <p:cTn id="17" dur="500" fill="hold"/>
                                        <p:tgtEl>
                                          <p:spTgt spid="715779">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715779">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715779">
                                            <p:txEl>
                                              <p:pRg st="4" end="4"/>
                                            </p:txEl>
                                          </p:spTgt>
                                        </p:tgtEl>
                                        <p:attrNameLst>
                                          <p:attrName>style.visibility</p:attrName>
                                        </p:attrNameLst>
                                      </p:cBhvr>
                                      <p:to>
                                        <p:strVal val="visible"/>
                                      </p:to>
                                    </p:set>
                                    <p:anim calcmode="lin" valueType="num">
                                      <p:cBhvr>
                                        <p:cTn id="23" dur="500" fill="hold"/>
                                        <p:tgtEl>
                                          <p:spTgt spid="715779">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715779">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nodeType="clickEffect">
                                  <p:stCondLst>
                                    <p:cond delay="0"/>
                                  </p:stCondLst>
                                  <p:childTnLst>
                                    <p:set>
                                      <p:cBhvr>
                                        <p:cTn id="28" dur="1" fill="hold">
                                          <p:stCondLst>
                                            <p:cond delay="0"/>
                                          </p:stCondLst>
                                        </p:cTn>
                                        <p:tgtEl>
                                          <p:spTgt spid="715779">
                                            <p:txEl>
                                              <p:pRg st="5" end="5"/>
                                            </p:txEl>
                                          </p:spTgt>
                                        </p:tgtEl>
                                        <p:attrNameLst>
                                          <p:attrName>style.visibility</p:attrName>
                                        </p:attrNameLst>
                                      </p:cBhvr>
                                      <p:to>
                                        <p:strVal val="visible"/>
                                      </p:to>
                                    </p:set>
                                    <p:anim calcmode="lin" valueType="num">
                                      <p:cBhvr>
                                        <p:cTn id="29" dur="500" fill="hold"/>
                                        <p:tgtEl>
                                          <p:spTgt spid="715779">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715779">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715780"/>
                                        </p:tgtEl>
                                        <p:attrNameLst>
                                          <p:attrName>style.visibility</p:attrName>
                                        </p:attrNameLst>
                                      </p:cBhvr>
                                      <p:to>
                                        <p:strVal val="visible"/>
                                      </p:to>
                                    </p:set>
                                    <p:animEffect transition="in" filter="dissolve">
                                      <p:cBhvr>
                                        <p:cTn id="35" dur="500"/>
                                        <p:tgtEl>
                                          <p:spTgt spid="71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578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Number Placeholder 4">
            <a:extLst>
              <a:ext uri="{FF2B5EF4-FFF2-40B4-BE49-F238E27FC236}">
                <a16:creationId xmlns:a16="http://schemas.microsoft.com/office/drawing/2014/main" id="{19459D67-77B3-4342-8D76-2BE829112840}"/>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CCB053FC-842B-4FA9-8C2A-7CE3BEF1016B}" type="slidenum">
              <a:rPr lang="en-US" altLang="en-US" sz="800" b="0">
                <a:solidFill>
                  <a:schemeClr val="bg1"/>
                </a:solidFill>
              </a:rPr>
              <a:pPr>
                <a:lnSpc>
                  <a:spcPct val="100000"/>
                </a:lnSpc>
                <a:spcBef>
                  <a:spcPct val="0"/>
                </a:spcBef>
                <a:buFontTx/>
                <a:buNone/>
              </a:pPr>
              <a:t>105</a:t>
            </a:fld>
            <a:endParaRPr lang="en-US" altLang="en-US" sz="800" b="0">
              <a:solidFill>
                <a:schemeClr val="bg1"/>
              </a:solidFill>
            </a:endParaRPr>
          </a:p>
        </p:txBody>
      </p:sp>
      <p:sp>
        <p:nvSpPr>
          <p:cNvPr id="335875" name="Rectangle 8">
            <a:extLst>
              <a:ext uri="{FF2B5EF4-FFF2-40B4-BE49-F238E27FC236}">
                <a16:creationId xmlns:a16="http://schemas.microsoft.com/office/drawing/2014/main" id="{96C3B2EF-3605-4979-888C-04BC09C3112B}"/>
              </a:ext>
            </a:extLst>
          </p:cNvPr>
          <p:cNvSpPr>
            <a:spLocks noGrp="1" noChangeArrowheads="1"/>
          </p:cNvSpPr>
          <p:nvPr>
            <p:ph type="title"/>
          </p:nvPr>
        </p:nvSpPr>
        <p:spPr>
          <a:xfrm>
            <a:off x="685800" y="690563"/>
            <a:ext cx="9067800" cy="1241425"/>
          </a:xfrm>
        </p:spPr>
        <p:txBody>
          <a:bodyPr/>
          <a:lstStyle/>
          <a:p>
            <a:r>
              <a:rPr lang="en-US" altLang="en-US" sz="3600"/>
              <a:t>What is the recommended order?</a:t>
            </a:r>
          </a:p>
        </p:txBody>
      </p:sp>
      <p:sp>
        <p:nvSpPr>
          <p:cNvPr id="335876" name="Text Box 6">
            <a:extLst>
              <a:ext uri="{FF2B5EF4-FFF2-40B4-BE49-F238E27FC236}">
                <a16:creationId xmlns:a16="http://schemas.microsoft.com/office/drawing/2014/main" id="{301384A7-B04C-4028-A140-8705F5D98A0E}"/>
              </a:ext>
            </a:extLst>
          </p:cNvPr>
          <p:cNvSpPr>
            <a:spLocks noChangeArrowheads="1"/>
          </p:cNvSpPr>
          <p:nvPr/>
        </p:nvSpPr>
        <p:spPr bwMode="auto">
          <a:xfrm rot="-1440000">
            <a:off x="-412750" y="92075"/>
            <a:ext cx="4672013" cy="461963"/>
          </a:xfrm>
          <a:custGeom>
            <a:avLst/>
            <a:gdLst>
              <a:gd name="T0" fmla="*/ 308400 w 4673114"/>
              <a:gd name="T1" fmla="*/ 0 h 696122"/>
              <a:gd name="T2" fmla="*/ 308400 w 4673114"/>
              <a:gd name="T3" fmla="*/ 0 h 696122"/>
              <a:gd name="T4" fmla="*/ 3126140 w 4673114"/>
              <a:gd name="T5" fmla="*/ 6215 h 696122"/>
              <a:gd name="T6" fmla="*/ 4650050 w 4673114"/>
              <a:gd name="T7" fmla="*/ 448176 h 696122"/>
              <a:gd name="T8" fmla="*/ 0 w 4673114"/>
              <a:gd name="T9" fmla="*/ 451208 h 696122"/>
              <a:gd name="T10" fmla="*/ 308400 w 4673114"/>
              <a:gd name="T11" fmla="*/ 0 h 696122"/>
              <a:gd name="T12" fmla="*/ 0 60000 65536"/>
              <a:gd name="T13" fmla="*/ 0 60000 65536"/>
              <a:gd name="T14" fmla="*/ 0 60000 65536"/>
              <a:gd name="T15" fmla="*/ 0 60000 65536"/>
              <a:gd name="T16" fmla="*/ 0 60000 65536"/>
              <a:gd name="T17" fmla="*/ 0 60000 65536"/>
              <a:gd name="T18" fmla="*/ 0 w 4673114"/>
              <a:gd name="T19" fmla="*/ 0 h 696122"/>
              <a:gd name="T20" fmla="*/ 4673114 w 4673114"/>
              <a:gd name="T21" fmla="*/ 696122 h 696122"/>
            </a:gdLst>
            <a:ahLst/>
            <a:cxnLst>
              <a:cxn ang="T12">
                <a:pos x="T0" y="T1"/>
              </a:cxn>
              <a:cxn ang="T13">
                <a:pos x="T2" y="T3"/>
              </a:cxn>
              <a:cxn ang="T14">
                <a:pos x="T4" y="T5"/>
              </a:cxn>
              <a:cxn ang="T15">
                <a:pos x="T6" y="T7"/>
              </a:cxn>
              <a:cxn ang="T16">
                <a:pos x="T8" y="T9"/>
              </a:cxn>
              <a:cxn ang="T17">
                <a:pos x="T10" y="T11"/>
              </a:cxn>
            </a:cxnLst>
            <a:rect l="T18" t="T19" r="T20" b="T21"/>
            <a:pathLst>
              <a:path w="4673114" h="696122">
                <a:moveTo>
                  <a:pt x="309933" y="0"/>
                </a:moveTo>
                <a:lnTo>
                  <a:pt x="309933" y="0"/>
                </a:lnTo>
                <a:lnTo>
                  <a:pt x="3141647" y="9592"/>
                </a:lnTo>
                <a:lnTo>
                  <a:pt x="4673114" y="691445"/>
                </a:lnTo>
                <a:lnTo>
                  <a:pt x="0" y="696122"/>
                </a:lnTo>
                <a:lnTo>
                  <a:pt x="309933" y="0"/>
                </a:lnTo>
                <a:close/>
              </a:path>
            </a:pathLst>
          </a:custGeom>
          <a:solidFill>
            <a:srgbClr val="F2652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a:solidFill>
                  <a:schemeClr val="bg1"/>
                </a:solidFill>
              </a:rPr>
              <a:t>   Books Closed!</a:t>
            </a:r>
          </a:p>
        </p:txBody>
      </p:sp>
      <p:sp>
        <p:nvSpPr>
          <p:cNvPr id="335877" name="TextBox 6">
            <a:extLst>
              <a:ext uri="{FF2B5EF4-FFF2-40B4-BE49-F238E27FC236}">
                <a16:creationId xmlns:a16="http://schemas.microsoft.com/office/drawing/2014/main" id="{613C7110-569F-4A3F-AE9F-26D77DAC766F}"/>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
        <p:nvSpPr>
          <p:cNvPr id="335878" name="Content Placeholder 2">
            <a:extLst>
              <a:ext uri="{FF2B5EF4-FFF2-40B4-BE49-F238E27FC236}">
                <a16:creationId xmlns:a16="http://schemas.microsoft.com/office/drawing/2014/main" id="{C2AEF9C2-C055-4221-874D-B14AB17F95FE}"/>
              </a:ext>
            </a:extLst>
          </p:cNvPr>
          <p:cNvSpPr txBox="1">
            <a:spLocks noChangeArrowheads="1"/>
          </p:cNvSpPr>
          <p:nvPr/>
        </p:nvSpPr>
        <p:spPr bwMode="auto">
          <a:xfrm>
            <a:off x="701675" y="1797050"/>
            <a:ext cx="80724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buFont typeface="Calibri" panose="020F0502020204030204" pitchFamily="34" charset="0"/>
              <a:buAutoNum type="alphaUcPeriod"/>
            </a:pPr>
            <a:r>
              <a:rPr lang="en-US" altLang="en-US" sz="2400" b="0">
                <a:solidFill>
                  <a:schemeClr val="bg1"/>
                </a:solidFill>
              </a:rPr>
              <a:t>Product</a:t>
            </a:r>
          </a:p>
          <a:p>
            <a:pPr eaLnBrk="1" hangingPunct="1">
              <a:buFont typeface="Calibri" panose="020F0502020204030204" pitchFamily="34" charset="0"/>
              <a:buAutoNum type="alphaUcPeriod"/>
            </a:pPr>
            <a:r>
              <a:rPr lang="en-US" altLang="en-US" sz="2400" b="0">
                <a:solidFill>
                  <a:schemeClr val="bg1"/>
                </a:solidFill>
              </a:rPr>
              <a:t>Parking Boards</a:t>
            </a:r>
          </a:p>
          <a:p>
            <a:pPr eaLnBrk="1" hangingPunct="1">
              <a:buFont typeface="Calibri" panose="020F0502020204030204" pitchFamily="34" charset="0"/>
              <a:buAutoNum type="alphaUcPeriod"/>
            </a:pPr>
            <a:r>
              <a:rPr lang="en-US" altLang="en-US" sz="2400" b="0">
                <a:solidFill>
                  <a:schemeClr val="bg1"/>
                </a:solidFill>
              </a:rPr>
              <a:t>Agenda</a:t>
            </a:r>
          </a:p>
          <a:p>
            <a:pPr eaLnBrk="1" hangingPunct="1">
              <a:buFont typeface="Calibri" panose="020F0502020204030204" pitchFamily="34" charset="0"/>
              <a:buAutoNum type="alphaUcPeriod"/>
            </a:pPr>
            <a:r>
              <a:rPr lang="en-US" altLang="en-US" sz="2400" b="0">
                <a:solidFill>
                  <a:schemeClr val="bg1"/>
                </a:solidFill>
              </a:rPr>
              <a:t>Purpose</a:t>
            </a:r>
          </a:p>
          <a:p>
            <a:pPr eaLnBrk="1" hangingPunct="1">
              <a:buFont typeface="Calibri" panose="020F0502020204030204" pitchFamily="34" charset="0"/>
              <a:buAutoNum type="alphaUcPeriod"/>
            </a:pPr>
            <a:r>
              <a:rPr lang="en-US" altLang="en-US" sz="2400" b="0">
                <a:solidFill>
                  <a:schemeClr val="bg1"/>
                </a:solidFill>
              </a:rPr>
              <a:t>Ground Rules</a:t>
            </a:r>
          </a:p>
          <a:p>
            <a:pPr eaLnBrk="1" hangingPunct="1">
              <a:buFont typeface="Calibri" panose="020F0502020204030204" pitchFamily="34" charset="0"/>
              <a:buAutoNum type="alphaUcPeriod"/>
            </a:pPr>
            <a:r>
              <a:rPr lang="en-US" altLang="en-US" sz="2400" b="0">
                <a:solidFill>
                  <a:schemeClr val="bg1"/>
                </a:solidFill>
              </a:rPr>
              <a:t>Key Topics</a:t>
            </a:r>
          </a:p>
          <a:p>
            <a:pPr eaLnBrk="1" hangingPunct="1">
              <a:buFont typeface="Calibri" panose="020F0502020204030204" pitchFamily="34" charset="0"/>
              <a:buAutoNum type="alphaUcPeriod"/>
            </a:pPr>
            <a:r>
              <a:rPr lang="en-US" altLang="en-US" sz="2400" b="0">
                <a:solidFill>
                  <a:schemeClr val="bg1"/>
                </a:solidFill>
              </a:rPr>
              <a:t>Excite/Empower</a:t>
            </a:r>
          </a:p>
        </p:txBody>
      </p:sp>
    </p:spTree>
  </p:cSld>
  <p:clrMapOvr>
    <a:masterClrMapping/>
  </p:clrMapOvr>
  <p:transition>
    <p:fade/>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Slide Number Placeholder 3">
            <a:extLst>
              <a:ext uri="{FF2B5EF4-FFF2-40B4-BE49-F238E27FC236}">
                <a16:creationId xmlns:a16="http://schemas.microsoft.com/office/drawing/2014/main" id="{9E04FD97-FB69-422F-A147-6356816EE87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B75007C-BC77-44EE-A2F1-AEBC2396EEB1}" type="slidenum">
              <a:rPr lang="en-US" altLang="en-US" sz="800" b="0">
                <a:solidFill>
                  <a:schemeClr val="bg1">
                    <a:lumMod val="50000"/>
                  </a:schemeClr>
                </a:solidFill>
              </a:rPr>
              <a:pPr>
                <a:spcBef>
                  <a:spcPct val="0"/>
                </a:spcBef>
                <a:buFontTx/>
                <a:buNone/>
                <a:defRPr/>
              </a:pPr>
              <a:t>106</a:t>
            </a:fld>
            <a:endParaRPr lang="en-US" altLang="en-US" sz="800" b="0">
              <a:solidFill>
                <a:schemeClr val="bg1">
                  <a:lumMod val="50000"/>
                </a:schemeClr>
              </a:solidFill>
            </a:endParaRPr>
          </a:p>
        </p:txBody>
      </p:sp>
      <p:sp>
        <p:nvSpPr>
          <p:cNvPr id="337923" name="Title 1">
            <a:extLst>
              <a:ext uri="{FF2B5EF4-FFF2-40B4-BE49-F238E27FC236}">
                <a16:creationId xmlns:a16="http://schemas.microsoft.com/office/drawing/2014/main" id="{E6B71977-ED6A-4FE7-8084-0EAB7982C6EA}"/>
              </a:ext>
            </a:extLst>
          </p:cNvPr>
          <p:cNvSpPr>
            <a:spLocks noGrp="1" noChangeArrowheads="1"/>
          </p:cNvSpPr>
          <p:nvPr>
            <p:ph type="title"/>
          </p:nvPr>
        </p:nvSpPr>
        <p:spPr>
          <a:xfrm>
            <a:off x="657225" y="522288"/>
            <a:ext cx="8715375" cy="690562"/>
          </a:xfrm>
        </p:spPr>
        <p:txBody>
          <a:bodyPr/>
          <a:lstStyle/>
          <a:p>
            <a:r>
              <a:rPr lang="en-US" altLang="en-US" sz="3600"/>
              <a:t>What is the recommended order?</a:t>
            </a:r>
          </a:p>
        </p:txBody>
      </p:sp>
      <p:sp>
        <p:nvSpPr>
          <p:cNvPr id="5" name="Content Placeholder 2">
            <a:extLst>
              <a:ext uri="{FF2B5EF4-FFF2-40B4-BE49-F238E27FC236}">
                <a16:creationId xmlns:a16="http://schemas.microsoft.com/office/drawing/2014/main" id="{833A9FCB-A516-455E-8347-F0355AE20798}"/>
              </a:ext>
            </a:extLst>
          </p:cNvPr>
          <p:cNvSpPr txBox="1">
            <a:spLocks/>
          </p:cNvSpPr>
          <p:nvPr/>
        </p:nvSpPr>
        <p:spPr bwMode="auto">
          <a:xfrm>
            <a:off x="657225" y="1436688"/>
            <a:ext cx="4176713"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sz="2400" b="0">
                <a:solidFill>
                  <a:srgbClr val="009383"/>
                </a:solidFill>
              </a:rPr>
              <a:t>D. </a:t>
            </a:r>
            <a:r>
              <a:rPr lang="en-US" altLang="en-US" sz="2400">
                <a:solidFill>
                  <a:srgbClr val="009383"/>
                </a:solidFill>
              </a:rPr>
              <a:t>Purpose</a:t>
            </a:r>
          </a:p>
          <a:p>
            <a:pPr eaLnBrk="1" hangingPunct="1">
              <a:lnSpc>
                <a:spcPct val="100000"/>
              </a:lnSpc>
              <a:spcBef>
                <a:spcPct val="20000"/>
              </a:spcBef>
              <a:buClr>
                <a:srgbClr val="99AB21"/>
              </a:buClr>
              <a:buFontTx/>
              <a:buNone/>
            </a:pPr>
            <a:r>
              <a:rPr lang="en-US" altLang="en-US" sz="2400" b="0">
                <a:solidFill>
                  <a:srgbClr val="009383"/>
                </a:solidFill>
              </a:rPr>
              <a:t>A. </a:t>
            </a:r>
            <a:r>
              <a:rPr lang="en-US" altLang="en-US" sz="2400" b="0">
                <a:solidFill>
                  <a:schemeClr val="tx1"/>
                </a:solidFill>
              </a:rPr>
              <a:t>Product</a:t>
            </a:r>
          </a:p>
          <a:p>
            <a:pPr eaLnBrk="1" hangingPunct="1">
              <a:lnSpc>
                <a:spcPct val="100000"/>
              </a:lnSpc>
              <a:spcBef>
                <a:spcPct val="20000"/>
              </a:spcBef>
              <a:buClr>
                <a:srgbClr val="99AB21"/>
              </a:buClr>
              <a:buFontTx/>
              <a:buNone/>
            </a:pPr>
            <a:r>
              <a:rPr lang="en-US" altLang="en-US" sz="2400" b="0">
                <a:solidFill>
                  <a:srgbClr val="009383"/>
                </a:solidFill>
              </a:rPr>
              <a:t>G. </a:t>
            </a:r>
            <a:r>
              <a:rPr lang="en-US" altLang="en-US" sz="2400" b="0">
                <a:solidFill>
                  <a:schemeClr val="tx1"/>
                </a:solidFill>
              </a:rPr>
              <a:t>Excite/Empower</a:t>
            </a:r>
          </a:p>
          <a:p>
            <a:pPr eaLnBrk="1" hangingPunct="1">
              <a:lnSpc>
                <a:spcPct val="100000"/>
              </a:lnSpc>
              <a:spcBef>
                <a:spcPct val="20000"/>
              </a:spcBef>
              <a:buClr>
                <a:srgbClr val="99AB21"/>
              </a:buClr>
              <a:buFontTx/>
              <a:buNone/>
            </a:pPr>
            <a:r>
              <a:rPr lang="en-US" altLang="en-US" sz="2400" b="0">
                <a:solidFill>
                  <a:srgbClr val="009383"/>
                </a:solidFill>
              </a:rPr>
              <a:t>F. </a:t>
            </a:r>
            <a:r>
              <a:rPr lang="en-US" altLang="en-US" sz="2400">
                <a:solidFill>
                  <a:srgbClr val="009383"/>
                </a:solidFill>
              </a:rPr>
              <a:t>Key Topics</a:t>
            </a:r>
          </a:p>
          <a:p>
            <a:pPr eaLnBrk="1" hangingPunct="1">
              <a:lnSpc>
                <a:spcPct val="100000"/>
              </a:lnSpc>
              <a:spcBef>
                <a:spcPct val="20000"/>
              </a:spcBef>
              <a:buClr>
                <a:srgbClr val="99AB21"/>
              </a:buClr>
              <a:buFontTx/>
              <a:buNone/>
            </a:pPr>
            <a:r>
              <a:rPr lang="en-US" altLang="en-US" sz="2400" b="0">
                <a:solidFill>
                  <a:srgbClr val="009383"/>
                </a:solidFill>
              </a:rPr>
              <a:t>C. </a:t>
            </a:r>
            <a:r>
              <a:rPr lang="en-US" altLang="en-US" sz="2400" b="0">
                <a:solidFill>
                  <a:schemeClr val="tx1"/>
                </a:solidFill>
              </a:rPr>
              <a:t>Agenda</a:t>
            </a:r>
          </a:p>
          <a:p>
            <a:pPr eaLnBrk="1" hangingPunct="1">
              <a:lnSpc>
                <a:spcPct val="100000"/>
              </a:lnSpc>
              <a:spcBef>
                <a:spcPct val="20000"/>
              </a:spcBef>
              <a:buClr>
                <a:srgbClr val="99AB21"/>
              </a:buClr>
              <a:buFontTx/>
              <a:buNone/>
            </a:pPr>
            <a:r>
              <a:rPr lang="en-US" altLang="en-US" sz="2400" b="0">
                <a:solidFill>
                  <a:srgbClr val="009383"/>
                </a:solidFill>
              </a:rPr>
              <a:t>E. </a:t>
            </a:r>
            <a:r>
              <a:rPr lang="en-US" altLang="en-US" sz="2400">
                <a:solidFill>
                  <a:srgbClr val="009383"/>
                </a:solidFill>
              </a:rPr>
              <a:t>Ground Rules</a:t>
            </a:r>
          </a:p>
          <a:p>
            <a:pPr eaLnBrk="1" hangingPunct="1">
              <a:lnSpc>
                <a:spcPct val="100000"/>
              </a:lnSpc>
              <a:spcBef>
                <a:spcPct val="20000"/>
              </a:spcBef>
              <a:buClr>
                <a:srgbClr val="99AB21"/>
              </a:buClr>
              <a:buFontTx/>
              <a:buNone/>
            </a:pPr>
            <a:r>
              <a:rPr lang="en-US" altLang="en-US" sz="2400" b="0">
                <a:solidFill>
                  <a:srgbClr val="009383"/>
                </a:solidFill>
              </a:rPr>
              <a:t>B. </a:t>
            </a:r>
            <a:r>
              <a:rPr lang="en-US" altLang="en-US" sz="2400" b="0">
                <a:solidFill>
                  <a:schemeClr val="tx1"/>
                </a:solidFill>
              </a:rPr>
              <a:t>Parking Boards</a:t>
            </a:r>
          </a:p>
        </p:txBody>
      </p:sp>
      <p:sp>
        <p:nvSpPr>
          <p:cNvPr id="337925" name="TextBox 6">
            <a:extLst>
              <a:ext uri="{FF2B5EF4-FFF2-40B4-BE49-F238E27FC236}">
                <a16:creationId xmlns:a16="http://schemas.microsoft.com/office/drawing/2014/main" id="{DFBDC8CF-3977-4C29-9FF3-C5F9146774B6}"/>
              </a:ext>
            </a:extLst>
          </p:cNvPr>
          <p:cNvSpPr txBox="1">
            <a:spLocks noChangeArrowheads="1"/>
          </p:cNvSpPr>
          <p:nvPr/>
        </p:nvSpPr>
        <p:spPr bwMode="auto">
          <a:xfrm>
            <a:off x="4833938" y="1549400"/>
            <a:ext cx="1498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600">
                <a:solidFill>
                  <a:srgbClr val="009383"/>
                </a:solidFill>
              </a:rPr>
              <a:t>INFORM</a:t>
            </a:r>
          </a:p>
        </p:txBody>
      </p:sp>
      <p:cxnSp>
        <p:nvCxnSpPr>
          <p:cNvPr id="10" name="Straight Arrow Connector 9">
            <a:extLst>
              <a:ext uri="{FF2B5EF4-FFF2-40B4-BE49-F238E27FC236}">
                <a16:creationId xmlns:a16="http://schemas.microsoft.com/office/drawing/2014/main" id="{562A37AF-9EF6-423F-AE20-5418C75EA3F0}"/>
              </a:ext>
            </a:extLst>
          </p:cNvPr>
          <p:cNvCxnSpPr>
            <a:cxnSpLocks/>
          </p:cNvCxnSpPr>
          <p:nvPr/>
        </p:nvCxnSpPr>
        <p:spPr>
          <a:xfrm flipH="1">
            <a:off x="2590800" y="1789113"/>
            <a:ext cx="2243138" cy="261937"/>
          </a:xfrm>
          <a:prstGeom prst="straightConnector1">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A766B429-2189-454C-96B8-6F59EFB8E7CA}"/>
              </a:ext>
            </a:extLst>
          </p:cNvPr>
          <p:cNvCxnSpPr/>
          <p:nvPr/>
        </p:nvCxnSpPr>
        <p:spPr>
          <a:xfrm rot="10800000">
            <a:off x="2446338" y="1649413"/>
            <a:ext cx="2387600" cy="139700"/>
          </a:xfrm>
          <a:prstGeom prst="straightConnector1">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grpSp>
        <p:nvGrpSpPr>
          <p:cNvPr id="2" name="Group 12">
            <a:extLst>
              <a:ext uri="{FF2B5EF4-FFF2-40B4-BE49-F238E27FC236}">
                <a16:creationId xmlns:a16="http://schemas.microsoft.com/office/drawing/2014/main" id="{6E511FF9-4BC2-4DE8-97CF-88A138FFDCDD}"/>
              </a:ext>
            </a:extLst>
          </p:cNvPr>
          <p:cNvGrpSpPr>
            <a:grpSpLocks/>
          </p:cNvGrpSpPr>
          <p:nvPr/>
        </p:nvGrpSpPr>
        <p:grpSpPr bwMode="auto">
          <a:xfrm>
            <a:off x="3498850" y="2290763"/>
            <a:ext cx="4510088" cy="492125"/>
            <a:chOff x="4184650" y="2713574"/>
            <a:chExt cx="4510569" cy="491177"/>
          </a:xfrm>
        </p:grpSpPr>
        <p:sp>
          <p:nvSpPr>
            <p:cNvPr id="337934" name="TextBox 7">
              <a:extLst>
                <a:ext uri="{FF2B5EF4-FFF2-40B4-BE49-F238E27FC236}">
                  <a16:creationId xmlns:a16="http://schemas.microsoft.com/office/drawing/2014/main" id="{7E9A861C-9A16-4E7D-AC5E-40BAB1850141}"/>
                </a:ext>
              </a:extLst>
            </p:cNvPr>
            <p:cNvSpPr txBox="1">
              <a:spLocks noChangeArrowheads="1"/>
            </p:cNvSpPr>
            <p:nvPr/>
          </p:nvSpPr>
          <p:spPr bwMode="auto">
            <a:xfrm>
              <a:off x="5359400" y="2713574"/>
              <a:ext cx="3335819" cy="49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600">
                  <a:solidFill>
                    <a:srgbClr val="009383"/>
                  </a:solidFill>
                </a:rPr>
                <a:t>EXCITE, EMPOWER</a:t>
              </a:r>
            </a:p>
          </p:txBody>
        </p:sp>
        <p:cxnSp>
          <p:nvCxnSpPr>
            <p:cNvPr id="19" name="Straight Arrow Connector 18">
              <a:extLst>
                <a:ext uri="{FF2B5EF4-FFF2-40B4-BE49-F238E27FC236}">
                  <a16:creationId xmlns:a16="http://schemas.microsoft.com/office/drawing/2014/main" id="{E428160E-11AE-41B1-8FD2-A7F6747830D5}"/>
                </a:ext>
              </a:extLst>
            </p:cNvPr>
            <p:cNvCxnSpPr/>
            <p:nvPr/>
          </p:nvCxnSpPr>
          <p:spPr>
            <a:xfrm rot="10800000">
              <a:off x="4184650" y="2973422"/>
              <a:ext cx="1028810" cy="1584"/>
            </a:xfrm>
            <a:prstGeom prst="straightConnector1">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grpSp>
      <p:grpSp>
        <p:nvGrpSpPr>
          <p:cNvPr id="3" name="Group 13">
            <a:extLst>
              <a:ext uri="{FF2B5EF4-FFF2-40B4-BE49-F238E27FC236}">
                <a16:creationId xmlns:a16="http://schemas.microsoft.com/office/drawing/2014/main" id="{2630A6EB-E037-4E1F-85D5-732DBB774BA7}"/>
              </a:ext>
            </a:extLst>
          </p:cNvPr>
          <p:cNvGrpSpPr>
            <a:grpSpLocks/>
          </p:cNvGrpSpPr>
          <p:nvPr/>
        </p:nvGrpSpPr>
        <p:grpSpPr bwMode="auto">
          <a:xfrm>
            <a:off x="2941638" y="2743200"/>
            <a:ext cx="3784600" cy="492125"/>
            <a:chOff x="3200400" y="3323169"/>
            <a:chExt cx="3783964" cy="491177"/>
          </a:xfrm>
        </p:grpSpPr>
        <p:sp>
          <p:nvSpPr>
            <p:cNvPr id="337932" name="TextBox 8">
              <a:extLst>
                <a:ext uri="{FF2B5EF4-FFF2-40B4-BE49-F238E27FC236}">
                  <a16:creationId xmlns:a16="http://schemas.microsoft.com/office/drawing/2014/main" id="{755DE433-39E2-4550-A355-C9C650CB086E}"/>
                </a:ext>
              </a:extLst>
            </p:cNvPr>
            <p:cNvSpPr txBox="1">
              <a:spLocks noChangeArrowheads="1"/>
            </p:cNvSpPr>
            <p:nvPr/>
          </p:nvSpPr>
          <p:spPr bwMode="auto">
            <a:xfrm>
              <a:off x="5359400" y="3323169"/>
              <a:ext cx="1624964" cy="49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600">
                  <a:solidFill>
                    <a:srgbClr val="009383"/>
                  </a:solidFill>
                </a:rPr>
                <a:t>INVOLVE</a:t>
              </a:r>
            </a:p>
          </p:txBody>
        </p:sp>
        <p:cxnSp>
          <p:nvCxnSpPr>
            <p:cNvPr id="20" name="Straight Arrow Connector 19">
              <a:extLst>
                <a:ext uri="{FF2B5EF4-FFF2-40B4-BE49-F238E27FC236}">
                  <a16:creationId xmlns:a16="http://schemas.microsoft.com/office/drawing/2014/main" id="{59D572A4-F7BF-4831-BA85-749FC734951E}"/>
                </a:ext>
              </a:extLst>
            </p:cNvPr>
            <p:cNvCxnSpPr/>
            <p:nvPr/>
          </p:nvCxnSpPr>
          <p:spPr>
            <a:xfrm flipH="1" flipV="1">
              <a:off x="3200400" y="3581434"/>
              <a:ext cx="2012612" cy="6338"/>
            </a:xfrm>
            <a:prstGeom prst="straightConnector1">
              <a:avLst/>
            </a:prstGeom>
            <a:ln>
              <a:solidFill>
                <a:schemeClr val="tx1"/>
              </a:solidFill>
              <a:tailEnd type="triangle" w="lg" len="med"/>
            </a:ln>
            <a:effectLst/>
          </p:spPr>
          <p:style>
            <a:lnRef idx="2">
              <a:schemeClr val="accent1"/>
            </a:lnRef>
            <a:fillRef idx="0">
              <a:schemeClr val="accent1"/>
            </a:fillRef>
            <a:effectRef idx="1">
              <a:schemeClr val="accent1"/>
            </a:effectRef>
            <a:fontRef idx="minor">
              <a:schemeClr val="tx1"/>
            </a:fontRef>
          </p:style>
        </p:cxnSp>
      </p:grpSp>
      <p:sp>
        <p:nvSpPr>
          <p:cNvPr id="337930" name="Text Box 8">
            <a:extLst>
              <a:ext uri="{FF2B5EF4-FFF2-40B4-BE49-F238E27FC236}">
                <a16:creationId xmlns:a16="http://schemas.microsoft.com/office/drawing/2014/main" id="{4A0CC117-19A6-4C8A-BAEC-BCFAD8D4E001}"/>
              </a:ext>
            </a:extLst>
          </p:cNvPr>
          <p:cNvSpPr txBox="1">
            <a:spLocks noChangeArrowheads="1"/>
          </p:cNvSpPr>
          <p:nvPr/>
        </p:nvSpPr>
        <p:spPr bwMode="auto">
          <a:xfrm>
            <a:off x="11658600" y="3886200"/>
            <a:ext cx="344488"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sp>
        <p:nvSpPr>
          <p:cNvPr id="21" name="TextBox 20">
            <a:extLst>
              <a:ext uri="{FF2B5EF4-FFF2-40B4-BE49-F238E27FC236}">
                <a16:creationId xmlns:a16="http://schemas.microsoft.com/office/drawing/2014/main" id="{D920709B-3E9C-46E3-A74D-8455089B659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500"/>
                                        <p:tgtEl>
                                          <p:spTgt spid="5">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500"/>
                                        <p:tgtEl>
                                          <p:spTgt spid="5">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500"/>
                                        <p:tgtEl>
                                          <p:spTgt spid="5">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970" name="Group 9">
            <a:extLst>
              <a:ext uri="{FF2B5EF4-FFF2-40B4-BE49-F238E27FC236}">
                <a16:creationId xmlns:a16="http://schemas.microsoft.com/office/drawing/2014/main" id="{7450C55D-D7BA-4B39-B238-0078CFBC5B63}"/>
              </a:ext>
            </a:extLst>
          </p:cNvPr>
          <p:cNvGrpSpPr>
            <a:grpSpLocks/>
          </p:cNvGrpSpPr>
          <p:nvPr/>
        </p:nvGrpSpPr>
        <p:grpSpPr bwMode="auto">
          <a:xfrm>
            <a:off x="914400" y="1250950"/>
            <a:ext cx="10210800" cy="5159375"/>
            <a:chOff x="609600" y="1371600"/>
            <a:chExt cx="8382000" cy="4958388"/>
          </a:xfrm>
        </p:grpSpPr>
        <p:sp>
          <p:nvSpPr>
            <p:cNvPr id="8" name="Freeform 7">
              <a:extLst>
                <a:ext uri="{FF2B5EF4-FFF2-40B4-BE49-F238E27FC236}">
                  <a16:creationId xmlns:a16="http://schemas.microsoft.com/office/drawing/2014/main" id="{9D3E9689-C28D-449D-800E-15BCB40D9EF6}"/>
                </a:ext>
              </a:extLst>
            </p:cNvPr>
            <p:cNvSpPr/>
            <p:nvPr/>
          </p:nvSpPr>
          <p:spPr>
            <a:xfrm>
              <a:off x="609600" y="1371600"/>
              <a:ext cx="8382000" cy="4953812"/>
            </a:xfrm>
            <a:custGeom>
              <a:avLst/>
              <a:gdLst>
                <a:gd name="connsiteX0" fmla="*/ 0 w 8382000"/>
                <a:gd name="connsiteY0" fmla="*/ 0 h 4953000"/>
                <a:gd name="connsiteX1" fmla="*/ 8382000 w 8382000"/>
                <a:gd name="connsiteY1" fmla="*/ 0 h 4953000"/>
                <a:gd name="connsiteX2" fmla="*/ 8382000 w 8382000"/>
                <a:gd name="connsiteY2" fmla="*/ 4953000 h 4953000"/>
                <a:gd name="connsiteX3" fmla="*/ 0 w 8382000"/>
                <a:gd name="connsiteY3" fmla="*/ 4953000 h 4953000"/>
                <a:gd name="connsiteX4" fmla="*/ 0 w 8382000"/>
                <a:gd name="connsiteY4" fmla="*/ 0 h 4953000"/>
                <a:gd name="connsiteX0" fmla="*/ 0 w 8382000"/>
                <a:gd name="connsiteY0" fmla="*/ 0 h 4953000"/>
                <a:gd name="connsiteX1" fmla="*/ 8382000 w 8382000"/>
                <a:gd name="connsiteY1" fmla="*/ 0 h 4953000"/>
                <a:gd name="connsiteX2" fmla="*/ 8382000 w 8382000"/>
                <a:gd name="connsiteY2" fmla="*/ 4953000 h 4953000"/>
                <a:gd name="connsiteX3" fmla="*/ 7852012 w 8382000"/>
                <a:gd name="connsiteY3" fmla="*/ 4933666 h 4953000"/>
                <a:gd name="connsiteX4" fmla="*/ 0 w 8382000"/>
                <a:gd name="connsiteY4" fmla="*/ 4953000 h 4953000"/>
                <a:gd name="connsiteX5" fmla="*/ 0 w 8382000"/>
                <a:gd name="connsiteY5" fmla="*/ 0 h 4953000"/>
                <a:gd name="connsiteX0" fmla="*/ 0 w 8382000"/>
                <a:gd name="connsiteY0" fmla="*/ 0 h 4953000"/>
                <a:gd name="connsiteX1" fmla="*/ 8382000 w 8382000"/>
                <a:gd name="connsiteY1" fmla="*/ 0 h 4953000"/>
                <a:gd name="connsiteX2" fmla="*/ 8370627 w 8382000"/>
                <a:gd name="connsiteY2" fmla="*/ 4442346 h 4953000"/>
                <a:gd name="connsiteX3" fmla="*/ 8382000 w 8382000"/>
                <a:gd name="connsiteY3" fmla="*/ 4953000 h 4953000"/>
                <a:gd name="connsiteX4" fmla="*/ 7852012 w 8382000"/>
                <a:gd name="connsiteY4" fmla="*/ 4933666 h 4953000"/>
                <a:gd name="connsiteX5" fmla="*/ 0 w 8382000"/>
                <a:gd name="connsiteY5" fmla="*/ 4953000 h 4953000"/>
                <a:gd name="connsiteX6" fmla="*/ 0 w 8382000"/>
                <a:gd name="connsiteY6" fmla="*/ 0 h 4953000"/>
                <a:gd name="connsiteX0" fmla="*/ 0 w 8382000"/>
                <a:gd name="connsiteY0" fmla="*/ 0 h 4953000"/>
                <a:gd name="connsiteX1" fmla="*/ 8382000 w 8382000"/>
                <a:gd name="connsiteY1" fmla="*/ 0 h 4953000"/>
                <a:gd name="connsiteX2" fmla="*/ 8370627 w 8382000"/>
                <a:gd name="connsiteY2" fmla="*/ 4442346 h 4953000"/>
                <a:gd name="connsiteX3" fmla="*/ 7852012 w 8382000"/>
                <a:gd name="connsiteY3" fmla="*/ 4933666 h 4953000"/>
                <a:gd name="connsiteX4" fmla="*/ 0 w 8382000"/>
                <a:gd name="connsiteY4" fmla="*/ 4953000 h 4953000"/>
                <a:gd name="connsiteX5" fmla="*/ 0 w 8382000"/>
                <a:gd name="connsiteY5" fmla="*/ 0 h 495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0" h="4953000">
                  <a:moveTo>
                    <a:pt x="0" y="0"/>
                  </a:moveTo>
                  <a:lnTo>
                    <a:pt x="8382000" y="0"/>
                  </a:lnTo>
                  <a:lnTo>
                    <a:pt x="8370627" y="4442346"/>
                  </a:lnTo>
                  <a:lnTo>
                    <a:pt x="7852012" y="4933666"/>
                  </a:lnTo>
                  <a:lnTo>
                    <a:pt x="0" y="4953000"/>
                  </a:lnTo>
                  <a:lnTo>
                    <a:pt x="0" y="0"/>
                  </a:lnTo>
                  <a:close/>
                </a:path>
              </a:pathLst>
            </a:custGeom>
            <a:solidFill>
              <a:schemeClr val="bg1"/>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9" name="Right Triangle 8">
              <a:extLst>
                <a:ext uri="{FF2B5EF4-FFF2-40B4-BE49-F238E27FC236}">
                  <a16:creationId xmlns:a16="http://schemas.microsoft.com/office/drawing/2014/main" id="{09C16CA8-F4AA-400D-B3DE-CDC861D95F76}"/>
                </a:ext>
              </a:extLst>
            </p:cNvPr>
            <p:cNvSpPr/>
            <p:nvPr/>
          </p:nvSpPr>
          <p:spPr>
            <a:xfrm rot="5400000">
              <a:off x="8455823" y="5794211"/>
              <a:ext cx="538557" cy="532997"/>
            </a:xfrm>
            <a:prstGeom prst="rtTriangle">
              <a:avLst/>
            </a:pr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grpSp>
      <p:sp>
        <p:nvSpPr>
          <p:cNvPr id="173061" name="Slide Number Placeholder 5">
            <a:extLst>
              <a:ext uri="{FF2B5EF4-FFF2-40B4-BE49-F238E27FC236}">
                <a16:creationId xmlns:a16="http://schemas.microsoft.com/office/drawing/2014/main" id="{A7396C91-D9C8-457B-A0CC-C56D584D0F9D}"/>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D3EF60D-6445-4C5D-AA1B-43B463420724}" type="slidenum">
              <a:rPr lang="en-US" altLang="en-US" sz="800" b="0">
                <a:solidFill>
                  <a:schemeClr val="bg1">
                    <a:lumMod val="50000"/>
                  </a:schemeClr>
                </a:solidFill>
              </a:rPr>
              <a:pPr>
                <a:spcBef>
                  <a:spcPct val="0"/>
                </a:spcBef>
                <a:buFontTx/>
                <a:buNone/>
                <a:defRPr/>
              </a:pPr>
              <a:t>107</a:t>
            </a:fld>
            <a:endParaRPr lang="en-US" altLang="en-US" sz="800" b="0">
              <a:solidFill>
                <a:schemeClr val="bg1">
                  <a:lumMod val="50000"/>
                </a:schemeClr>
              </a:solidFill>
            </a:endParaRPr>
          </a:p>
        </p:txBody>
      </p:sp>
      <p:sp>
        <p:nvSpPr>
          <p:cNvPr id="339972" name="Rectangle 2">
            <a:extLst>
              <a:ext uri="{FF2B5EF4-FFF2-40B4-BE49-F238E27FC236}">
                <a16:creationId xmlns:a16="http://schemas.microsoft.com/office/drawing/2014/main" id="{0FA62382-EE77-4CA2-A36B-B126DAFDAC9D}"/>
              </a:ext>
            </a:extLst>
          </p:cNvPr>
          <p:cNvSpPr>
            <a:spLocks noGrp="1" noChangeArrowheads="1"/>
          </p:cNvSpPr>
          <p:nvPr>
            <p:ph type="title"/>
          </p:nvPr>
        </p:nvSpPr>
        <p:spPr>
          <a:xfrm>
            <a:off x="657225" y="522288"/>
            <a:ext cx="7429500" cy="690562"/>
          </a:xfrm>
        </p:spPr>
        <p:txBody>
          <a:bodyPr/>
          <a:lstStyle/>
          <a:p>
            <a:r>
              <a:rPr lang="en-US" altLang="en-US" sz="3600"/>
              <a:t>Checklist for Starting</a:t>
            </a:r>
          </a:p>
        </p:txBody>
      </p:sp>
      <p:sp>
        <p:nvSpPr>
          <p:cNvPr id="339973" name="Rectangle 4">
            <a:extLst>
              <a:ext uri="{FF2B5EF4-FFF2-40B4-BE49-F238E27FC236}">
                <a16:creationId xmlns:a16="http://schemas.microsoft.com/office/drawing/2014/main" id="{0A389141-60C7-4CEA-BAA8-705EC21C55CC}"/>
              </a:ext>
            </a:extLst>
          </p:cNvPr>
          <p:cNvSpPr>
            <a:spLocks noGrp="1" noChangeArrowheads="1"/>
          </p:cNvSpPr>
          <p:nvPr>
            <p:ph idx="4294967295"/>
          </p:nvPr>
        </p:nvSpPr>
        <p:spPr>
          <a:xfrm>
            <a:off x="1463675" y="1479550"/>
            <a:ext cx="3941763" cy="4899025"/>
          </a:xfrm>
        </p:spPr>
        <p:txBody>
          <a:bodyPr/>
          <a:lstStyle/>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Start the meeting on time.</a:t>
            </a:r>
          </a:p>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Deliver the opening, including purpose and products.</a:t>
            </a:r>
          </a:p>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Engage the participants.</a:t>
            </a:r>
          </a:p>
          <a:p>
            <a:pPr>
              <a:lnSpc>
                <a:spcPct val="80000"/>
              </a:lnSpc>
              <a:buFont typeface="Wingdings" panose="05000000000000000000" pitchFamily="2" charset="2"/>
              <a:buChar char="ü"/>
            </a:pPr>
            <a:endParaRPr lang="en-US" altLang="en-US" sz="2400" b="0">
              <a:solidFill>
                <a:schemeClr val="tx1"/>
              </a:solidFill>
            </a:endParaRPr>
          </a:p>
        </p:txBody>
      </p:sp>
      <p:sp>
        <p:nvSpPr>
          <p:cNvPr id="339974" name="Rectangle 5">
            <a:extLst>
              <a:ext uri="{FF2B5EF4-FFF2-40B4-BE49-F238E27FC236}">
                <a16:creationId xmlns:a16="http://schemas.microsoft.com/office/drawing/2014/main" id="{B901BBF6-479C-42E7-8104-826F0A30879D}"/>
              </a:ext>
            </a:extLst>
          </p:cNvPr>
          <p:cNvSpPr>
            <a:spLocks noGrp="1" noChangeArrowheads="1"/>
          </p:cNvSpPr>
          <p:nvPr>
            <p:ph idx="4294967295"/>
          </p:nvPr>
        </p:nvSpPr>
        <p:spPr>
          <a:xfrm>
            <a:off x="6713538" y="1479550"/>
            <a:ext cx="3941762" cy="4899025"/>
          </a:xfrm>
        </p:spPr>
        <p:txBody>
          <a:bodyPr/>
          <a:lstStyle/>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Confirm the agenda.</a:t>
            </a:r>
          </a:p>
          <a:p>
            <a:pPr>
              <a:spcBef>
                <a:spcPts val="1200"/>
              </a:spcBef>
              <a:buClr>
                <a:srgbClr val="009383"/>
              </a:buClr>
              <a:buFont typeface="Wingdings" panose="05000000000000000000" pitchFamily="2" charset="2"/>
              <a:buChar char="ü"/>
            </a:pPr>
            <a:r>
              <a:rPr lang="en-US" altLang="en-US" sz="2400" b="0">
                <a:solidFill>
                  <a:schemeClr val="tx1"/>
                </a:solidFill>
              </a:rPr>
              <a:t>Review the ground rules if necessary.</a:t>
            </a:r>
          </a:p>
          <a:p>
            <a:pPr>
              <a:spcBef>
                <a:spcPts val="1200"/>
              </a:spcBef>
              <a:buClr>
                <a:srgbClr val="009383"/>
              </a:buClr>
              <a:buFont typeface="Wingdings" panose="05000000000000000000" pitchFamily="2" charset="2"/>
              <a:buChar char="ü"/>
            </a:pPr>
            <a:r>
              <a:rPr lang="en-US" altLang="en-US" sz="2400" b="0">
                <a:solidFill>
                  <a:schemeClr val="tx1"/>
                </a:solidFill>
              </a:rPr>
              <a:t>Review the parking boards.</a:t>
            </a:r>
          </a:p>
          <a:p>
            <a:pPr>
              <a:spcBef>
                <a:spcPts val="1200"/>
              </a:spcBef>
              <a:buClr>
                <a:srgbClr val="009383"/>
              </a:buClr>
              <a:buFont typeface="Wingdings" panose="05000000000000000000" pitchFamily="2" charset="2"/>
              <a:buChar char="ü"/>
            </a:pPr>
            <a:r>
              <a:rPr lang="en-US" altLang="en-US" sz="2400" b="0">
                <a:solidFill>
                  <a:schemeClr val="tx1"/>
                </a:solidFill>
              </a:rPr>
              <a:t>Make introductions if needed.</a:t>
            </a:r>
          </a:p>
        </p:txBody>
      </p:sp>
      <p:sp>
        <p:nvSpPr>
          <p:cNvPr id="339975" name="Rectangle 6">
            <a:extLst>
              <a:ext uri="{FF2B5EF4-FFF2-40B4-BE49-F238E27FC236}">
                <a16:creationId xmlns:a16="http://schemas.microsoft.com/office/drawing/2014/main" id="{60FE7055-AA2D-4A90-BE3B-4B2A9A67CBE0}"/>
              </a:ext>
            </a:extLst>
          </p:cNvPr>
          <p:cNvSpPr>
            <a:spLocks noChangeArrowheads="1"/>
          </p:cNvSpPr>
          <p:nvPr/>
        </p:nvSpPr>
        <p:spPr bwMode="auto">
          <a:xfrm>
            <a:off x="6886575" y="5883275"/>
            <a:ext cx="3595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b="0" i="1">
                <a:solidFill>
                  <a:srgbClr val="F26522"/>
                </a:solidFill>
              </a:rPr>
              <a:t>*Recommended for all meetings  </a:t>
            </a:r>
          </a:p>
        </p:txBody>
      </p:sp>
      <p:sp>
        <p:nvSpPr>
          <p:cNvPr id="11" name="TextBox 10">
            <a:extLst>
              <a:ext uri="{FF2B5EF4-FFF2-40B4-BE49-F238E27FC236}">
                <a16:creationId xmlns:a16="http://schemas.microsoft.com/office/drawing/2014/main" id="{FCB47996-D207-406F-941D-74C23843662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10">
            <a:extLst>
              <a:ext uri="{FF2B5EF4-FFF2-40B4-BE49-F238E27FC236}">
                <a16:creationId xmlns:a16="http://schemas.microsoft.com/office/drawing/2014/main" id="{332B1F9A-3676-48C4-8DEE-DEDD342D6593}"/>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7FA4B4A5-4FE4-4664-99F6-08C0DBB8270D}"/>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D5D61E5-6832-4CA8-BA13-ADA05384E65F}" type="slidenum">
              <a:rPr lang="en-US" altLang="en-US" sz="800" b="0">
                <a:solidFill>
                  <a:schemeClr val="bg1">
                    <a:lumMod val="50000"/>
                  </a:schemeClr>
                </a:solidFill>
              </a:rPr>
              <a:pPr>
                <a:spcBef>
                  <a:spcPct val="0"/>
                </a:spcBef>
                <a:buFontTx/>
                <a:buNone/>
                <a:defRPr/>
              </a:pPr>
              <a:t>108</a:t>
            </a:fld>
            <a:endParaRPr lang="en-US" altLang="en-US" sz="800" b="0">
              <a:solidFill>
                <a:schemeClr val="bg1">
                  <a:lumMod val="50000"/>
                </a:schemeClr>
              </a:solidFill>
            </a:endParaRPr>
          </a:p>
        </p:txBody>
      </p:sp>
      <p:sp>
        <p:nvSpPr>
          <p:cNvPr id="342020" name="Rectangle 3">
            <a:extLst>
              <a:ext uri="{FF2B5EF4-FFF2-40B4-BE49-F238E27FC236}">
                <a16:creationId xmlns:a16="http://schemas.microsoft.com/office/drawing/2014/main" id="{3D201219-B1F9-41BB-8730-8BDBA5249F26}"/>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342021" name="Text Box 8">
            <a:extLst>
              <a:ext uri="{FF2B5EF4-FFF2-40B4-BE49-F238E27FC236}">
                <a16:creationId xmlns:a16="http://schemas.microsoft.com/office/drawing/2014/main" id="{F0E87ABC-BF1A-4D4B-917E-1A8AF21E20E5}"/>
              </a:ext>
            </a:extLst>
          </p:cNvPr>
          <p:cNvSpPr txBox="1">
            <a:spLocks noChangeArrowheads="1"/>
          </p:cNvSpPr>
          <p:nvPr/>
        </p:nvSpPr>
        <p:spPr bwMode="auto">
          <a:xfrm rot="842174">
            <a:off x="268288" y="153193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42022" name="Text Box 8">
            <a:extLst>
              <a:ext uri="{FF2B5EF4-FFF2-40B4-BE49-F238E27FC236}">
                <a16:creationId xmlns:a16="http://schemas.microsoft.com/office/drawing/2014/main" id="{1AF55DA0-650D-408C-B6DC-55D471083C24}"/>
              </a:ext>
            </a:extLst>
          </p:cNvPr>
          <p:cNvSpPr txBox="1">
            <a:spLocks noChangeArrowheads="1"/>
          </p:cNvSpPr>
          <p:nvPr/>
        </p:nvSpPr>
        <p:spPr bwMode="auto">
          <a:xfrm rot="842174">
            <a:off x="268288" y="19494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483464F2-A06C-49E7-B577-6B5754025A4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342024" name="Text Box 8">
            <a:extLst>
              <a:ext uri="{FF2B5EF4-FFF2-40B4-BE49-F238E27FC236}">
                <a16:creationId xmlns:a16="http://schemas.microsoft.com/office/drawing/2014/main" id="{69C19FB1-59EB-4116-821D-A9FB24AC3FCB}"/>
              </a:ext>
            </a:extLst>
          </p:cNvPr>
          <p:cNvSpPr txBox="1">
            <a:spLocks noChangeArrowheads="1"/>
          </p:cNvSpPr>
          <p:nvPr/>
        </p:nvSpPr>
        <p:spPr bwMode="auto">
          <a:xfrm rot="842174">
            <a:off x="268288" y="23685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42025" name="Text Box 8">
            <a:extLst>
              <a:ext uri="{FF2B5EF4-FFF2-40B4-BE49-F238E27FC236}">
                <a16:creationId xmlns:a16="http://schemas.microsoft.com/office/drawing/2014/main" id="{714AA5D4-C24B-4267-A069-EFB10D8EEDC5}"/>
              </a:ext>
            </a:extLst>
          </p:cNvPr>
          <p:cNvSpPr txBox="1">
            <a:spLocks noChangeArrowheads="1"/>
          </p:cNvSpPr>
          <p:nvPr/>
        </p:nvSpPr>
        <p:spPr bwMode="auto">
          <a:xfrm rot="842174">
            <a:off x="268288" y="28003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Number Placeholder 4">
            <a:extLst>
              <a:ext uri="{FF2B5EF4-FFF2-40B4-BE49-F238E27FC236}">
                <a16:creationId xmlns:a16="http://schemas.microsoft.com/office/drawing/2014/main" id="{07569877-B5F6-4A18-A9E5-A01903FCEB52}"/>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89191511-9943-4A84-9D2D-6CA577DE9F3B}" type="slidenum">
              <a:rPr lang="en-US" altLang="en-US" sz="800" b="0">
                <a:solidFill>
                  <a:schemeClr val="bg1"/>
                </a:solidFill>
              </a:rPr>
              <a:pPr>
                <a:lnSpc>
                  <a:spcPct val="100000"/>
                </a:lnSpc>
                <a:spcBef>
                  <a:spcPct val="0"/>
                </a:spcBef>
                <a:buFontTx/>
                <a:buNone/>
              </a:pPr>
              <a:t>109</a:t>
            </a:fld>
            <a:endParaRPr lang="en-US" altLang="en-US" sz="800" b="0">
              <a:solidFill>
                <a:schemeClr val="bg1"/>
              </a:solidFill>
              <a:latin typeface="HelveticaNeue MediumExt"/>
            </a:endParaRPr>
          </a:p>
        </p:txBody>
      </p:sp>
      <p:sp>
        <p:nvSpPr>
          <p:cNvPr id="344067" name="Title 1">
            <a:extLst>
              <a:ext uri="{FF2B5EF4-FFF2-40B4-BE49-F238E27FC236}">
                <a16:creationId xmlns:a16="http://schemas.microsoft.com/office/drawing/2014/main" id="{9816E730-2183-4E6A-BDFB-AA1C0B735992}"/>
              </a:ext>
            </a:extLst>
          </p:cNvPr>
          <p:cNvSpPr>
            <a:spLocks noGrp="1" noChangeArrowheads="1"/>
          </p:cNvSpPr>
          <p:nvPr>
            <p:ph type="title"/>
          </p:nvPr>
        </p:nvSpPr>
        <p:spPr>
          <a:xfrm>
            <a:off x="685800" y="690563"/>
            <a:ext cx="7848600" cy="1241425"/>
          </a:xfrm>
        </p:spPr>
        <p:txBody>
          <a:bodyPr>
            <a:normAutofit fontScale="90000"/>
          </a:bodyPr>
          <a:lstStyle/>
          <a:p>
            <a:r>
              <a:rPr lang="en-US" altLang="en-US" sz="5000"/>
              <a:t>Exercise #1 – Preparing and Starting</a:t>
            </a:r>
          </a:p>
        </p:txBody>
      </p:sp>
      <p:sp>
        <p:nvSpPr>
          <p:cNvPr id="344068" name="TextBox 3">
            <a:extLst>
              <a:ext uri="{FF2B5EF4-FFF2-40B4-BE49-F238E27FC236}">
                <a16:creationId xmlns:a16="http://schemas.microsoft.com/office/drawing/2014/main" id="{C046A64E-F462-456B-89D5-2A0C7A4D7CD9}"/>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4">
            <a:extLst>
              <a:ext uri="{FF2B5EF4-FFF2-40B4-BE49-F238E27FC236}">
                <a16:creationId xmlns:a16="http://schemas.microsoft.com/office/drawing/2014/main" id="{F7A3B7D4-91E2-485C-A76C-9F5E17EA98F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AA62336-920D-41F0-B21D-537D34B0334A}" type="slidenum">
              <a:rPr lang="en-US" altLang="en-US" sz="1000">
                <a:solidFill>
                  <a:schemeClr val="bg1"/>
                </a:solidFill>
              </a:rPr>
              <a:pPr>
                <a:lnSpc>
                  <a:spcPct val="100000"/>
                </a:lnSpc>
                <a:spcBef>
                  <a:spcPct val="0"/>
                </a:spcBef>
                <a:buFontTx/>
                <a:buNone/>
              </a:pPr>
              <a:t>11</a:t>
            </a:fld>
            <a:endParaRPr lang="en-US" altLang="en-US" sz="1000">
              <a:solidFill>
                <a:schemeClr val="bg1"/>
              </a:solidFill>
            </a:endParaRPr>
          </a:p>
        </p:txBody>
      </p:sp>
      <p:sp>
        <p:nvSpPr>
          <p:cNvPr id="143363" name="Rectangle 2">
            <a:extLst>
              <a:ext uri="{FF2B5EF4-FFF2-40B4-BE49-F238E27FC236}">
                <a16:creationId xmlns:a16="http://schemas.microsoft.com/office/drawing/2014/main" id="{E0E62C0D-13D0-4508-920B-D6FA144177E4}"/>
              </a:ext>
            </a:extLst>
          </p:cNvPr>
          <p:cNvSpPr>
            <a:spLocks noGrp="1" noChangeArrowheads="1"/>
          </p:cNvSpPr>
          <p:nvPr>
            <p:ph type="title"/>
          </p:nvPr>
        </p:nvSpPr>
        <p:spPr>
          <a:xfrm>
            <a:off x="657225" y="522288"/>
            <a:ext cx="9172575" cy="690562"/>
          </a:xfrm>
        </p:spPr>
        <p:txBody>
          <a:bodyPr/>
          <a:lstStyle/>
          <a:p>
            <a:r>
              <a:rPr lang="en-US" altLang="en-US" sz="3600"/>
              <a:t>A3. The </a:t>
            </a:r>
            <a:r>
              <a:rPr lang="en-US" altLang="en-US" sz="3600" i="1"/>
              <a:t>Masterful Meetings </a:t>
            </a:r>
            <a:r>
              <a:rPr lang="en-US" altLang="en-US" sz="3600"/>
              <a:t>Framework</a:t>
            </a:r>
          </a:p>
        </p:txBody>
      </p:sp>
      <p:sp>
        <p:nvSpPr>
          <p:cNvPr id="143364" name="Text Box 16">
            <a:extLst>
              <a:ext uri="{FF2B5EF4-FFF2-40B4-BE49-F238E27FC236}">
                <a16:creationId xmlns:a16="http://schemas.microsoft.com/office/drawing/2014/main" id="{E7877671-C3D7-4DC0-9A36-9FC9918841CD}"/>
              </a:ext>
            </a:extLst>
          </p:cNvPr>
          <p:cNvSpPr txBox="1">
            <a:spLocks noChangeArrowheads="1"/>
          </p:cNvSpPr>
          <p:nvPr/>
        </p:nvSpPr>
        <p:spPr bwMode="auto">
          <a:xfrm>
            <a:off x="823913" y="2974975"/>
            <a:ext cx="24098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100" b="0">
                <a:solidFill>
                  <a:schemeClr val="tx1"/>
                </a:solidFill>
              </a:rPr>
              <a:t>Meetings Blueprint</a:t>
            </a:r>
          </a:p>
        </p:txBody>
      </p:sp>
      <p:sp>
        <p:nvSpPr>
          <p:cNvPr id="143365" name="Text Box 19">
            <a:extLst>
              <a:ext uri="{FF2B5EF4-FFF2-40B4-BE49-F238E27FC236}">
                <a16:creationId xmlns:a16="http://schemas.microsoft.com/office/drawing/2014/main" id="{73AB199A-33DF-4BE5-A06C-6DCB502E542C}"/>
              </a:ext>
            </a:extLst>
          </p:cNvPr>
          <p:cNvSpPr txBox="1">
            <a:spLocks noChangeArrowheads="1"/>
          </p:cNvSpPr>
          <p:nvPr/>
        </p:nvSpPr>
        <p:spPr bwMode="auto">
          <a:xfrm>
            <a:off x="449263" y="2497138"/>
            <a:ext cx="32067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600">
                <a:solidFill>
                  <a:srgbClr val="009383"/>
                </a:solidFill>
              </a:rPr>
              <a:t>Masterful Meetings</a:t>
            </a:r>
          </a:p>
        </p:txBody>
      </p:sp>
      <p:grpSp>
        <p:nvGrpSpPr>
          <p:cNvPr id="143366" name="Group 53">
            <a:extLst>
              <a:ext uri="{FF2B5EF4-FFF2-40B4-BE49-F238E27FC236}">
                <a16:creationId xmlns:a16="http://schemas.microsoft.com/office/drawing/2014/main" id="{DA478386-28B1-4D11-A8EC-CDA3C8F26038}"/>
              </a:ext>
            </a:extLst>
          </p:cNvPr>
          <p:cNvGrpSpPr>
            <a:grpSpLocks/>
          </p:cNvGrpSpPr>
          <p:nvPr/>
        </p:nvGrpSpPr>
        <p:grpSpPr bwMode="auto">
          <a:xfrm>
            <a:off x="3505200" y="1430338"/>
            <a:ext cx="5181600" cy="4876800"/>
            <a:chOff x="2289048" y="1676400"/>
            <a:chExt cx="5181600" cy="4876800"/>
          </a:xfrm>
        </p:grpSpPr>
        <p:grpSp>
          <p:nvGrpSpPr>
            <p:cNvPr id="143369" name="Group 49">
              <a:extLst>
                <a:ext uri="{FF2B5EF4-FFF2-40B4-BE49-F238E27FC236}">
                  <a16:creationId xmlns:a16="http://schemas.microsoft.com/office/drawing/2014/main" id="{D4BECD39-F061-4835-A39D-F048283C706F}"/>
                </a:ext>
              </a:extLst>
            </p:cNvPr>
            <p:cNvGrpSpPr>
              <a:grpSpLocks/>
            </p:cNvGrpSpPr>
            <p:nvPr/>
          </p:nvGrpSpPr>
          <p:grpSpPr bwMode="auto">
            <a:xfrm>
              <a:off x="2289048" y="1676400"/>
              <a:ext cx="5181600" cy="4876800"/>
              <a:chOff x="2289048" y="1676400"/>
              <a:chExt cx="5181600" cy="4876800"/>
            </a:xfrm>
          </p:grpSpPr>
          <p:sp>
            <p:nvSpPr>
              <p:cNvPr id="34" name="Rounded Rectangle 33">
                <a:extLst>
                  <a:ext uri="{FF2B5EF4-FFF2-40B4-BE49-F238E27FC236}">
                    <a16:creationId xmlns:a16="http://schemas.microsoft.com/office/drawing/2014/main" id="{3438DEFA-BA33-428A-8E1F-FF7EB9CA9E06}"/>
                  </a:ext>
                </a:extLst>
              </p:cNvPr>
              <p:cNvSpPr/>
              <p:nvPr/>
            </p:nvSpPr>
            <p:spPr>
              <a:xfrm>
                <a:off x="2289048" y="1752600"/>
                <a:ext cx="11430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RIGHTS</a:t>
                </a:r>
                <a:endParaRPr lang="en-US" altLang="en-US" sz="1800" b="0" dirty="0">
                  <a:solidFill>
                    <a:schemeClr val="tx1"/>
                  </a:solidFill>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00D73023-EC04-4B00-A625-54B9705AECB7}"/>
                  </a:ext>
                </a:extLst>
              </p:cNvPr>
              <p:cNvSpPr/>
              <p:nvPr/>
            </p:nvSpPr>
            <p:spPr>
              <a:xfrm>
                <a:off x="6327648" y="1752600"/>
                <a:ext cx="11430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VISION</a:t>
                </a:r>
                <a:endParaRPr lang="en-US" altLang="en-US" sz="1800" b="0" dirty="0">
                  <a:solidFill>
                    <a:schemeClr val="tx1"/>
                  </a:solidFill>
                  <a:latin typeface="Arial" panose="020B0604020202020204" pitchFamily="34" charset="0"/>
                  <a:cs typeface="Arial" panose="020B0604020202020204" pitchFamily="34" charset="0"/>
                </a:endParaRPr>
              </a:p>
            </p:txBody>
          </p:sp>
          <p:sp>
            <p:nvSpPr>
              <p:cNvPr id="36" name="Rounded Rectangle 35">
                <a:extLst>
                  <a:ext uri="{FF2B5EF4-FFF2-40B4-BE49-F238E27FC236}">
                    <a16:creationId xmlns:a16="http://schemas.microsoft.com/office/drawing/2014/main" id="{7ECB44E0-D652-47E4-8ABF-45682D641B85}"/>
                  </a:ext>
                </a:extLst>
              </p:cNvPr>
              <p:cNvSpPr/>
              <p:nvPr/>
            </p:nvSpPr>
            <p:spPr>
              <a:xfrm>
                <a:off x="4000373" y="6096000"/>
                <a:ext cx="18288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MASTER PLAN</a:t>
                </a:r>
                <a:endParaRPr lang="en-US" altLang="en-US" sz="1800" b="0" dirty="0">
                  <a:solidFill>
                    <a:schemeClr val="tx1"/>
                  </a:solidFill>
                  <a:latin typeface="Arial" panose="020B0604020202020204" pitchFamily="34" charset="0"/>
                  <a:cs typeface="Arial" panose="020B0604020202020204" pitchFamily="34" charset="0"/>
                </a:endParaRPr>
              </a:p>
            </p:txBody>
          </p:sp>
          <p:grpSp>
            <p:nvGrpSpPr>
              <p:cNvPr id="143377" name="Group 42">
                <a:extLst>
                  <a:ext uri="{FF2B5EF4-FFF2-40B4-BE49-F238E27FC236}">
                    <a16:creationId xmlns:a16="http://schemas.microsoft.com/office/drawing/2014/main" id="{D4332182-50A3-4BD3-B3A8-6929E5C15EAF}"/>
                  </a:ext>
                </a:extLst>
              </p:cNvPr>
              <p:cNvGrpSpPr>
                <a:grpSpLocks/>
              </p:cNvGrpSpPr>
              <p:nvPr/>
            </p:nvGrpSpPr>
            <p:grpSpPr bwMode="auto">
              <a:xfrm>
                <a:off x="2743073" y="1676400"/>
                <a:ext cx="4343400" cy="4343400"/>
                <a:chOff x="2743073" y="1676400"/>
                <a:chExt cx="4343400" cy="4343400"/>
              </a:xfrm>
            </p:grpSpPr>
            <p:sp>
              <p:nvSpPr>
                <p:cNvPr id="27" name="Oval 26">
                  <a:extLst>
                    <a:ext uri="{FF2B5EF4-FFF2-40B4-BE49-F238E27FC236}">
                      <a16:creationId xmlns:a16="http://schemas.microsoft.com/office/drawing/2014/main" id="{1362706E-D0EC-40F2-A7D6-F3794C893863}"/>
                    </a:ext>
                  </a:extLst>
                </p:cNvPr>
                <p:cNvSpPr/>
                <p:nvPr/>
              </p:nvSpPr>
              <p:spPr>
                <a:xfrm>
                  <a:off x="2743073" y="1676400"/>
                  <a:ext cx="4343400" cy="434340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3" name="Rounded Rectangle 22">
                  <a:extLst>
                    <a:ext uri="{FF2B5EF4-FFF2-40B4-BE49-F238E27FC236}">
                      <a16:creationId xmlns:a16="http://schemas.microsoft.com/office/drawing/2014/main" id="{CE0E1B7A-E310-42EA-B517-2462ADE09139}"/>
                    </a:ext>
                  </a:extLst>
                </p:cNvPr>
                <p:cNvSpPr/>
                <p:nvPr/>
              </p:nvSpPr>
              <p:spPr>
                <a:xfrm>
                  <a:off x="4381373" y="1792287"/>
                  <a:ext cx="9906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Prepare</a:t>
                  </a:r>
                  <a:br>
                    <a:rPr lang="en-US" altLang="en-US" sz="14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for the Meeting</a:t>
                  </a:r>
                </a:p>
              </p:txBody>
            </p:sp>
            <p:sp>
              <p:nvSpPr>
                <p:cNvPr id="29" name="Rounded Rectangle 28">
                  <a:extLst>
                    <a:ext uri="{FF2B5EF4-FFF2-40B4-BE49-F238E27FC236}">
                      <a16:creationId xmlns:a16="http://schemas.microsoft.com/office/drawing/2014/main" id="{5646751E-57F5-4F96-9B15-055A1450F264}"/>
                    </a:ext>
                  </a:extLst>
                </p:cNvPr>
                <p:cNvSpPr/>
                <p:nvPr/>
              </p:nvSpPr>
              <p:spPr>
                <a:xfrm>
                  <a:off x="4457573" y="4992687"/>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Run</a:t>
                  </a:r>
                  <a:br>
                    <a:rPr lang="en-US" altLang="en-US" sz="16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the Meeting</a:t>
                  </a:r>
                </a:p>
              </p:txBody>
            </p:sp>
            <p:sp>
              <p:nvSpPr>
                <p:cNvPr id="28" name="Oval 27">
                  <a:extLst>
                    <a:ext uri="{FF2B5EF4-FFF2-40B4-BE49-F238E27FC236}">
                      <a16:creationId xmlns:a16="http://schemas.microsoft.com/office/drawing/2014/main" id="{269EE647-5451-4EA6-9468-A4967CCCEE65}"/>
                    </a:ext>
                  </a:extLst>
                </p:cNvPr>
                <p:cNvSpPr/>
                <p:nvPr/>
              </p:nvSpPr>
              <p:spPr>
                <a:xfrm>
                  <a:off x="4343273" y="3276600"/>
                  <a:ext cx="1219200" cy="1143000"/>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bg1"/>
                      </a:solidFill>
                      <a:latin typeface="Arial" panose="020B0604020202020204" pitchFamily="34" charset="0"/>
                      <a:cs typeface="Arial" panose="020B0604020202020204" pitchFamily="34" charset="0"/>
                    </a:rPr>
                    <a:t>WHAT IF?</a:t>
                  </a:r>
                </a:p>
              </p:txBody>
            </p:sp>
            <p:sp>
              <p:nvSpPr>
                <p:cNvPr id="30" name="Rounded Rectangle 29">
                  <a:extLst>
                    <a:ext uri="{FF2B5EF4-FFF2-40B4-BE49-F238E27FC236}">
                      <a16:creationId xmlns:a16="http://schemas.microsoft.com/office/drawing/2014/main" id="{D63B5C68-8559-40B3-A728-8F3DD3BDE4FE}"/>
                    </a:ext>
                  </a:extLst>
                </p:cNvPr>
                <p:cNvSpPr/>
                <p:nvPr/>
              </p:nvSpPr>
              <p:spPr>
                <a:xfrm>
                  <a:off x="2895473" y="3390900"/>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Close </a:t>
                  </a:r>
                </a:p>
                <a:p>
                  <a:pPr algn="ctr">
                    <a:defRPr/>
                  </a:pPr>
                  <a:r>
                    <a:rPr lang="en-US" altLang="en-US" sz="1200" b="0" dirty="0">
                      <a:solidFill>
                        <a:schemeClr val="bg1"/>
                      </a:solidFill>
                      <a:latin typeface="Arial" panose="020B0604020202020204" pitchFamily="34" charset="0"/>
                      <a:cs typeface="Arial" panose="020B0604020202020204" pitchFamily="34" charset="0"/>
                    </a:rPr>
                    <a:t>and Follow-up</a:t>
                  </a:r>
                </a:p>
              </p:txBody>
            </p:sp>
            <p:sp>
              <p:nvSpPr>
                <p:cNvPr id="31" name="Rounded Rectangle 30">
                  <a:extLst>
                    <a:ext uri="{FF2B5EF4-FFF2-40B4-BE49-F238E27FC236}">
                      <a16:creationId xmlns:a16="http://schemas.microsoft.com/office/drawing/2014/main" id="{58295241-A990-473B-8C56-7EC2F7E736FC}"/>
                    </a:ext>
                  </a:extLst>
                </p:cNvPr>
                <p:cNvSpPr/>
                <p:nvPr/>
              </p:nvSpPr>
              <p:spPr>
                <a:xfrm>
                  <a:off x="6019673" y="3390900"/>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Start</a:t>
                  </a:r>
                  <a:br>
                    <a:rPr lang="en-US" altLang="en-US" sz="16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the Meeting</a:t>
                  </a:r>
                </a:p>
              </p:txBody>
            </p:sp>
            <p:cxnSp>
              <p:nvCxnSpPr>
                <p:cNvPr id="38" name="Straight Arrow Connector 37">
                  <a:extLst>
                    <a:ext uri="{FF2B5EF4-FFF2-40B4-BE49-F238E27FC236}">
                      <a16:creationId xmlns:a16="http://schemas.microsoft.com/office/drawing/2014/main" id="{31F58E85-AFFD-4A55-9AA5-0C115C157A34}"/>
                    </a:ext>
                  </a:extLst>
                </p:cNvPr>
                <p:cNvCxnSpPr/>
                <p:nvPr/>
              </p:nvCxnSpPr>
              <p:spPr>
                <a:xfrm flipH="1">
                  <a:off x="3809873" y="3848100"/>
                  <a:ext cx="493713"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185EE310-C5DA-4DFB-9975-C4AB1079B599}"/>
                    </a:ext>
                  </a:extLst>
                </p:cNvPr>
                <p:cNvCxnSpPr/>
                <p:nvPr/>
              </p:nvCxnSpPr>
              <p:spPr>
                <a:xfrm>
                  <a:off x="5513261" y="3848100"/>
                  <a:ext cx="495300"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A44983A8-5D45-44DB-837B-955217C9A6D6}"/>
                    </a:ext>
                  </a:extLst>
                </p:cNvPr>
                <p:cNvCxnSpPr/>
                <p:nvPr/>
              </p:nvCxnSpPr>
              <p:spPr>
                <a:xfrm rot="16200000">
                  <a:off x="4667917" y="2990056"/>
                  <a:ext cx="493712"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85FB2427-957E-41D9-B179-151943FC722C}"/>
                    </a:ext>
                  </a:extLst>
                </p:cNvPr>
                <p:cNvCxnSpPr/>
                <p:nvPr/>
              </p:nvCxnSpPr>
              <p:spPr>
                <a:xfrm rot="5400000" flipV="1">
                  <a:off x="4667916" y="4706144"/>
                  <a:ext cx="493713"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grpSp>
        </p:grpSp>
        <p:sp>
          <p:nvSpPr>
            <p:cNvPr id="44" name="Bent Arrow 43">
              <a:extLst>
                <a:ext uri="{FF2B5EF4-FFF2-40B4-BE49-F238E27FC236}">
                  <a16:creationId xmlns:a16="http://schemas.microsoft.com/office/drawing/2014/main" id="{43A46E1A-0418-4206-984A-97F2993FBDCF}"/>
                </a:ext>
              </a:extLst>
            </p:cNvPr>
            <p:cNvSpPr/>
            <p:nvPr/>
          </p:nvSpPr>
          <p:spPr>
            <a:xfrm>
              <a:off x="3276473" y="2133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5" name="Bent Arrow 44">
              <a:extLst>
                <a:ext uri="{FF2B5EF4-FFF2-40B4-BE49-F238E27FC236}">
                  <a16:creationId xmlns:a16="http://schemas.microsoft.com/office/drawing/2014/main" id="{CAEB28D8-3A72-4C84-9E38-DF4661B56FFB}"/>
                </a:ext>
              </a:extLst>
            </p:cNvPr>
            <p:cNvSpPr/>
            <p:nvPr/>
          </p:nvSpPr>
          <p:spPr>
            <a:xfrm rot="5400000">
              <a:off x="5562473" y="2133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6" name="Bent Arrow 45">
              <a:extLst>
                <a:ext uri="{FF2B5EF4-FFF2-40B4-BE49-F238E27FC236}">
                  <a16:creationId xmlns:a16="http://schemas.microsoft.com/office/drawing/2014/main" id="{B67597D6-9E69-4CFB-8EF2-6C216DF7AC3A}"/>
                </a:ext>
              </a:extLst>
            </p:cNvPr>
            <p:cNvSpPr/>
            <p:nvPr/>
          </p:nvSpPr>
          <p:spPr>
            <a:xfrm rot="16200000">
              <a:off x="3276473" y="4419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7" name="Bent Arrow 46">
              <a:extLst>
                <a:ext uri="{FF2B5EF4-FFF2-40B4-BE49-F238E27FC236}">
                  <a16:creationId xmlns:a16="http://schemas.microsoft.com/office/drawing/2014/main" id="{5212F4C7-CFAD-4728-8D69-20CDE12E792A}"/>
                </a:ext>
              </a:extLst>
            </p:cNvPr>
            <p:cNvSpPr/>
            <p:nvPr/>
          </p:nvSpPr>
          <p:spPr>
            <a:xfrm flipH="1" flipV="1">
              <a:off x="5562473" y="4419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grpSp>
      <p:sp>
        <p:nvSpPr>
          <p:cNvPr id="37" name="Slide Number Placeholder 4">
            <a:extLst>
              <a:ext uri="{FF2B5EF4-FFF2-40B4-BE49-F238E27FC236}">
                <a16:creationId xmlns:a16="http://schemas.microsoft.com/office/drawing/2014/main" id="{0EA48DE9-AC2F-4C1B-8A84-F84A6DA22B79}"/>
              </a:ext>
            </a:extLst>
          </p:cNvPr>
          <p:cNvSpPr txBox="1">
            <a:spLocks/>
          </p:cNvSpPr>
          <p:nvPr/>
        </p:nvSpPr>
        <p:spPr bwMode="auto">
          <a:xfrm>
            <a:off x="349250" y="6508750"/>
            <a:ext cx="2743200" cy="365125"/>
          </a:xfrm>
          <a:prstGeom prst="rect">
            <a:avLst/>
          </a:prstGeom>
          <a:noFill/>
        </p:spPr>
        <p:txBody>
          <a:bodyPr anchor="ctr"/>
          <a:lstStyle>
            <a:defPPr>
              <a:defRPr lang="en-US"/>
            </a:defPPr>
            <a:lvl1pPr algn="l" rtl="0" eaLnBrk="0" fontAlgn="base" hangingPunct="0">
              <a:spcBef>
                <a:spcPct val="20000"/>
              </a:spcBef>
              <a:spcAft>
                <a:spcPct val="0"/>
              </a:spcAft>
              <a:buFont typeface="Arial" panose="020B0604020202020204" pitchFamily="34" charset="0"/>
              <a:buChar char="•"/>
              <a:defRPr sz="3200" b="0" kern="1200">
                <a:solidFill>
                  <a:srgbClr val="00467F"/>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00467F"/>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00467F"/>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9pPr>
          </a:lstStyle>
          <a:p>
            <a:pPr>
              <a:spcBef>
                <a:spcPct val="0"/>
              </a:spcBef>
              <a:buFontTx/>
              <a:buNone/>
              <a:defRPr/>
            </a:pPr>
            <a:fld id="{7A2B648B-EE98-4CF3-AADB-A31A144E1B59}" type="slidenum">
              <a:rPr lang="en-US" altLang="en-US" sz="800" smtClean="0">
                <a:solidFill>
                  <a:schemeClr val="bg1">
                    <a:lumMod val="50000"/>
                  </a:schemeClr>
                </a:solidFill>
              </a:rPr>
              <a:pPr>
                <a:spcBef>
                  <a:spcPct val="0"/>
                </a:spcBef>
                <a:buFontTx/>
                <a:buNone/>
                <a:defRPr/>
              </a:pPr>
              <a:t>11</a:t>
            </a:fld>
            <a:endParaRPr lang="en-US" altLang="en-US" sz="800" dirty="0">
              <a:solidFill>
                <a:schemeClr val="bg1">
                  <a:lumMod val="50000"/>
                </a:schemeClr>
              </a:solidFill>
              <a:latin typeface="HelveticaNeue MediumExt"/>
            </a:endParaRPr>
          </a:p>
        </p:txBody>
      </p:sp>
      <p:sp>
        <p:nvSpPr>
          <p:cNvPr id="39" name="TextBox 38">
            <a:extLst>
              <a:ext uri="{FF2B5EF4-FFF2-40B4-BE49-F238E27FC236}">
                <a16:creationId xmlns:a16="http://schemas.microsoft.com/office/drawing/2014/main" id="{CED90C73-5493-432C-AA23-8DCE6626B490}"/>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a:extLst>
              <a:ext uri="{FF2B5EF4-FFF2-40B4-BE49-F238E27FC236}">
                <a16:creationId xmlns:a16="http://schemas.microsoft.com/office/drawing/2014/main" id="{EAAAB4FD-F1EA-488A-99A1-D53270395568}"/>
              </a:ext>
            </a:extLst>
          </p:cNvPr>
          <p:cNvSpPr>
            <a:spLocks noGrp="1" noChangeArrowheads="1"/>
          </p:cNvSpPr>
          <p:nvPr>
            <p:ph type="title"/>
          </p:nvPr>
        </p:nvSpPr>
        <p:spPr>
          <a:xfrm>
            <a:off x="685800" y="690563"/>
            <a:ext cx="7400925" cy="1241425"/>
          </a:xfrm>
        </p:spPr>
        <p:txBody>
          <a:bodyPr/>
          <a:lstStyle/>
          <a:p>
            <a:r>
              <a:rPr lang="en-US" altLang="en-US" sz="5000"/>
              <a:t>Timing Exercise #1</a:t>
            </a:r>
          </a:p>
        </p:txBody>
      </p:sp>
      <p:sp>
        <p:nvSpPr>
          <p:cNvPr id="346115" name="Rectangle 3">
            <a:extLst>
              <a:ext uri="{FF2B5EF4-FFF2-40B4-BE49-F238E27FC236}">
                <a16:creationId xmlns:a16="http://schemas.microsoft.com/office/drawing/2014/main" id="{49660E9F-FB11-472C-A271-70264B788C6B}"/>
              </a:ext>
            </a:extLst>
          </p:cNvPr>
          <p:cNvSpPr>
            <a:spLocks noGrp="1" noChangeArrowheads="1"/>
          </p:cNvSpPr>
          <p:nvPr>
            <p:ph idx="4294967295"/>
          </p:nvPr>
        </p:nvSpPr>
        <p:spPr>
          <a:xfrm>
            <a:off x="685800" y="2057400"/>
            <a:ext cx="8072438" cy="3216275"/>
          </a:xfrm>
        </p:spPr>
        <p:txBody>
          <a:bodyPr/>
          <a:lstStyle/>
          <a:p>
            <a:pPr>
              <a:buFont typeface="Wingdings" panose="05000000000000000000" pitchFamily="2" charset="2"/>
              <a:buNone/>
            </a:pPr>
            <a:endParaRPr lang="en-US" altLang="en-US">
              <a:solidFill>
                <a:schemeClr val="bg1"/>
              </a:solidFill>
            </a:endParaRPr>
          </a:p>
          <a:p>
            <a:r>
              <a:rPr lang="en-US" altLang="en-US">
                <a:solidFill>
                  <a:schemeClr val="bg1"/>
                </a:solidFill>
              </a:rPr>
              <a:t>Start Time:  		x:xx pm</a:t>
            </a:r>
          </a:p>
          <a:p>
            <a:r>
              <a:rPr lang="en-US" altLang="en-US">
                <a:solidFill>
                  <a:schemeClr val="bg1"/>
                </a:solidFill>
              </a:rPr>
              <a:t>4 people X (4min + 3min) =  __ mins</a:t>
            </a:r>
          </a:p>
          <a:p>
            <a:r>
              <a:rPr lang="en-US" altLang="en-US">
                <a:solidFill>
                  <a:schemeClr val="bg1"/>
                </a:solidFill>
              </a:rPr>
              <a:t>Break			   __ mins</a:t>
            </a:r>
          </a:p>
          <a:p>
            <a:r>
              <a:rPr lang="en-US" altLang="en-US">
                <a:solidFill>
                  <a:schemeClr val="bg1"/>
                </a:solidFill>
              </a:rPr>
              <a:t>End Time:		y:yy pm</a:t>
            </a:r>
          </a:p>
        </p:txBody>
      </p:sp>
      <p:sp>
        <p:nvSpPr>
          <p:cNvPr id="346116" name="Slide Number Placeholder 4">
            <a:extLst>
              <a:ext uri="{FF2B5EF4-FFF2-40B4-BE49-F238E27FC236}">
                <a16:creationId xmlns:a16="http://schemas.microsoft.com/office/drawing/2014/main" id="{5C5522CF-C7B0-4DED-A0DE-25A3AD51EE52}"/>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1973C1DD-EF4B-42DD-81F2-C57ABC36D3E3}" type="slidenum">
              <a:rPr lang="en-US" altLang="en-US" sz="800" b="0">
                <a:solidFill>
                  <a:schemeClr val="bg1"/>
                </a:solidFill>
              </a:rPr>
              <a:pPr>
                <a:lnSpc>
                  <a:spcPct val="100000"/>
                </a:lnSpc>
                <a:spcBef>
                  <a:spcPct val="0"/>
                </a:spcBef>
                <a:buFontTx/>
                <a:buNone/>
              </a:pPr>
              <a:t>110</a:t>
            </a:fld>
            <a:endParaRPr lang="en-US" altLang="en-US" sz="800" b="0">
              <a:solidFill>
                <a:schemeClr val="bg1"/>
              </a:solidFill>
            </a:endParaRPr>
          </a:p>
        </p:txBody>
      </p:sp>
      <p:sp>
        <p:nvSpPr>
          <p:cNvPr id="346117" name="TextBox 6">
            <a:extLst>
              <a:ext uri="{FF2B5EF4-FFF2-40B4-BE49-F238E27FC236}">
                <a16:creationId xmlns:a16="http://schemas.microsoft.com/office/drawing/2014/main" id="{7FDA00BD-3D51-405B-89D2-B5EA61897C86}"/>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Number Placeholder 4">
            <a:extLst>
              <a:ext uri="{FF2B5EF4-FFF2-40B4-BE49-F238E27FC236}">
                <a16:creationId xmlns:a16="http://schemas.microsoft.com/office/drawing/2014/main" id="{76CBBCF0-B9E1-4A19-98C5-40A1FB30EFE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3F19515-C4BE-4274-B6BC-30C00C11833E}" type="slidenum">
              <a:rPr lang="en-US" altLang="en-US" sz="800" b="0">
                <a:solidFill>
                  <a:schemeClr val="bg1"/>
                </a:solidFill>
              </a:rPr>
              <a:pPr>
                <a:lnSpc>
                  <a:spcPct val="100000"/>
                </a:lnSpc>
                <a:spcBef>
                  <a:spcPct val="0"/>
                </a:spcBef>
                <a:buFontTx/>
                <a:buNone/>
              </a:pPr>
              <a:t>111</a:t>
            </a:fld>
            <a:endParaRPr lang="en-US" altLang="en-US" sz="800" b="0">
              <a:solidFill>
                <a:schemeClr val="bg1"/>
              </a:solidFill>
            </a:endParaRPr>
          </a:p>
        </p:txBody>
      </p:sp>
      <p:sp>
        <p:nvSpPr>
          <p:cNvPr id="348163" name="Title 1">
            <a:extLst>
              <a:ext uri="{FF2B5EF4-FFF2-40B4-BE49-F238E27FC236}">
                <a16:creationId xmlns:a16="http://schemas.microsoft.com/office/drawing/2014/main" id="{3C37751A-22BE-443B-ABA5-4DC056747F4B}"/>
              </a:ext>
            </a:extLst>
          </p:cNvPr>
          <p:cNvSpPr>
            <a:spLocks noGrp="1" noChangeArrowheads="1"/>
          </p:cNvSpPr>
          <p:nvPr>
            <p:ph type="title"/>
          </p:nvPr>
        </p:nvSpPr>
        <p:spPr>
          <a:xfrm>
            <a:off x="609600" y="1447800"/>
            <a:ext cx="9296400" cy="1243013"/>
          </a:xfrm>
        </p:spPr>
        <p:txBody>
          <a:bodyPr>
            <a:normAutofit fontScale="90000"/>
          </a:bodyPr>
          <a:lstStyle/>
          <a:p>
            <a:r>
              <a:rPr lang="en-US" altLang="en-US" sz="5000"/>
              <a:t>Exercise #1 – Debrief – </a:t>
            </a:r>
            <a:br>
              <a:rPr lang="en-US" altLang="en-US" sz="5000"/>
            </a:br>
            <a:r>
              <a:rPr lang="en-US" altLang="en-US" sz="5000"/>
              <a:t>Flip Chart of Key Observations/ Learnings</a:t>
            </a:r>
          </a:p>
        </p:txBody>
      </p:sp>
      <p:sp>
        <p:nvSpPr>
          <p:cNvPr id="348164" name="TextBox 3">
            <a:extLst>
              <a:ext uri="{FF2B5EF4-FFF2-40B4-BE49-F238E27FC236}">
                <a16:creationId xmlns:a16="http://schemas.microsoft.com/office/drawing/2014/main" id="{03B61E99-2545-4BF0-8DB7-1D1FB0698A8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10">
            <a:extLst>
              <a:ext uri="{FF2B5EF4-FFF2-40B4-BE49-F238E27FC236}">
                <a16:creationId xmlns:a16="http://schemas.microsoft.com/office/drawing/2014/main" id="{D5D39FA4-4FA7-4FCC-970B-8FEAFBB29E71}"/>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85E6DA44-F604-4027-9139-E6AE10141DE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090DF8CB-6A77-4B44-ABB3-CDB341DA425D}" type="slidenum">
              <a:rPr lang="en-US" altLang="en-US" sz="800" b="0">
                <a:solidFill>
                  <a:schemeClr val="bg1">
                    <a:lumMod val="50000"/>
                  </a:schemeClr>
                </a:solidFill>
              </a:rPr>
              <a:pPr>
                <a:spcBef>
                  <a:spcPct val="0"/>
                </a:spcBef>
                <a:buFontTx/>
                <a:buNone/>
                <a:defRPr/>
              </a:pPr>
              <a:t>112</a:t>
            </a:fld>
            <a:endParaRPr lang="en-US" altLang="en-US" sz="800" b="0">
              <a:solidFill>
                <a:schemeClr val="bg1">
                  <a:lumMod val="50000"/>
                </a:schemeClr>
              </a:solidFill>
            </a:endParaRPr>
          </a:p>
        </p:txBody>
      </p:sp>
      <p:sp>
        <p:nvSpPr>
          <p:cNvPr id="350212" name="Rectangle 3">
            <a:extLst>
              <a:ext uri="{FF2B5EF4-FFF2-40B4-BE49-F238E27FC236}">
                <a16:creationId xmlns:a16="http://schemas.microsoft.com/office/drawing/2014/main" id="{45DFE695-74AE-4A20-B32C-736D17C6DD10}"/>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350213" name="Text Box 8">
            <a:extLst>
              <a:ext uri="{FF2B5EF4-FFF2-40B4-BE49-F238E27FC236}">
                <a16:creationId xmlns:a16="http://schemas.microsoft.com/office/drawing/2014/main" id="{DD477C4D-B8F3-40D6-A93B-5DDFBD695F70}"/>
              </a:ext>
            </a:extLst>
          </p:cNvPr>
          <p:cNvSpPr txBox="1">
            <a:spLocks noChangeArrowheads="1"/>
          </p:cNvSpPr>
          <p:nvPr/>
        </p:nvSpPr>
        <p:spPr bwMode="auto">
          <a:xfrm rot="842174">
            <a:off x="274638" y="151288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50214" name="Text Box 8">
            <a:extLst>
              <a:ext uri="{FF2B5EF4-FFF2-40B4-BE49-F238E27FC236}">
                <a16:creationId xmlns:a16="http://schemas.microsoft.com/office/drawing/2014/main" id="{1F157D94-9610-4084-BA3F-DA32E9E06F6D}"/>
              </a:ext>
            </a:extLst>
          </p:cNvPr>
          <p:cNvSpPr txBox="1">
            <a:spLocks noChangeArrowheads="1"/>
          </p:cNvSpPr>
          <p:nvPr/>
        </p:nvSpPr>
        <p:spPr bwMode="auto">
          <a:xfrm rot="842174">
            <a:off x="274638" y="20113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AABF629A-B1D3-41B2-A778-0198CCC62516}"/>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350216" name="Text Box 8">
            <a:extLst>
              <a:ext uri="{FF2B5EF4-FFF2-40B4-BE49-F238E27FC236}">
                <a16:creationId xmlns:a16="http://schemas.microsoft.com/office/drawing/2014/main" id="{F2E8B6E0-5C01-439F-B1D3-E842046170B9}"/>
              </a:ext>
            </a:extLst>
          </p:cNvPr>
          <p:cNvSpPr txBox="1">
            <a:spLocks noChangeArrowheads="1"/>
          </p:cNvSpPr>
          <p:nvPr/>
        </p:nvSpPr>
        <p:spPr bwMode="auto">
          <a:xfrm rot="842174">
            <a:off x="274638" y="241617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50217" name="Text Box 8">
            <a:extLst>
              <a:ext uri="{FF2B5EF4-FFF2-40B4-BE49-F238E27FC236}">
                <a16:creationId xmlns:a16="http://schemas.microsoft.com/office/drawing/2014/main" id="{BE080337-B17E-4C24-BAEA-E3235DDAED45}"/>
              </a:ext>
            </a:extLst>
          </p:cNvPr>
          <p:cNvSpPr txBox="1">
            <a:spLocks noChangeArrowheads="1"/>
          </p:cNvSpPr>
          <p:nvPr/>
        </p:nvSpPr>
        <p:spPr bwMode="auto">
          <a:xfrm rot="842174">
            <a:off x="274638" y="28511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50218" name="Text Box 8">
            <a:extLst>
              <a:ext uri="{FF2B5EF4-FFF2-40B4-BE49-F238E27FC236}">
                <a16:creationId xmlns:a16="http://schemas.microsoft.com/office/drawing/2014/main" id="{65CC55BD-5762-4E36-B198-49BF116BDD73}"/>
              </a:ext>
            </a:extLst>
          </p:cNvPr>
          <p:cNvSpPr txBox="1">
            <a:spLocks noChangeArrowheads="1"/>
          </p:cNvSpPr>
          <p:nvPr/>
        </p:nvSpPr>
        <p:spPr bwMode="auto">
          <a:xfrm rot="842174">
            <a:off x="274638" y="328612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1DB411C-60EE-4672-9C16-C3AB53B35CE6}"/>
              </a:ext>
            </a:extLst>
          </p:cNvPr>
          <p:cNvSpPr txBox="1">
            <a:spLocks/>
          </p:cNvSpPr>
          <p:nvPr/>
        </p:nvSpPr>
        <p:spPr>
          <a:xfrm>
            <a:off x="1471613" y="4833938"/>
            <a:ext cx="9372600" cy="1143000"/>
          </a:xfrm>
          <a:prstGeom prst="rect">
            <a:avLst/>
          </a:prstGeom>
        </p:spPr>
        <p:txBody>
          <a:bodyPr anchor="ctr"/>
          <a:lstStyle/>
          <a:p>
            <a:pPr algn="ctr" defTabSz="457200" eaLnBrk="1" fontAlgn="auto" hangingPunct="1">
              <a:lnSpc>
                <a:spcPts val="6260"/>
              </a:lnSpc>
              <a:spcAft>
                <a:spcPts val="0"/>
              </a:spcAft>
              <a:defRPr/>
            </a:pPr>
            <a:r>
              <a:rPr lang="en-US" sz="5000" b="0" cap="all" dirty="0">
                <a:solidFill>
                  <a:schemeClr val="bg1"/>
                </a:solidFill>
                <a:ea typeface="+mj-ea"/>
              </a:rPr>
              <a:t>E. </a:t>
            </a:r>
            <a:r>
              <a:rPr lang="en-US" sz="5000" b="0" i="1" cap="all" dirty="0">
                <a:solidFill>
                  <a:schemeClr val="bg1"/>
                </a:solidFill>
                <a:ea typeface="+mj-ea"/>
              </a:rPr>
              <a:t>Masterful</a:t>
            </a:r>
            <a:r>
              <a:rPr lang="en-US" sz="5000" b="0" cap="all" dirty="0">
                <a:solidFill>
                  <a:schemeClr val="bg1"/>
                </a:solidFill>
                <a:ea typeface="+mj-ea"/>
              </a:rPr>
              <a:t> Execution</a:t>
            </a:r>
          </a:p>
        </p:txBody>
      </p:sp>
      <p:sp>
        <p:nvSpPr>
          <p:cNvPr id="352259" name="Slide Number Placeholder 3">
            <a:extLst>
              <a:ext uri="{FF2B5EF4-FFF2-40B4-BE49-F238E27FC236}">
                <a16:creationId xmlns:a16="http://schemas.microsoft.com/office/drawing/2014/main" id="{08BC571D-BA5C-42CC-9BF7-6431410E56B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3723920-E114-4AC3-8A08-C8938638AF0D}" type="slidenum">
              <a:rPr lang="en-US" altLang="en-US" sz="800" b="0">
                <a:solidFill>
                  <a:schemeClr val="bg1"/>
                </a:solidFill>
              </a:rPr>
              <a:pPr>
                <a:lnSpc>
                  <a:spcPct val="100000"/>
                </a:lnSpc>
                <a:spcBef>
                  <a:spcPct val="0"/>
                </a:spcBef>
                <a:buFontTx/>
                <a:buNone/>
              </a:pPr>
              <a:t>113</a:t>
            </a:fld>
            <a:endParaRPr lang="en-US" altLang="en-US" sz="800" b="0">
              <a:solidFill>
                <a:schemeClr val="bg1"/>
              </a:solidFill>
            </a:endParaRPr>
          </a:p>
        </p:txBody>
      </p:sp>
      <p:sp>
        <p:nvSpPr>
          <p:cNvPr id="352260" name="Title 1">
            <a:extLst>
              <a:ext uri="{FF2B5EF4-FFF2-40B4-BE49-F238E27FC236}">
                <a16:creationId xmlns:a16="http://schemas.microsoft.com/office/drawing/2014/main" id="{D4E09F7D-FD62-49A8-9537-C01039A990CD}"/>
              </a:ext>
            </a:extLst>
          </p:cNvPr>
          <p:cNvSpPr>
            <a:spLocks noGrp="1" noChangeArrowheads="1"/>
          </p:cNvSpPr>
          <p:nvPr>
            <p:ph type="title"/>
          </p:nvPr>
        </p:nvSpPr>
        <p:spPr>
          <a:xfrm>
            <a:off x="685800" y="690563"/>
            <a:ext cx="7400925" cy="1241425"/>
          </a:xfrm>
        </p:spPr>
        <p:txBody>
          <a:bodyPr/>
          <a:lstStyle/>
          <a:p>
            <a:endParaRPr lang="en-US" altLang="en-US"/>
          </a:p>
        </p:txBody>
      </p:sp>
      <p:pic>
        <p:nvPicPr>
          <p:cNvPr id="352261" name="Picture 5" descr="b4-executing-iStock_000042397938_Small.jpg">
            <a:extLst>
              <a:ext uri="{FF2B5EF4-FFF2-40B4-BE49-F238E27FC236}">
                <a16:creationId xmlns:a16="http://schemas.microsoft.com/office/drawing/2014/main" id="{BC188963-BFC4-4507-80C2-083D186E00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8" y="-1728788"/>
            <a:ext cx="12573001" cy="6477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2262" name="TextBox 5">
            <a:extLst>
              <a:ext uri="{FF2B5EF4-FFF2-40B4-BE49-F238E27FC236}">
                <a16:creationId xmlns:a16="http://schemas.microsoft.com/office/drawing/2014/main" id="{35A3D4A7-8285-492C-B4FE-8A676F418717}"/>
              </a:ext>
            </a:extLst>
          </p:cNvPr>
          <p:cNvSpPr>
            <a:spLocks noChangeArrowheads="1"/>
          </p:cNvSpPr>
          <p:nvPr/>
        </p:nvSpPr>
        <p:spPr bwMode="auto">
          <a:xfrm>
            <a:off x="11201400" y="5853113"/>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55</a:t>
            </a:r>
          </a:p>
        </p:txBody>
      </p:sp>
      <p:sp>
        <p:nvSpPr>
          <p:cNvPr id="352263" name="TextBox 8">
            <a:extLst>
              <a:ext uri="{FF2B5EF4-FFF2-40B4-BE49-F238E27FC236}">
                <a16:creationId xmlns:a16="http://schemas.microsoft.com/office/drawing/2014/main" id="{74471523-7E9A-4A18-BA63-EA43C215BB06}"/>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Slide Number Placeholder 4">
            <a:extLst>
              <a:ext uri="{FF2B5EF4-FFF2-40B4-BE49-F238E27FC236}">
                <a16:creationId xmlns:a16="http://schemas.microsoft.com/office/drawing/2014/main" id="{216D0180-50C6-4440-94FC-A2392191E9B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EFCCFBA-69DE-4F85-AAEB-AE4A2C927359}" type="slidenum">
              <a:rPr lang="en-US" altLang="en-US" sz="800" b="0">
                <a:solidFill>
                  <a:schemeClr val="bg1">
                    <a:lumMod val="50000"/>
                  </a:schemeClr>
                </a:solidFill>
              </a:rPr>
              <a:pPr>
                <a:spcBef>
                  <a:spcPct val="0"/>
                </a:spcBef>
                <a:buFontTx/>
                <a:buNone/>
                <a:defRPr/>
              </a:pPr>
              <a:t>114</a:t>
            </a:fld>
            <a:endParaRPr lang="en-US" altLang="en-US" sz="800" b="0">
              <a:solidFill>
                <a:schemeClr val="bg1">
                  <a:lumMod val="50000"/>
                </a:schemeClr>
              </a:solidFill>
            </a:endParaRPr>
          </a:p>
        </p:txBody>
      </p:sp>
      <p:sp>
        <p:nvSpPr>
          <p:cNvPr id="354307" name="Rectangle 2">
            <a:extLst>
              <a:ext uri="{FF2B5EF4-FFF2-40B4-BE49-F238E27FC236}">
                <a16:creationId xmlns:a16="http://schemas.microsoft.com/office/drawing/2014/main" id="{7C1B1E55-2DC6-4935-9216-F69240F6505C}"/>
              </a:ext>
            </a:extLst>
          </p:cNvPr>
          <p:cNvSpPr>
            <a:spLocks noGrp="1" noChangeArrowheads="1"/>
          </p:cNvSpPr>
          <p:nvPr>
            <p:ph type="title"/>
          </p:nvPr>
        </p:nvSpPr>
        <p:spPr>
          <a:xfrm>
            <a:off x="657225" y="522288"/>
            <a:ext cx="7429500" cy="690562"/>
          </a:xfrm>
        </p:spPr>
        <p:txBody>
          <a:bodyPr/>
          <a:lstStyle/>
          <a:p>
            <a:pPr marL="566738" indent="-566738"/>
            <a:r>
              <a:rPr lang="en-US" altLang="en-US" sz="3600"/>
              <a:t>E. </a:t>
            </a:r>
            <a:r>
              <a:rPr lang="en-US" altLang="en-US" sz="3600" i="1"/>
              <a:t>Masterful </a:t>
            </a:r>
            <a:r>
              <a:rPr lang="en-US" altLang="en-US" sz="3600"/>
              <a:t>Execution</a:t>
            </a:r>
          </a:p>
        </p:txBody>
      </p:sp>
      <p:sp>
        <p:nvSpPr>
          <p:cNvPr id="354308" name="Rectangle 3">
            <a:extLst>
              <a:ext uri="{FF2B5EF4-FFF2-40B4-BE49-F238E27FC236}">
                <a16:creationId xmlns:a16="http://schemas.microsoft.com/office/drawing/2014/main" id="{31C75278-3D93-4E9C-A2DC-2C8617A075D1}"/>
              </a:ext>
            </a:extLst>
          </p:cNvPr>
          <p:cNvSpPr>
            <a:spLocks noGrp="1" noChangeArrowheads="1"/>
          </p:cNvSpPr>
          <p:nvPr>
            <p:ph idx="4294967295"/>
          </p:nvPr>
        </p:nvSpPr>
        <p:spPr>
          <a:xfrm>
            <a:off x="657225" y="1905000"/>
            <a:ext cx="6853238" cy="4029075"/>
          </a:xfrm>
        </p:spPr>
        <p:txBody>
          <a:bodyPr/>
          <a:lstStyle/>
          <a:p>
            <a:pPr marL="350838" indent="-350838" defTabSz="511175">
              <a:spcBef>
                <a:spcPct val="40000"/>
              </a:spcBef>
            </a:pPr>
            <a:r>
              <a:rPr lang="en-US" altLang="en-US" sz="2400" b="0">
                <a:solidFill>
                  <a:srgbClr val="009383"/>
                </a:solidFill>
              </a:rPr>
              <a:t>E1. </a:t>
            </a:r>
            <a:r>
              <a:rPr lang="en-US" altLang="en-US" sz="2400" b="0">
                <a:solidFill>
                  <a:schemeClr val="tx1"/>
                </a:solidFill>
              </a:rPr>
              <a:t>Use Checkpoints to Start Each Agenda Item </a:t>
            </a:r>
          </a:p>
          <a:p>
            <a:pPr marL="350838" indent="-350838" defTabSz="511175">
              <a:spcBef>
                <a:spcPct val="40000"/>
              </a:spcBef>
            </a:pPr>
            <a:r>
              <a:rPr lang="en-US" altLang="en-US" sz="2400" b="0">
                <a:solidFill>
                  <a:srgbClr val="009383"/>
                </a:solidFill>
              </a:rPr>
              <a:t>E2. </a:t>
            </a:r>
            <a:r>
              <a:rPr lang="en-US" altLang="en-US" sz="2400" b="0">
                <a:solidFill>
                  <a:schemeClr val="tx1"/>
                </a:solidFill>
              </a:rPr>
              <a:t>Give Clear Directions</a:t>
            </a:r>
          </a:p>
          <a:p>
            <a:pPr marL="350838" indent="-350838" defTabSz="511175">
              <a:spcBef>
                <a:spcPct val="40000"/>
              </a:spcBef>
            </a:pPr>
            <a:r>
              <a:rPr lang="en-US" altLang="en-US" sz="2400" b="0">
                <a:solidFill>
                  <a:srgbClr val="009383"/>
                </a:solidFill>
              </a:rPr>
              <a:t>E3. </a:t>
            </a:r>
            <a:r>
              <a:rPr lang="en-US" altLang="en-US" sz="2400" b="0">
                <a:solidFill>
                  <a:schemeClr val="tx1"/>
                </a:solidFill>
              </a:rPr>
              <a:t>Redirect Side Issues to Maintain Focus</a:t>
            </a:r>
          </a:p>
          <a:p>
            <a:pPr marL="350838" indent="-350838" defTabSz="511175">
              <a:spcBef>
                <a:spcPct val="40000"/>
              </a:spcBef>
            </a:pPr>
            <a:r>
              <a:rPr lang="en-US" altLang="en-US" sz="2400" b="0">
                <a:solidFill>
                  <a:srgbClr val="009383"/>
                </a:solidFill>
              </a:rPr>
              <a:t>E4. </a:t>
            </a:r>
            <a:r>
              <a:rPr lang="en-US" altLang="en-US" sz="2400" b="0">
                <a:solidFill>
                  <a:schemeClr val="tx1"/>
                </a:solidFill>
              </a:rPr>
              <a:t>Record Relevant Information</a:t>
            </a:r>
          </a:p>
          <a:p>
            <a:pPr marL="350838" indent="-350838" defTabSz="511175">
              <a:spcBef>
                <a:spcPct val="40000"/>
              </a:spcBef>
            </a:pPr>
            <a:r>
              <a:rPr lang="en-US" altLang="en-US" sz="2400" b="0">
                <a:solidFill>
                  <a:srgbClr val="009383"/>
                </a:solidFill>
              </a:rPr>
              <a:t>E5. </a:t>
            </a:r>
            <a:r>
              <a:rPr lang="en-US" altLang="en-US" sz="2400" b="0">
                <a:solidFill>
                  <a:schemeClr val="tx1"/>
                </a:solidFill>
              </a:rPr>
              <a:t>Use, Don’t Abuse, the Pen</a:t>
            </a:r>
          </a:p>
          <a:p>
            <a:pPr marL="350838" indent="-350838" defTabSz="511175">
              <a:spcBef>
                <a:spcPct val="40000"/>
              </a:spcBef>
            </a:pPr>
            <a:r>
              <a:rPr lang="en-US" altLang="en-US" sz="2400" b="0">
                <a:solidFill>
                  <a:srgbClr val="009383"/>
                </a:solidFill>
              </a:rPr>
              <a:t>E6. </a:t>
            </a:r>
            <a:r>
              <a:rPr lang="en-US" altLang="en-US" sz="2400" b="0">
                <a:solidFill>
                  <a:schemeClr val="tx1"/>
                </a:solidFill>
              </a:rPr>
              <a:t>Seek Consensus Before Moving On</a:t>
            </a:r>
          </a:p>
          <a:p>
            <a:pPr marL="350838" indent="-350838" defTabSz="511175">
              <a:spcBef>
                <a:spcPct val="40000"/>
              </a:spcBef>
            </a:pPr>
            <a:r>
              <a:rPr lang="en-US" altLang="en-US" sz="2400" b="0">
                <a:solidFill>
                  <a:srgbClr val="009383"/>
                </a:solidFill>
              </a:rPr>
              <a:t>E7. </a:t>
            </a:r>
            <a:r>
              <a:rPr lang="en-US" altLang="en-US" sz="2400" b="0">
                <a:solidFill>
                  <a:schemeClr val="tx1"/>
                </a:solidFill>
              </a:rPr>
              <a:t>Track Time Against the Agenda</a:t>
            </a:r>
          </a:p>
          <a:p>
            <a:pPr marL="350838" indent="-350838" defTabSz="511175">
              <a:spcBef>
                <a:spcPct val="40000"/>
              </a:spcBef>
            </a:pPr>
            <a:r>
              <a:rPr lang="en-US" altLang="en-US" sz="2400" b="0">
                <a:solidFill>
                  <a:schemeClr val="tx1"/>
                </a:solidFill>
              </a:rPr>
              <a:t>Checklist for Execution</a:t>
            </a:r>
          </a:p>
        </p:txBody>
      </p:sp>
      <p:sp>
        <p:nvSpPr>
          <p:cNvPr id="7" name="TextBox 6">
            <a:extLst>
              <a:ext uri="{FF2B5EF4-FFF2-40B4-BE49-F238E27FC236}">
                <a16:creationId xmlns:a16="http://schemas.microsoft.com/office/drawing/2014/main" id="{DCA9A5EB-E217-4B12-B440-A7E3BB0271C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a:extLst>
              <a:ext uri="{FF2B5EF4-FFF2-40B4-BE49-F238E27FC236}">
                <a16:creationId xmlns:a16="http://schemas.microsoft.com/office/drawing/2014/main" id="{7EFAEEC6-8B13-4C27-AE60-D9F8350D38EE}"/>
              </a:ext>
            </a:extLst>
          </p:cNvPr>
          <p:cNvSpPr>
            <a:spLocks noGrp="1" noChangeArrowheads="1"/>
          </p:cNvSpPr>
          <p:nvPr>
            <p:ph type="body" idx="1"/>
          </p:nvPr>
        </p:nvSpPr>
        <p:spPr>
          <a:xfrm>
            <a:off x="847725" y="1533525"/>
            <a:ext cx="2743200" cy="1735138"/>
          </a:xfrm>
        </p:spPr>
        <p:txBody>
          <a:bodyPr/>
          <a:lstStyle/>
          <a:p>
            <a:r>
              <a:rPr lang="en-US" altLang="en-US" sz="2600">
                <a:solidFill>
                  <a:srgbClr val="F26522"/>
                </a:solidFill>
              </a:rPr>
              <a:t>Review</a:t>
            </a:r>
          </a:p>
          <a:p>
            <a:pPr marL="0" lvl="1"/>
            <a:r>
              <a:rPr lang="en-US" altLang="en-US" sz="2400">
                <a:solidFill>
                  <a:schemeClr val="tx1"/>
                </a:solidFill>
              </a:rPr>
              <a:t>Review quickly what has been done to date.</a:t>
            </a:r>
          </a:p>
        </p:txBody>
      </p:sp>
      <p:sp>
        <p:nvSpPr>
          <p:cNvPr id="287747" name="Slide Number Placeholder 5">
            <a:extLst>
              <a:ext uri="{FF2B5EF4-FFF2-40B4-BE49-F238E27FC236}">
                <a16:creationId xmlns:a16="http://schemas.microsoft.com/office/drawing/2014/main" id="{65B65113-FF8A-4230-8EE7-60DF004E7D9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408AF1AF-2797-4EEA-81BA-E0C3F1376A7F}" type="slidenum">
              <a:rPr lang="en-US" altLang="en-US" sz="800" b="0">
                <a:solidFill>
                  <a:schemeClr val="bg1">
                    <a:lumMod val="50000"/>
                  </a:schemeClr>
                </a:solidFill>
              </a:rPr>
              <a:pPr>
                <a:spcBef>
                  <a:spcPct val="0"/>
                </a:spcBef>
                <a:buFontTx/>
                <a:buNone/>
                <a:defRPr/>
              </a:pPr>
              <a:t>115</a:t>
            </a:fld>
            <a:endParaRPr lang="en-US" altLang="en-US" sz="800" b="0">
              <a:solidFill>
                <a:schemeClr val="bg1">
                  <a:lumMod val="50000"/>
                </a:schemeClr>
              </a:solidFill>
            </a:endParaRPr>
          </a:p>
        </p:txBody>
      </p:sp>
      <p:sp>
        <p:nvSpPr>
          <p:cNvPr id="356356" name="Rectangle 4">
            <a:extLst>
              <a:ext uri="{FF2B5EF4-FFF2-40B4-BE49-F238E27FC236}">
                <a16:creationId xmlns:a16="http://schemas.microsoft.com/office/drawing/2014/main" id="{9B851A7E-38CD-40CE-837D-9EEC9C048E52}"/>
              </a:ext>
            </a:extLst>
          </p:cNvPr>
          <p:cNvSpPr>
            <a:spLocks noGrp="1" noChangeArrowheads="1"/>
          </p:cNvSpPr>
          <p:nvPr>
            <p:ph type="title"/>
          </p:nvPr>
        </p:nvSpPr>
        <p:spPr>
          <a:xfrm>
            <a:off x="657225" y="522288"/>
            <a:ext cx="10010775" cy="690562"/>
          </a:xfrm>
        </p:spPr>
        <p:txBody>
          <a:bodyPr/>
          <a:lstStyle/>
          <a:p>
            <a:pPr marL="914400" indent="-914400"/>
            <a:r>
              <a:rPr lang="en-US" altLang="en-US" sz="3600"/>
              <a:t>E1. Use Checkpoints With Each Agenda Item</a:t>
            </a:r>
          </a:p>
        </p:txBody>
      </p:sp>
      <p:sp>
        <p:nvSpPr>
          <p:cNvPr id="17" name="Rectangle 2">
            <a:extLst>
              <a:ext uri="{FF2B5EF4-FFF2-40B4-BE49-F238E27FC236}">
                <a16:creationId xmlns:a16="http://schemas.microsoft.com/office/drawing/2014/main" id="{48B87AA4-2332-4950-A646-477947D39C27}"/>
              </a:ext>
            </a:extLst>
          </p:cNvPr>
          <p:cNvSpPr>
            <a:spLocks noGrp="1" noChangeArrowheads="1"/>
          </p:cNvSpPr>
          <p:nvPr>
            <p:ph idx="4294967295"/>
          </p:nvPr>
        </p:nvSpPr>
        <p:spPr>
          <a:xfrm>
            <a:off x="8275638" y="1533525"/>
            <a:ext cx="2971800" cy="2667000"/>
          </a:xfrm>
        </p:spPr>
        <p:txBody>
          <a:bodyPr/>
          <a:lstStyle/>
          <a:p>
            <a:r>
              <a:rPr lang="en-US" altLang="en-US" sz="2400">
                <a:solidFill>
                  <a:srgbClr val="F1B434"/>
                </a:solidFill>
              </a:rPr>
              <a:t>Big View</a:t>
            </a:r>
          </a:p>
          <a:p>
            <a:pPr marL="0" lvl="1" indent="0">
              <a:buFont typeface="Arial" panose="020B0604020202020204" pitchFamily="34" charset="0"/>
              <a:buNone/>
            </a:pPr>
            <a:r>
              <a:rPr lang="en-US" altLang="en-US"/>
              <a:t>Explain how the previewed agenda item fits into the overall objective of the session.</a:t>
            </a:r>
          </a:p>
        </p:txBody>
      </p:sp>
      <p:sp>
        <p:nvSpPr>
          <p:cNvPr id="15" name="Rectangle 2">
            <a:extLst>
              <a:ext uri="{FF2B5EF4-FFF2-40B4-BE49-F238E27FC236}">
                <a16:creationId xmlns:a16="http://schemas.microsoft.com/office/drawing/2014/main" id="{9FC0F798-FA53-4EDA-9CC1-7583745C2B0C}"/>
              </a:ext>
            </a:extLst>
          </p:cNvPr>
          <p:cNvSpPr>
            <a:spLocks noGrp="1" noChangeArrowheads="1"/>
          </p:cNvSpPr>
          <p:nvPr>
            <p:ph idx="4294967295"/>
          </p:nvPr>
        </p:nvSpPr>
        <p:spPr>
          <a:xfrm>
            <a:off x="4629150" y="1533525"/>
            <a:ext cx="2933700" cy="2819400"/>
          </a:xfrm>
        </p:spPr>
        <p:txBody>
          <a:bodyPr rtlCol="0">
            <a:normAutofit/>
          </a:bodyPr>
          <a:lstStyle/>
          <a:p>
            <a:pPr fontAlgn="auto">
              <a:spcAft>
                <a:spcPts val="0"/>
              </a:spcAft>
              <a:defRPr/>
            </a:pPr>
            <a:r>
              <a:rPr lang="en-US" sz="2600" dirty="0">
                <a:solidFill>
                  <a:srgbClr val="009383"/>
                </a:solidFill>
              </a:rPr>
              <a:t>Preview</a:t>
            </a:r>
            <a:r>
              <a:rPr lang="en-US" sz="2400" dirty="0">
                <a:solidFill>
                  <a:schemeClr val="tx1"/>
                </a:solidFill>
              </a:rPr>
              <a:t> </a:t>
            </a:r>
          </a:p>
          <a:p>
            <a:pPr marL="0" lvl="1" indent="0" fontAlgn="auto">
              <a:spcAft>
                <a:spcPts val="0"/>
              </a:spcAft>
              <a:buFont typeface="Arial" panose="020B0604020202020204" pitchFamily="34" charset="0"/>
              <a:buNone/>
              <a:defRPr/>
            </a:pPr>
            <a:r>
              <a:rPr lang="en-US" dirty="0"/>
              <a:t>Describe briefly what the group is about to do. </a:t>
            </a:r>
            <a:endParaRPr lang="en-US" dirty="0">
              <a:effectLst>
                <a:outerShdw blurRad="38100" dist="38100" dir="2700000" algn="tl">
                  <a:srgbClr val="C0C0C0"/>
                </a:outerShdw>
              </a:effectLst>
            </a:endParaRPr>
          </a:p>
        </p:txBody>
      </p:sp>
      <p:pic>
        <p:nvPicPr>
          <p:cNvPr id="13" name="Picture 12" descr="e1-iStock_000025080977_Small.jpg">
            <a:extLst>
              <a:ext uri="{FF2B5EF4-FFF2-40B4-BE49-F238E27FC236}">
                <a16:creationId xmlns:a16="http://schemas.microsoft.com/office/drawing/2014/main" id="{ECF3AADE-1F38-4054-A928-E1461B0AAFEA}"/>
              </a:ext>
            </a:extLst>
          </p:cNvPr>
          <p:cNvPicPr>
            <a:picLocks noChangeAspect="1"/>
          </p:cNvPicPr>
          <p:nvPr/>
        </p:nvPicPr>
        <p:blipFill>
          <a:blip r:embed="rId3" cstate="print"/>
          <a:stretch>
            <a:fillRect/>
          </a:stretch>
        </p:blipFill>
        <p:spPr>
          <a:xfrm>
            <a:off x="8404316" y="3806409"/>
            <a:ext cx="2940419" cy="1956816"/>
          </a:xfrm>
          <a:prstGeom prst="homePlate">
            <a:avLst/>
          </a:prstGeom>
          <a:solidFill>
            <a:srgbClr val="00467F"/>
          </a:solidFill>
          <a:ln w="57150">
            <a:solidFill>
              <a:srgbClr val="F1B434"/>
            </a:solidFill>
          </a:ln>
        </p:spPr>
      </p:pic>
      <p:pic>
        <p:nvPicPr>
          <p:cNvPr id="12" name="Picture 11" descr="e1-iStock_000025066780_Small.jpg">
            <a:extLst>
              <a:ext uri="{FF2B5EF4-FFF2-40B4-BE49-F238E27FC236}">
                <a16:creationId xmlns:a16="http://schemas.microsoft.com/office/drawing/2014/main" id="{FEF6BD2F-0BE7-4E25-8378-A586AC3AE438}"/>
              </a:ext>
            </a:extLst>
          </p:cNvPr>
          <p:cNvPicPr>
            <a:picLocks noChangeAspect="1"/>
          </p:cNvPicPr>
          <p:nvPr/>
        </p:nvPicPr>
        <p:blipFill>
          <a:blip r:embed="rId4" cstate="print"/>
          <a:stretch>
            <a:fillRect/>
          </a:stretch>
        </p:blipFill>
        <p:spPr>
          <a:xfrm>
            <a:off x="4628487" y="3810000"/>
            <a:ext cx="2935023" cy="1953225"/>
          </a:xfrm>
          <a:prstGeom prst="homePlate">
            <a:avLst/>
          </a:prstGeom>
          <a:ln w="57150">
            <a:solidFill>
              <a:srgbClr val="009383"/>
            </a:solidFill>
          </a:ln>
        </p:spPr>
      </p:pic>
      <p:pic>
        <p:nvPicPr>
          <p:cNvPr id="11" name="Picture 10" descr="e1-iStock_000024812858_Small.jpg">
            <a:extLst>
              <a:ext uri="{FF2B5EF4-FFF2-40B4-BE49-F238E27FC236}">
                <a16:creationId xmlns:a16="http://schemas.microsoft.com/office/drawing/2014/main" id="{63123FC5-94FD-402D-9FB3-DC5EE8F5B06C}"/>
              </a:ext>
            </a:extLst>
          </p:cNvPr>
          <p:cNvPicPr>
            <a:picLocks noChangeAspect="1"/>
          </p:cNvPicPr>
          <p:nvPr/>
        </p:nvPicPr>
        <p:blipFill>
          <a:blip r:embed="rId5" cstate="print"/>
          <a:stretch>
            <a:fillRect/>
          </a:stretch>
        </p:blipFill>
        <p:spPr>
          <a:xfrm>
            <a:off x="847265" y="3810000"/>
            <a:ext cx="2940419" cy="1956816"/>
          </a:xfrm>
          <a:prstGeom prst="homePlate">
            <a:avLst/>
          </a:prstGeom>
          <a:ln w="57150">
            <a:solidFill>
              <a:srgbClr val="F26522"/>
            </a:solidFill>
          </a:ln>
        </p:spPr>
      </p:pic>
      <p:sp>
        <p:nvSpPr>
          <p:cNvPr id="14" name="TextBox 13">
            <a:extLst>
              <a:ext uri="{FF2B5EF4-FFF2-40B4-BE49-F238E27FC236}">
                <a16:creationId xmlns:a16="http://schemas.microsoft.com/office/drawing/2014/main" id="{6E8F8AD9-7AA3-4EAB-A44C-B5831BF6B93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3042">
                                            <p:txEl>
                                              <p:pRg st="0" end="0"/>
                                            </p:txEl>
                                          </p:spTgt>
                                        </p:tgtEl>
                                        <p:attrNameLst>
                                          <p:attrName>style.visibility</p:attrName>
                                        </p:attrNameLst>
                                      </p:cBhvr>
                                      <p:to>
                                        <p:strVal val="visible"/>
                                      </p:to>
                                    </p:set>
                                    <p:animEffect transition="in" filter="dissolve">
                                      <p:cBhvr>
                                        <p:cTn id="7" dur="500"/>
                                        <p:tgtEl>
                                          <p:spTgt spid="343042">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43042">
                                            <p:txEl>
                                              <p:pRg st="1" end="1"/>
                                            </p:txEl>
                                          </p:spTgt>
                                        </p:tgtEl>
                                        <p:attrNameLst>
                                          <p:attrName>style.visibility</p:attrName>
                                        </p:attrNameLst>
                                      </p:cBhvr>
                                      <p:to>
                                        <p:strVal val="visible"/>
                                      </p:to>
                                    </p:set>
                                    <p:animEffect transition="in" filter="dissolve">
                                      <p:cBhvr>
                                        <p:cTn id="10" dur="500"/>
                                        <p:tgtEl>
                                          <p:spTgt spid="34304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dissolve">
                                      <p:cBhvr>
                                        <p:cTn id="15" dur="500"/>
                                        <p:tgtEl>
                                          <p:spTgt spid="15">
                                            <p:txEl>
                                              <p:pRg st="0" end="0"/>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
                                            <p:txEl>
                                              <p:pRg st="1" end="1"/>
                                            </p:txEl>
                                          </p:spTgt>
                                        </p:tgtEl>
                                        <p:attrNameLst>
                                          <p:attrName>style.visibility</p:attrName>
                                        </p:attrNameLst>
                                      </p:cBhvr>
                                      <p:to>
                                        <p:strVal val="visible"/>
                                      </p:to>
                                    </p:set>
                                    <p:animEffect transition="in" filter="dissolve">
                                      <p:cBhvr>
                                        <p:cTn id="18" dur="500"/>
                                        <p:tgtEl>
                                          <p:spTgt spid="1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dissolve">
                                      <p:cBhvr>
                                        <p:cTn id="23" dur="500"/>
                                        <p:tgtEl>
                                          <p:spTgt spid="17">
                                            <p:txEl>
                                              <p:pRg st="0" end="0"/>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7">
                                            <p:txEl>
                                              <p:pRg st="1" end="1"/>
                                            </p:txEl>
                                          </p:spTgt>
                                        </p:tgtEl>
                                        <p:attrNameLst>
                                          <p:attrName>style.visibility</p:attrName>
                                        </p:attrNameLst>
                                      </p:cBhvr>
                                      <p:to>
                                        <p:strVal val="visible"/>
                                      </p:to>
                                    </p:set>
                                    <p:animEffect transition="in" filter="dissolve">
                                      <p:cBhvr>
                                        <p:cTn id="26"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2" grpId="0" build="p"/>
      <p:bldP spid="17" grpId="0" build="p"/>
      <p:bldP spid="1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6" name="Slide Number Placeholder 4">
            <a:extLst>
              <a:ext uri="{FF2B5EF4-FFF2-40B4-BE49-F238E27FC236}">
                <a16:creationId xmlns:a16="http://schemas.microsoft.com/office/drawing/2014/main" id="{5C084D2B-8CAB-45B6-9D54-490687F8A89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F270ED4-AE35-4FAC-99F5-8228D46D153B}" type="slidenum">
              <a:rPr lang="en-US" altLang="en-US" sz="800" b="0">
                <a:solidFill>
                  <a:schemeClr val="bg1">
                    <a:lumMod val="50000"/>
                  </a:schemeClr>
                </a:solidFill>
              </a:rPr>
              <a:pPr>
                <a:spcBef>
                  <a:spcPct val="0"/>
                </a:spcBef>
                <a:buFontTx/>
                <a:buNone/>
                <a:defRPr/>
              </a:pPr>
              <a:t>116</a:t>
            </a:fld>
            <a:endParaRPr lang="en-US" altLang="en-US" sz="800" b="0">
              <a:solidFill>
                <a:schemeClr val="bg1">
                  <a:lumMod val="50000"/>
                </a:schemeClr>
              </a:solidFill>
            </a:endParaRPr>
          </a:p>
        </p:txBody>
      </p:sp>
      <p:sp>
        <p:nvSpPr>
          <p:cNvPr id="358403" name="Title 1">
            <a:extLst>
              <a:ext uri="{FF2B5EF4-FFF2-40B4-BE49-F238E27FC236}">
                <a16:creationId xmlns:a16="http://schemas.microsoft.com/office/drawing/2014/main" id="{424054B4-90C9-4A13-B253-5980458A65ED}"/>
              </a:ext>
            </a:extLst>
          </p:cNvPr>
          <p:cNvSpPr>
            <a:spLocks noGrp="1" noChangeArrowheads="1"/>
          </p:cNvSpPr>
          <p:nvPr>
            <p:ph type="title"/>
          </p:nvPr>
        </p:nvSpPr>
        <p:spPr>
          <a:xfrm>
            <a:off x="657225" y="522288"/>
            <a:ext cx="7429500" cy="690562"/>
          </a:xfrm>
        </p:spPr>
        <p:txBody>
          <a:bodyPr/>
          <a:lstStyle/>
          <a:p>
            <a:r>
              <a:rPr lang="en-US" altLang="en-US" sz="3600"/>
              <a:t>Sample Agenda</a:t>
            </a:r>
            <a:endParaRPr lang="en-US" altLang="en-US" sz="3200"/>
          </a:p>
        </p:txBody>
      </p:sp>
      <p:sp>
        <p:nvSpPr>
          <p:cNvPr id="358404" name="Content Placeholder 26">
            <a:extLst>
              <a:ext uri="{FF2B5EF4-FFF2-40B4-BE49-F238E27FC236}">
                <a16:creationId xmlns:a16="http://schemas.microsoft.com/office/drawing/2014/main" id="{A57E6933-1C99-41A8-BB95-B309965E99E2}"/>
              </a:ext>
            </a:extLst>
          </p:cNvPr>
          <p:cNvSpPr>
            <a:spLocks noGrp="1" noChangeArrowheads="1"/>
          </p:cNvSpPr>
          <p:nvPr>
            <p:ph idx="4294967295"/>
          </p:nvPr>
        </p:nvSpPr>
        <p:spPr>
          <a:xfrm>
            <a:off x="657225" y="1847850"/>
            <a:ext cx="8072438" cy="1057275"/>
          </a:xfrm>
        </p:spPr>
        <p:txBody>
          <a:bodyPr/>
          <a:lstStyle/>
          <a:p>
            <a:pPr marL="342900" indent="-342900">
              <a:spcAft>
                <a:spcPts val="1200"/>
              </a:spcAft>
              <a:buClr>
                <a:srgbClr val="009383"/>
              </a:buClr>
              <a:buFont typeface="Arial" panose="020B0604020202020204" pitchFamily="34" charset="0"/>
              <a:buChar char="•"/>
            </a:pPr>
            <a:r>
              <a:rPr lang="en-US" altLang="en-US" sz="2400" b="0">
                <a:solidFill>
                  <a:schemeClr val="tx1"/>
                </a:solidFill>
              </a:rPr>
              <a:t>Define the changes necessary to increase the efficiency and effectiveness of the hiring process.</a:t>
            </a:r>
          </a:p>
        </p:txBody>
      </p:sp>
      <p:sp>
        <p:nvSpPr>
          <p:cNvPr id="23" name="Title 4">
            <a:extLst>
              <a:ext uri="{FF2B5EF4-FFF2-40B4-BE49-F238E27FC236}">
                <a16:creationId xmlns:a16="http://schemas.microsoft.com/office/drawing/2014/main" id="{C1BCF091-D9BD-40D1-B57A-ED8F5A712F1D}"/>
              </a:ext>
            </a:extLst>
          </p:cNvPr>
          <p:cNvSpPr txBox="1">
            <a:spLocks/>
          </p:cNvSpPr>
          <p:nvPr/>
        </p:nvSpPr>
        <p:spPr>
          <a:xfrm>
            <a:off x="657225" y="1243013"/>
            <a:ext cx="2341563" cy="673100"/>
          </a:xfrm>
          <a:prstGeom prst="rect">
            <a:avLst/>
          </a:prstGeom>
        </p:spPr>
        <p:txBody>
          <a:bodyPr anchor="ctr">
            <a:normAutofit/>
          </a:bodyPr>
          <a:lstStyle/>
          <a:p>
            <a:pPr defTabSz="457200" eaLnBrk="1" fontAlgn="auto" hangingPunct="1">
              <a:spcAft>
                <a:spcPts val="0"/>
              </a:spcAft>
              <a:defRPr/>
            </a:pPr>
            <a:r>
              <a:rPr lang="en-US" sz="2600" dirty="0">
                <a:solidFill>
                  <a:srgbClr val="009383"/>
                </a:solidFill>
                <a:ea typeface="+mj-ea"/>
              </a:rPr>
              <a:t>Purpose</a:t>
            </a:r>
          </a:p>
        </p:txBody>
      </p:sp>
      <p:sp>
        <p:nvSpPr>
          <p:cNvPr id="358406" name="Content Placeholder 26">
            <a:extLst>
              <a:ext uri="{FF2B5EF4-FFF2-40B4-BE49-F238E27FC236}">
                <a16:creationId xmlns:a16="http://schemas.microsoft.com/office/drawing/2014/main" id="{E5103EA4-8319-47CF-91E0-15C43ECEA12E}"/>
              </a:ext>
            </a:extLst>
          </p:cNvPr>
          <p:cNvSpPr txBox="1">
            <a:spLocks/>
          </p:cNvSpPr>
          <p:nvPr/>
        </p:nvSpPr>
        <p:spPr bwMode="auto">
          <a:xfrm>
            <a:off x="1408113" y="3224213"/>
            <a:ext cx="4094162"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Calibri" panose="020F0502020204030204" pitchFamily="34" charset="0"/>
              <a:buAutoNum type="alphaUcPeriod"/>
            </a:pPr>
            <a:r>
              <a:rPr lang="en-US" altLang="en-US" sz="2400" b="0">
                <a:solidFill>
                  <a:schemeClr val="tx1"/>
                </a:solidFill>
              </a:rPr>
              <a:t>Getting Started</a:t>
            </a:r>
          </a:p>
          <a:p>
            <a:pPr eaLnBrk="1" hangingPunct="1">
              <a:lnSpc>
                <a:spcPct val="100000"/>
              </a:lnSpc>
              <a:spcBef>
                <a:spcPct val="20000"/>
              </a:spcBef>
              <a:buClr>
                <a:srgbClr val="009383"/>
              </a:buClr>
              <a:buFont typeface="Calibri" panose="020F0502020204030204" pitchFamily="34" charset="0"/>
              <a:buAutoNum type="alphaUcPeriod"/>
            </a:pPr>
            <a:r>
              <a:rPr lang="en-US" altLang="en-US" sz="2400" b="0">
                <a:solidFill>
                  <a:schemeClr val="tx1"/>
                </a:solidFill>
              </a:rPr>
              <a:t>How does the process work today?</a:t>
            </a:r>
          </a:p>
          <a:p>
            <a:pPr eaLnBrk="1" hangingPunct="1">
              <a:lnSpc>
                <a:spcPct val="100000"/>
              </a:lnSpc>
              <a:spcBef>
                <a:spcPts val="1200"/>
              </a:spcBef>
              <a:buClr>
                <a:srgbClr val="009383"/>
              </a:buClr>
              <a:buFont typeface="Calibri" panose="020F0502020204030204" pitchFamily="34" charset="0"/>
              <a:buAutoNum type="alphaUcPeriod"/>
            </a:pPr>
            <a:r>
              <a:rPr lang="en-US" altLang="en-US" sz="2400" b="0">
                <a:solidFill>
                  <a:schemeClr val="tx1"/>
                </a:solidFill>
              </a:rPr>
              <a:t>What are the problems and root causes?</a:t>
            </a:r>
          </a:p>
          <a:p>
            <a:pPr eaLnBrk="1" hangingPunct="1">
              <a:lnSpc>
                <a:spcPct val="100000"/>
              </a:lnSpc>
              <a:spcBef>
                <a:spcPct val="20000"/>
              </a:spcBef>
              <a:buClr>
                <a:srgbClr val="009383"/>
              </a:buClr>
              <a:buFont typeface="Calibri" panose="020F0502020204030204" pitchFamily="34" charset="0"/>
              <a:buAutoNum type="alphaUcPeriod"/>
            </a:pPr>
            <a:r>
              <a:rPr lang="en-US" altLang="en-US" sz="2400" b="0">
                <a:solidFill>
                  <a:schemeClr val="tx1"/>
                </a:solidFill>
              </a:rPr>
              <a:t>What are the potential improvements?</a:t>
            </a:r>
          </a:p>
        </p:txBody>
      </p:sp>
      <p:sp>
        <p:nvSpPr>
          <p:cNvPr id="7" name="Title 4">
            <a:extLst>
              <a:ext uri="{FF2B5EF4-FFF2-40B4-BE49-F238E27FC236}">
                <a16:creationId xmlns:a16="http://schemas.microsoft.com/office/drawing/2014/main" id="{78A33A46-8E7F-4D47-8FE8-97E6648F7CF5}"/>
              </a:ext>
            </a:extLst>
          </p:cNvPr>
          <p:cNvSpPr txBox="1">
            <a:spLocks/>
          </p:cNvSpPr>
          <p:nvPr/>
        </p:nvSpPr>
        <p:spPr>
          <a:xfrm>
            <a:off x="657225" y="2503488"/>
            <a:ext cx="2722563" cy="720725"/>
          </a:xfrm>
          <a:prstGeom prst="rect">
            <a:avLst/>
          </a:prstGeom>
        </p:spPr>
        <p:txBody>
          <a:bodyPr anchor="ctr">
            <a:normAutofit/>
          </a:bodyPr>
          <a:lstStyle/>
          <a:p>
            <a:pPr defTabSz="457200" eaLnBrk="1" fontAlgn="auto" hangingPunct="1">
              <a:spcAft>
                <a:spcPts val="0"/>
              </a:spcAft>
              <a:defRPr/>
            </a:pPr>
            <a:r>
              <a:rPr lang="en-US" sz="2600" dirty="0">
                <a:solidFill>
                  <a:srgbClr val="009383"/>
                </a:solidFill>
                <a:ea typeface="+mj-ea"/>
              </a:rPr>
              <a:t>Agenda</a:t>
            </a:r>
          </a:p>
        </p:txBody>
      </p:sp>
      <p:sp>
        <p:nvSpPr>
          <p:cNvPr id="358408" name="Content Placeholder 26">
            <a:extLst>
              <a:ext uri="{FF2B5EF4-FFF2-40B4-BE49-F238E27FC236}">
                <a16:creationId xmlns:a16="http://schemas.microsoft.com/office/drawing/2014/main" id="{A469BBE1-0CBB-4A15-BF67-586415E0EA89}"/>
              </a:ext>
            </a:extLst>
          </p:cNvPr>
          <p:cNvSpPr txBox="1">
            <a:spLocks/>
          </p:cNvSpPr>
          <p:nvPr/>
        </p:nvSpPr>
        <p:spPr bwMode="auto">
          <a:xfrm>
            <a:off x="6653213" y="3228975"/>
            <a:ext cx="4244975"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Calibri" panose="020F0502020204030204" pitchFamily="34" charset="0"/>
              <a:buAutoNum type="alphaUcPeriod" startAt="5"/>
            </a:pPr>
            <a:r>
              <a:rPr lang="en-US" altLang="en-US" sz="2400" b="0">
                <a:solidFill>
                  <a:schemeClr val="tx1"/>
                </a:solidFill>
              </a:rPr>
              <a:t>How might we prioritize these improvements?</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400" b="0">
                <a:solidFill>
                  <a:schemeClr val="tx1"/>
                </a:solidFill>
              </a:rPr>
              <a:t>How will the new process work?</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400" b="0">
                <a:solidFill>
                  <a:schemeClr val="tx1"/>
                </a:solidFill>
              </a:rPr>
              <a:t>How will we implement this new process?</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400" b="0">
                <a:solidFill>
                  <a:schemeClr val="tx1"/>
                </a:solidFill>
              </a:rPr>
              <a:t>Review and close</a:t>
            </a:r>
          </a:p>
        </p:txBody>
      </p:sp>
      <p:sp>
        <p:nvSpPr>
          <p:cNvPr id="358409" name="TextBox 9">
            <a:extLst>
              <a:ext uri="{FF2B5EF4-FFF2-40B4-BE49-F238E27FC236}">
                <a16:creationId xmlns:a16="http://schemas.microsoft.com/office/drawing/2014/main" id="{F3DE4231-7141-4F25-B0A6-9A560693FFC8}"/>
              </a:ext>
            </a:extLst>
          </p:cNvPr>
          <p:cNvSpPr txBox="1">
            <a:spLocks noChangeArrowheads="1"/>
          </p:cNvSpPr>
          <p:nvPr/>
        </p:nvSpPr>
        <p:spPr bwMode="auto">
          <a:xfrm rot="1990373">
            <a:off x="9158288" y="1524000"/>
            <a:ext cx="1779587" cy="584200"/>
          </a:xfrm>
          <a:prstGeom prst="rect">
            <a:avLst/>
          </a:prstGeom>
          <a:solidFill>
            <a:srgbClr val="F2652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a:solidFill>
                  <a:schemeClr val="bg1"/>
                </a:solidFill>
              </a:rPr>
              <a:t>Practice</a:t>
            </a:r>
          </a:p>
        </p:txBody>
      </p:sp>
      <p:sp>
        <p:nvSpPr>
          <p:cNvPr id="2" name="Right Arrow 1">
            <a:extLst>
              <a:ext uri="{FF2B5EF4-FFF2-40B4-BE49-F238E27FC236}">
                <a16:creationId xmlns:a16="http://schemas.microsoft.com/office/drawing/2014/main" id="{184CD8E8-3D07-4260-9DC8-EC5A4EB02904}"/>
              </a:ext>
            </a:extLst>
          </p:cNvPr>
          <p:cNvSpPr/>
          <p:nvPr/>
        </p:nvSpPr>
        <p:spPr>
          <a:xfrm>
            <a:off x="692150" y="3594100"/>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18" name="Right Arrow 1">
            <a:extLst>
              <a:ext uri="{FF2B5EF4-FFF2-40B4-BE49-F238E27FC236}">
                <a16:creationId xmlns:a16="http://schemas.microsoft.com/office/drawing/2014/main" id="{008B5426-F06E-4B15-A0B1-B53EE8A990FF}"/>
              </a:ext>
            </a:extLst>
          </p:cNvPr>
          <p:cNvSpPr/>
          <p:nvPr/>
        </p:nvSpPr>
        <p:spPr>
          <a:xfrm>
            <a:off x="657225" y="4487863"/>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19" name="Right Arrow 1">
            <a:extLst>
              <a:ext uri="{FF2B5EF4-FFF2-40B4-BE49-F238E27FC236}">
                <a16:creationId xmlns:a16="http://schemas.microsoft.com/office/drawing/2014/main" id="{11204938-7FDF-492C-B316-5CCB84856CB3}"/>
              </a:ext>
            </a:extLst>
          </p:cNvPr>
          <p:cNvSpPr/>
          <p:nvPr/>
        </p:nvSpPr>
        <p:spPr>
          <a:xfrm>
            <a:off x="657225" y="5326063"/>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0" name="Right Arrow 1">
            <a:extLst>
              <a:ext uri="{FF2B5EF4-FFF2-40B4-BE49-F238E27FC236}">
                <a16:creationId xmlns:a16="http://schemas.microsoft.com/office/drawing/2014/main" id="{D89C0158-1521-4E30-A9E5-12F607A3B5B8}"/>
              </a:ext>
            </a:extLst>
          </p:cNvPr>
          <p:cNvSpPr/>
          <p:nvPr/>
        </p:nvSpPr>
        <p:spPr>
          <a:xfrm>
            <a:off x="5994400" y="3125788"/>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1" name="Right Arrow 1">
            <a:extLst>
              <a:ext uri="{FF2B5EF4-FFF2-40B4-BE49-F238E27FC236}">
                <a16:creationId xmlns:a16="http://schemas.microsoft.com/office/drawing/2014/main" id="{1070B9AC-1659-40DD-A7C1-8044CECAF110}"/>
              </a:ext>
            </a:extLst>
          </p:cNvPr>
          <p:cNvSpPr/>
          <p:nvPr/>
        </p:nvSpPr>
        <p:spPr>
          <a:xfrm>
            <a:off x="5994400" y="3954463"/>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4" name="Right Arrow 1">
            <a:extLst>
              <a:ext uri="{FF2B5EF4-FFF2-40B4-BE49-F238E27FC236}">
                <a16:creationId xmlns:a16="http://schemas.microsoft.com/office/drawing/2014/main" id="{A462C1A8-14EC-4F56-9B59-8C3DA7DE2EF9}"/>
              </a:ext>
            </a:extLst>
          </p:cNvPr>
          <p:cNvSpPr/>
          <p:nvPr/>
        </p:nvSpPr>
        <p:spPr>
          <a:xfrm>
            <a:off x="5994400" y="4783138"/>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5" name="Right Arrow 1">
            <a:extLst>
              <a:ext uri="{FF2B5EF4-FFF2-40B4-BE49-F238E27FC236}">
                <a16:creationId xmlns:a16="http://schemas.microsoft.com/office/drawing/2014/main" id="{0A03D62E-24BE-4A1B-AF77-CC48A49051BB}"/>
              </a:ext>
            </a:extLst>
          </p:cNvPr>
          <p:cNvSpPr/>
          <p:nvPr/>
        </p:nvSpPr>
        <p:spPr>
          <a:xfrm>
            <a:off x="5994400" y="5611813"/>
            <a:ext cx="515938" cy="606425"/>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FDC8879-5FF5-486D-9C5A-274E49BAAB9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chemeClr val="bg2"/>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subTnLst>
                                    <p:animClr clrSpc="rgb" dir="cw">
                                      <p:cBhvr override="childStyle">
                                        <p:cTn dur="1" fill="hold" display="0" masterRel="nextClick" afterEffect="1"/>
                                        <p:tgtEl>
                                          <p:spTgt spid="18"/>
                                        </p:tgtEl>
                                        <p:attrNameLst>
                                          <p:attrName>ppt_c</p:attrName>
                                        </p:attrNameLst>
                                      </p:cBhvr>
                                      <p:to>
                                        <a:schemeClr val="bg2"/>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subTnLst>
                                    <p:animClr clrSpc="rgb" dir="cw">
                                      <p:cBhvr override="childStyle">
                                        <p:cTn dur="1" fill="hold" display="0" masterRel="nextClick" afterEffect="1"/>
                                        <p:tgtEl>
                                          <p:spTgt spid="19"/>
                                        </p:tgtEl>
                                        <p:attrNameLst>
                                          <p:attrName>ppt_c</p:attrName>
                                        </p:attrNameLst>
                                      </p:cBhvr>
                                      <p:to>
                                        <a:schemeClr val="bg2"/>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subTnLst>
                                    <p:animClr clrSpc="rgb" dir="cw">
                                      <p:cBhvr override="childStyle">
                                        <p:cTn dur="1" fill="hold" display="0" masterRel="nextClick" afterEffect="1"/>
                                        <p:tgtEl>
                                          <p:spTgt spid="20"/>
                                        </p:tgtEl>
                                        <p:attrNameLst>
                                          <p:attrName>ppt_c</p:attrName>
                                        </p:attrNameLst>
                                      </p:cBhvr>
                                      <p:to>
                                        <a:schemeClr val="bg2"/>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subTnLst>
                                    <p:animClr clrSpc="rgb" dir="cw">
                                      <p:cBhvr override="childStyle">
                                        <p:cTn dur="1" fill="hold" display="0" masterRel="nextClick" afterEffect="1"/>
                                        <p:tgtEl>
                                          <p:spTgt spid="21"/>
                                        </p:tgtEl>
                                        <p:attrNameLst>
                                          <p:attrName>ppt_c</p:attrName>
                                        </p:attrNameLst>
                                      </p:cBhvr>
                                      <p:to>
                                        <a:schemeClr val="bg2"/>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subTnLst>
                                    <p:animClr clrSpc="rgb" dir="cw">
                                      <p:cBhvr override="childStyle">
                                        <p:cTn dur="1" fill="hold" display="0" masterRel="nextClick" afterEffect="1"/>
                                        <p:tgtEl>
                                          <p:spTgt spid="24"/>
                                        </p:tgtEl>
                                        <p:attrNameLst>
                                          <p:attrName>ppt_c</p:attrName>
                                        </p:attrNameLst>
                                      </p:cBhvr>
                                      <p:to>
                                        <a:schemeClr val="bg2"/>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subTnLst>
                                    <p:animClr clrSpc="rgb" dir="cw">
                                      <p:cBhvr override="childStyle">
                                        <p:cTn dur="1" fill="hold" display="0" masterRel="nextClick" afterEffect="1"/>
                                        <p:tgtEl>
                                          <p:spTgt spid="2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20" grpId="0" animBg="1"/>
      <p:bldP spid="21" grpId="0" animBg="1"/>
      <p:bldP spid="24" grpId="0" animBg="1"/>
      <p:bldP spid="25"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4">
            <a:extLst>
              <a:ext uri="{FF2B5EF4-FFF2-40B4-BE49-F238E27FC236}">
                <a16:creationId xmlns:a16="http://schemas.microsoft.com/office/drawing/2014/main" id="{12D7B9ED-F95F-4C3F-B90D-9D0067C9723C}"/>
              </a:ext>
            </a:extLst>
          </p:cNvPr>
          <p:cNvPicPr>
            <a:picLocks noChangeAspect="1"/>
          </p:cNvPicPr>
          <p:nvPr/>
        </p:nvPicPr>
        <p:blipFill>
          <a:blip r:embed="rId3">
            <a:extLst>
              <a:ext uri="{28A0092B-C50C-407E-A947-70E740481C1C}">
                <a14:useLocalDpi xmlns:a14="http://schemas.microsoft.com/office/drawing/2010/main" val="0"/>
              </a:ext>
            </a:extLst>
          </a:blip>
          <a:srcRect l="6522" r="6522"/>
          <a:stretch>
            <a:fillRect/>
          </a:stretch>
        </p:blipFill>
        <p:spPr bwMode="auto">
          <a:xfrm>
            <a:off x="0" y="-1217613"/>
            <a:ext cx="12192000" cy="9293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451" name="Slide Number Placeholder 3">
            <a:extLst>
              <a:ext uri="{FF2B5EF4-FFF2-40B4-BE49-F238E27FC236}">
                <a16:creationId xmlns:a16="http://schemas.microsoft.com/office/drawing/2014/main" id="{FB650BAF-F9F4-4BBB-A1E9-47EB57861E4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C7472BC8-8203-4505-A939-CE1F46C74AC7}" type="slidenum">
              <a:rPr lang="en-US" altLang="en-US" sz="800">
                <a:solidFill>
                  <a:schemeClr val="bg1"/>
                </a:solidFill>
              </a:rPr>
              <a:pPr>
                <a:lnSpc>
                  <a:spcPct val="100000"/>
                </a:lnSpc>
                <a:spcBef>
                  <a:spcPct val="0"/>
                </a:spcBef>
                <a:buFontTx/>
                <a:buNone/>
              </a:pPr>
              <a:t>117</a:t>
            </a:fld>
            <a:endParaRPr lang="en-US" altLang="en-US" sz="800">
              <a:solidFill>
                <a:schemeClr val="bg1"/>
              </a:solidFill>
            </a:endParaRPr>
          </a:p>
        </p:txBody>
      </p:sp>
      <p:sp>
        <p:nvSpPr>
          <p:cNvPr id="360452" name="Title 10">
            <a:extLst>
              <a:ext uri="{FF2B5EF4-FFF2-40B4-BE49-F238E27FC236}">
                <a16:creationId xmlns:a16="http://schemas.microsoft.com/office/drawing/2014/main" id="{D9DC7302-2C6A-4597-8950-C81AD0191D6F}"/>
              </a:ext>
            </a:extLst>
          </p:cNvPr>
          <p:cNvSpPr>
            <a:spLocks noGrp="1" noChangeArrowheads="1"/>
          </p:cNvSpPr>
          <p:nvPr>
            <p:ph type="title"/>
          </p:nvPr>
        </p:nvSpPr>
        <p:spPr>
          <a:xfrm>
            <a:off x="657225" y="522288"/>
            <a:ext cx="7429500" cy="690562"/>
          </a:xfrm>
        </p:spPr>
        <p:txBody>
          <a:bodyPr/>
          <a:lstStyle/>
          <a:p>
            <a:r>
              <a:rPr lang="en-US" altLang="en-US" sz="3600"/>
              <a:t>E2. Give Clear Directions </a:t>
            </a:r>
          </a:p>
        </p:txBody>
      </p:sp>
      <p:sp>
        <p:nvSpPr>
          <p:cNvPr id="12" name="Rectangle 3">
            <a:extLst>
              <a:ext uri="{FF2B5EF4-FFF2-40B4-BE49-F238E27FC236}">
                <a16:creationId xmlns:a16="http://schemas.microsoft.com/office/drawing/2014/main" id="{2D743E36-C22C-4048-B168-3BBB2E65C582}"/>
              </a:ext>
            </a:extLst>
          </p:cNvPr>
          <p:cNvSpPr txBox="1">
            <a:spLocks noChangeArrowheads="1"/>
          </p:cNvSpPr>
          <p:nvPr/>
        </p:nvSpPr>
        <p:spPr bwMode="auto">
          <a:xfrm>
            <a:off x="2171700" y="1243013"/>
            <a:ext cx="7848600" cy="4908550"/>
          </a:xfrm>
          <a:prstGeom prst="rect">
            <a:avLst/>
          </a:prstGeom>
          <a:solidFill>
            <a:schemeClr val="bg1">
              <a:alpha val="79999"/>
            </a:schemeClr>
          </a:solidFill>
          <a:ln>
            <a:noFill/>
          </a:ln>
        </p:spPr>
        <p:txBody>
          <a:bodyPr/>
          <a:lstStyle>
            <a:lvl1pPr defTabSz="463550">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defTabSz="4635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defTabSz="46355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defTabSz="46355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defTabSz="46355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defTabSz="46355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defTabSz="46355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defTabSz="46355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defTabSz="46355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eaLnBrk="1" hangingPunct="1">
              <a:spcBef>
                <a:spcPct val="0"/>
              </a:spcBef>
              <a:buFont typeface="Wingdings" panose="05000000000000000000" pitchFamily="2" charset="2"/>
              <a:buNone/>
              <a:defRPr/>
            </a:pPr>
            <a:r>
              <a:rPr lang="en-US" altLang="en-US" sz="2400" b="0" dirty="0">
                <a:solidFill>
                  <a:schemeClr val="tx1"/>
                </a:solidFill>
              </a:rPr>
              <a:t>When giving directions, </a:t>
            </a:r>
            <a:r>
              <a:rPr lang="en-US" altLang="en-US" sz="2400" b="0" i="1" dirty="0">
                <a:solidFill>
                  <a:schemeClr val="tx1"/>
                </a:solidFill>
              </a:rPr>
              <a:t>masterful meeting </a:t>
            </a:r>
            <a:r>
              <a:rPr lang="en-US" altLang="en-US" sz="2400" b="0" dirty="0">
                <a:solidFill>
                  <a:schemeClr val="tx1"/>
                </a:solidFill>
              </a:rPr>
              <a:t>leaders describe what to do, how to do it, and why doing it is important. Step through your </a:t>
            </a:r>
            <a:r>
              <a:rPr lang="en-US" altLang="en-US" sz="2400" dirty="0" err="1">
                <a:solidFill>
                  <a:srgbClr val="009383"/>
                </a:solidFill>
              </a:rPr>
              <a:t>PeDeQs</a:t>
            </a:r>
            <a:r>
              <a:rPr lang="en-US" altLang="en-US" sz="2400" b="0" dirty="0">
                <a:solidFill>
                  <a:schemeClr val="tx1"/>
                </a:solidFill>
              </a:rPr>
              <a:t>.</a:t>
            </a:r>
          </a:p>
          <a:p>
            <a:pPr eaLnBrk="1" hangingPunct="1">
              <a:spcBef>
                <a:spcPct val="0"/>
              </a:spcBef>
              <a:buFont typeface="Arial" panose="020B0604020202020204" pitchFamily="34" charset="0"/>
              <a:buNone/>
              <a:defRPr/>
            </a:pPr>
            <a:endParaRPr lang="en-US" altLang="en-US" sz="2400" b="0" dirty="0">
              <a:solidFill>
                <a:schemeClr val="tx1"/>
              </a:solidFill>
            </a:endParaRPr>
          </a:p>
          <a:p>
            <a:pPr marL="342900" indent="-342900" eaLnBrk="1" hangingPunct="1">
              <a:spcBef>
                <a:spcPct val="0"/>
              </a:spcBef>
              <a:buClr>
                <a:srgbClr val="009383"/>
              </a:buClr>
              <a:defRPr/>
            </a:pPr>
            <a:r>
              <a:rPr lang="en-US" altLang="en-US" sz="2400" b="0" dirty="0">
                <a:solidFill>
                  <a:schemeClr val="tx1"/>
                </a:solidFill>
              </a:rPr>
              <a:t>	Give the overall </a:t>
            </a:r>
            <a:r>
              <a:rPr lang="en-US" altLang="en-US" sz="3600" dirty="0">
                <a:solidFill>
                  <a:srgbClr val="009383"/>
                </a:solidFill>
              </a:rPr>
              <a:t>P</a:t>
            </a:r>
            <a:r>
              <a:rPr lang="en-US" altLang="en-US" sz="2400" dirty="0">
                <a:solidFill>
                  <a:srgbClr val="009383"/>
                </a:solidFill>
              </a:rPr>
              <a:t>urpose</a:t>
            </a:r>
            <a:r>
              <a:rPr lang="en-US" altLang="en-US" sz="2400" b="0" dirty="0">
                <a:solidFill>
                  <a:schemeClr val="tx1"/>
                </a:solidFill>
              </a:rPr>
              <a:t> of the activity.</a:t>
            </a:r>
          </a:p>
          <a:p>
            <a:pPr marL="342900" indent="-342900" eaLnBrk="1" hangingPunct="1">
              <a:spcBef>
                <a:spcPct val="0"/>
              </a:spcBef>
              <a:buClr>
                <a:srgbClr val="009383"/>
              </a:buClr>
              <a:defRPr/>
            </a:pPr>
            <a:r>
              <a:rPr lang="en-US" altLang="en-US" sz="2400" b="0" dirty="0">
                <a:solidFill>
                  <a:schemeClr val="tx1"/>
                </a:solidFill>
              </a:rPr>
              <a:t>	Use an </a:t>
            </a:r>
            <a:r>
              <a:rPr lang="en-US" altLang="en-US" sz="3600" dirty="0">
                <a:solidFill>
                  <a:srgbClr val="009383"/>
                </a:solidFill>
              </a:rPr>
              <a:t>e</a:t>
            </a:r>
            <a:r>
              <a:rPr lang="en-US" altLang="en-US" sz="2400" dirty="0">
                <a:solidFill>
                  <a:srgbClr val="009383"/>
                </a:solidFill>
              </a:rPr>
              <a:t>xample </a:t>
            </a:r>
            <a:r>
              <a:rPr lang="en-US" altLang="en-US" sz="2400" b="0" dirty="0">
                <a:solidFill>
                  <a:schemeClr val="tx1"/>
                </a:solidFill>
              </a:rPr>
              <a:t>if appropriate.</a:t>
            </a:r>
          </a:p>
          <a:p>
            <a:pPr marL="342900" indent="-342900" eaLnBrk="1" hangingPunct="1">
              <a:spcBef>
                <a:spcPct val="0"/>
              </a:spcBef>
              <a:buClr>
                <a:srgbClr val="009383"/>
              </a:buClr>
              <a:defRPr/>
            </a:pPr>
            <a:r>
              <a:rPr lang="en-US" altLang="en-US" sz="2400" b="0" dirty="0">
                <a:solidFill>
                  <a:schemeClr val="tx1"/>
                </a:solidFill>
              </a:rPr>
              <a:t>	Give general </a:t>
            </a:r>
            <a:r>
              <a:rPr lang="en-US" altLang="en-US" sz="3600" dirty="0">
                <a:solidFill>
                  <a:srgbClr val="009383"/>
                </a:solidFill>
              </a:rPr>
              <a:t>D</a:t>
            </a:r>
            <a:r>
              <a:rPr lang="en-US" altLang="en-US" sz="2400" dirty="0">
                <a:solidFill>
                  <a:srgbClr val="009383"/>
                </a:solidFill>
              </a:rPr>
              <a:t>irections</a:t>
            </a:r>
            <a:r>
              <a:rPr lang="en-US" altLang="en-US" sz="2400" b="0" dirty="0">
                <a:solidFill>
                  <a:schemeClr val="tx1"/>
                </a:solidFill>
              </a:rPr>
              <a:t>.</a:t>
            </a:r>
          </a:p>
          <a:p>
            <a:pPr marL="342900" indent="-342900" eaLnBrk="1" hangingPunct="1">
              <a:spcBef>
                <a:spcPct val="0"/>
              </a:spcBef>
              <a:buClr>
                <a:srgbClr val="009383"/>
              </a:buClr>
              <a:defRPr/>
            </a:pPr>
            <a:r>
              <a:rPr lang="en-US" altLang="en-US" sz="2400" b="0" dirty="0">
                <a:solidFill>
                  <a:schemeClr val="tx1"/>
                </a:solidFill>
              </a:rPr>
              <a:t>	Give specific </a:t>
            </a:r>
            <a:r>
              <a:rPr lang="en-US" altLang="en-US" sz="3600" dirty="0">
                <a:solidFill>
                  <a:srgbClr val="009383"/>
                </a:solidFill>
              </a:rPr>
              <a:t>e</a:t>
            </a:r>
            <a:r>
              <a:rPr lang="en-US" altLang="en-US" sz="2400" dirty="0">
                <a:solidFill>
                  <a:srgbClr val="009383"/>
                </a:solidFill>
              </a:rPr>
              <a:t>xceptions</a:t>
            </a:r>
            <a:r>
              <a:rPr lang="en-US" altLang="en-US" sz="2400" dirty="0">
                <a:solidFill>
                  <a:schemeClr val="tx1"/>
                </a:solidFill>
              </a:rPr>
              <a:t> </a:t>
            </a:r>
            <a:r>
              <a:rPr lang="en-US" altLang="en-US" sz="2400" b="0" dirty="0">
                <a:solidFill>
                  <a:schemeClr val="tx1"/>
                </a:solidFill>
              </a:rPr>
              <a:t>and special cases </a:t>
            </a:r>
          </a:p>
          <a:p>
            <a:pPr marL="342900" indent="-342900" eaLnBrk="1" hangingPunct="1">
              <a:spcBef>
                <a:spcPct val="0"/>
              </a:spcBef>
              <a:buClr>
                <a:srgbClr val="009383"/>
              </a:buClr>
              <a:defRPr/>
            </a:pPr>
            <a:r>
              <a:rPr lang="en-US" altLang="en-US" sz="2400" b="0" dirty="0">
                <a:solidFill>
                  <a:schemeClr val="tx1"/>
                </a:solidFill>
              </a:rPr>
              <a:t>	Ask for </a:t>
            </a:r>
            <a:r>
              <a:rPr lang="en-US" altLang="en-US" sz="3600" dirty="0">
                <a:solidFill>
                  <a:srgbClr val="009383"/>
                </a:solidFill>
              </a:rPr>
              <a:t>Q</a:t>
            </a:r>
            <a:r>
              <a:rPr lang="en-US" altLang="en-US" sz="2400" dirty="0">
                <a:solidFill>
                  <a:srgbClr val="009383"/>
                </a:solidFill>
              </a:rPr>
              <a:t>uestions</a:t>
            </a:r>
            <a:r>
              <a:rPr lang="en-US" altLang="en-US" sz="2400" b="0" dirty="0">
                <a:solidFill>
                  <a:schemeClr val="tx1"/>
                </a:solidFill>
              </a:rPr>
              <a:t>.</a:t>
            </a:r>
          </a:p>
          <a:p>
            <a:pPr marL="342900" indent="-342900" eaLnBrk="1" hangingPunct="1">
              <a:spcBef>
                <a:spcPct val="0"/>
              </a:spcBef>
              <a:buClr>
                <a:srgbClr val="009383"/>
              </a:buClr>
              <a:defRPr/>
            </a:pPr>
            <a:r>
              <a:rPr lang="en-US" altLang="en-US" sz="2400" b="0" dirty="0">
                <a:solidFill>
                  <a:schemeClr val="tx1"/>
                </a:solidFill>
              </a:rPr>
              <a:t>	Ask your </a:t>
            </a:r>
            <a:r>
              <a:rPr lang="en-US" altLang="en-US" sz="3600" dirty="0">
                <a:solidFill>
                  <a:srgbClr val="009383"/>
                </a:solidFill>
              </a:rPr>
              <a:t>S</a:t>
            </a:r>
            <a:r>
              <a:rPr lang="en-US" altLang="en-US" sz="2400" dirty="0">
                <a:solidFill>
                  <a:srgbClr val="009383"/>
                </a:solidFill>
              </a:rPr>
              <a:t>tarting Question</a:t>
            </a:r>
            <a:r>
              <a:rPr lang="en-US" altLang="en-US" sz="2400" b="0" dirty="0">
                <a:solidFill>
                  <a:schemeClr val="tx1"/>
                </a:solidFill>
              </a:rPr>
              <a:t>.</a:t>
            </a:r>
          </a:p>
        </p:txBody>
      </p:sp>
      <p:sp>
        <p:nvSpPr>
          <p:cNvPr id="360454" name="TextBox 8">
            <a:extLst>
              <a:ext uri="{FF2B5EF4-FFF2-40B4-BE49-F238E27FC236}">
                <a16:creationId xmlns:a16="http://schemas.microsoft.com/office/drawing/2014/main" id="{86F9255D-379B-4967-A454-F3CC53E0892E}"/>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360455" name="TextBox 9">
            <a:extLst>
              <a:ext uri="{FF2B5EF4-FFF2-40B4-BE49-F238E27FC236}">
                <a16:creationId xmlns:a16="http://schemas.microsoft.com/office/drawing/2014/main" id="{63A2854C-DC5D-440E-986B-271B81909EEA}"/>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dissolve">
                                      <p:cBhvr>
                                        <p:cTn id="7" dur="500"/>
                                        <p:tgtEl>
                                          <p:spTgt spid="12">
                                            <p:bg/>
                                          </p:spTgt>
                                        </p:tgtEl>
                                      </p:cBhvr>
                                    </p:animEffect>
                                  </p:childTnLst>
                                </p:cTn>
                              </p:par>
                              <p:par>
                                <p:cTn id="8" presetID="1" presetClass="entr" presetSubtype="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animEffect transition="in" filter="dissolve">
                                      <p:cBhvr>
                                        <p:cTn id="14" dur="500"/>
                                        <p:tgtEl>
                                          <p:spTgt spid="12">
                                            <p:txEl>
                                              <p:pRg st="2" end="2"/>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animEffect transition="in" filter="dissolve">
                                      <p:cBhvr>
                                        <p:cTn id="19" dur="500"/>
                                        <p:tgtEl>
                                          <p:spTgt spid="12">
                                            <p:txEl>
                                              <p:pRg st="3" end="3"/>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2">
                                            <p:txEl>
                                              <p:pRg st="4" end="4"/>
                                            </p:txEl>
                                          </p:spTgt>
                                        </p:tgtEl>
                                        <p:attrNameLst>
                                          <p:attrName>style.visibility</p:attrName>
                                        </p:attrNameLst>
                                      </p:cBhvr>
                                      <p:to>
                                        <p:strVal val="visible"/>
                                      </p:to>
                                    </p:set>
                                    <p:animEffect transition="in" filter="dissolve">
                                      <p:cBhvr>
                                        <p:cTn id="24" dur="500"/>
                                        <p:tgtEl>
                                          <p:spTgt spid="12">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animEffect transition="in" filter="dissolve">
                                      <p:cBhvr>
                                        <p:cTn id="29" dur="500"/>
                                        <p:tgtEl>
                                          <p:spTgt spid="12">
                                            <p:txEl>
                                              <p:pRg st="5" end="5"/>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2">
                                            <p:txEl>
                                              <p:pRg st="6" end="6"/>
                                            </p:txEl>
                                          </p:spTgt>
                                        </p:tgtEl>
                                        <p:attrNameLst>
                                          <p:attrName>style.visibility</p:attrName>
                                        </p:attrNameLst>
                                      </p:cBhvr>
                                      <p:to>
                                        <p:strVal val="visible"/>
                                      </p:to>
                                    </p:set>
                                    <p:animEffect transition="in" filter="dissolve">
                                      <p:cBhvr>
                                        <p:cTn id="34" dur="500"/>
                                        <p:tgtEl>
                                          <p:spTgt spid="12">
                                            <p:txEl>
                                              <p:pRg st="6" end="6"/>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2">
                                            <p:txEl>
                                              <p:pRg st="7" end="7"/>
                                            </p:txEl>
                                          </p:spTgt>
                                        </p:tgtEl>
                                        <p:attrNameLst>
                                          <p:attrName>style.visibility</p:attrName>
                                        </p:attrNameLst>
                                      </p:cBhvr>
                                      <p:to>
                                        <p:strVal val="visible"/>
                                      </p:to>
                                    </p:set>
                                    <p:animEffect transition="in" filter="dissolve">
                                      <p:cBhvr>
                                        <p:cTn id="39"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498" name="Picture 7">
            <a:extLst>
              <a:ext uri="{FF2B5EF4-FFF2-40B4-BE49-F238E27FC236}">
                <a16:creationId xmlns:a16="http://schemas.microsoft.com/office/drawing/2014/main" id="{92585FCE-A501-43D1-885F-2A74EA16F640}"/>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l="11372"/>
          <a:stretch>
            <a:fillRect/>
          </a:stretch>
        </p:blipFill>
        <p:spPr bwMode="auto">
          <a:xfrm>
            <a:off x="-122238" y="-152400"/>
            <a:ext cx="12314238"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2499" name="Slide Number Placeholder 5">
            <a:extLst>
              <a:ext uri="{FF2B5EF4-FFF2-40B4-BE49-F238E27FC236}">
                <a16:creationId xmlns:a16="http://schemas.microsoft.com/office/drawing/2014/main" id="{9774C41C-6232-4115-A92F-4FF3CF8FB01E}"/>
              </a:ext>
            </a:extLst>
          </p:cNvPr>
          <p:cNvSpPr>
            <a:spLocks noGrp="1"/>
          </p:cNvSpPr>
          <p:nvPr>
            <p:ph type="sldNum" sz="quarter" idx="11"/>
          </p:nvPr>
        </p:nvSpPr>
        <p:spPr bwMode="auto">
          <a:xfrm>
            <a:off x="169863" y="6356350"/>
            <a:ext cx="27701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CCC39FB-A5C9-449A-BE29-E8C71F059671}" type="slidenum">
              <a:rPr lang="en-US" altLang="en-US" sz="800">
                <a:solidFill>
                  <a:schemeClr val="bg1"/>
                </a:solidFill>
              </a:rPr>
              <a:pPr>
                <a:lnSpc>
                  <a:spcPct val="100000"/>
                </a:lnSpc>
                <a:spcBef>
                  <a:spcPct val="0"/>
                </a:spcBef>
                <a:buFontTx/>
                <a:buNone/>
              </a:pPr>
              <a:t>118</a:t>
            </a:fld>
            <a:endParaRPr lang="en-US" altLang="en-US" sz="800">
              <a:solidFill>
                <a:schemeClr val="bg1"/>
              </a:solidFill>
            </a:endParaRPr>
          </a:p>
        </p:txBody>
      </p:sp>
      <p:sp>
        <p:nvSpPr>
          <p:cNvPr id="362500" name="Rectangle 5">
            <a:extLst>
              <a:ext uri="{FF2B5EF4-FFF2-40B4-BE49-F238E27FC236}">
                <a16:creationId xmlns:a16="http://schemas.microsoft.com/office/drawing/2014/main" id="{178C2456-6628-4D6D-96BC-1E3525573A71}"/>
              </a:ext>
            </a:extLst>
          </p:cNvPr>
          <p:cNvSpPr>
            <a:spLocks noGrp="1" noChangeArrowheads="1"/>
          </p:cNvSpPr>
          <p:nvPr>
            <p:ph type="title"/>
          </p:nvPr>
        </p:nvSpPr>
        <p:spPr>
          <a:xfrm>
            <a:off x="582613" y="522288"/>
            <a:ext cx="7504112" cy="690562"/>
          </a:xfrm>
        </p:spPr>
        <p:txBody>
          <a:bodyPr/>
          <a:lstStyle/>
          <a:p>
            <a:r>
              <a:rPr lang="en-US" altLang="en-US" sz="3600">
                <a:solidFill>
                  <a:srgbClr val="FFEFFF"/>
                </a:solidFill>
              </a:rPr>
              <a:t>E3. Redirect Side Issues</a:t>
            </a:r>
          </a:p>
        </p:txBody>
      </p:sp>
      <p:sp>
        <p:nvSpPr>
          <p:cNvPr id="346116" name="Rectangle 4">
            <a:extLst>
              <a:ext uri="{FF2B5EF4-FFF2-40B4-BE49-F238E27FC236}">
                <a16:creationId xmlns:a16="http://schemas.microsoft.com/office/drawing/2014/main" id="{49F04A09-A956-4066-B5CA-C9D68113118B}"/>
              </a:ext>
            </a:extLst>
          </p:cNvPr>
          <p:cNvSpPr>
            <a:spLocks noGrp="1" noChangeArrowheads="1"/>
          </p:cNvSpPr>
          <p:nvPr>
            <p:ph idx="4294967295"/>
          </p:nvPr>
        </p:nvSpPr>
        <p:spPr>
          <a:xfrm>
            <a:off x="582613" y="1751013"/>
            <a:ext cx="5630862" cy="2733675"/>
          </a:xfrm>
        </p:spPr>
        <p:txBody>
          <a:bodyPr/>
          <a:lstStyle/>
          <a:p>
            <a:pPr marL="342900" indent="-342900">
              <a:buClr>
                <a:srgbClr val="009383"/>
              </a:buClr>
              <a:buFont typeface="Arial" panose="020B0604020202020204" pitchFamily="34" charset="0"/>
              <a:buChar char="•"/>
            </a:pPr>
            <a:r>
              <a:rPr lang="en-US" altLang="en-US" sz="2400" dirty="0">
                <a:solidFill>
                  <a:srgbClr val="FFEFFF"/>
                </a:solidFill>
              </a:rPr>
              <a:t>If the group begins to detour to an unrelated discussion, use a redirection question. </a:t>
            </a:r>
          </a:p>
          <a:p>
            <a:pPr marL="342900" indent="-342900">
              <a:buClr>
                <a:srgbClr val="009383"/>
              </a:buClr>
              <a:buFont typeface="Arial" panose="020B0604020202020204" pitchFamily="34" charset="0"/>
              <a:buChar char="•"/>
            </a:pPr>
            <a:r>
              <a:rPr lang="en-US" altLang="en-US" sz="2400" dirty="0">
                <a:solidFill>
                  <a:srgbClr val="FFEFFF"/>
                </a:solidFill>
              </a:rPr>
              <a:t>Remember: Ask. Don’t tell.</a:t>
            </a:r>
          </a:p>
          <a:p>
            <a:pPr marL="342900" indent="-342900">
              <a:buClr>
                <a:srgbClr val="009383"/>
              </a:buClr>
              <a:buFont typeface="Arial" panose="020B0604020202020204" pitchFamily="34" charset="0"/>
              <a:buChar char="•"/>
            </a:pPr>
            <a:r>
              <a:rPr lang="en-US" altLang="en-US" sz="2400" dirty="0">
                <a:solidFill>
                  <a:srgbClr val="FFEFFF"/>
                </a:solidFill>
              </a:rPr>
              <a:t>Use the parking boards liberally.</a:t>
            </a:r>
          </a:p>
        </p:txBody>
      </p:sp>
      <p:sp>
        <p:nvSpPr>
          <p:cNvPr id="346115" name="Text Box 3">
            <a:extLst>
              <a:ext uri="{FF2B5EF4-FFF2-40B4-BE49-F238E27FC236}">
                <a16:creationId xmlns:a16="http://schemas.microsoft.com/office/drawing/2014/main" id="{A6DBCEFD-9653-4FD0-AECA-6A9221518126}"/>
              </a:ext>
            </a:extLst>
          </p:cNvPr>
          <p:cNvSpPr>
            <a:spLocks noChangeArrowheads="1"/>
          </p:cNvSpPr>
          <p:nvPr/>
        </p:nvSpPr>
        <p:spPr bwMode="auto">
          <a:xfrm>
            <a:off x="7924800" y="3906838"/>
            <a:ext cx="3352800" cy="2144712"/>
          </a:xfrm>
          <a:prstGeom prst="roundRect">
            <a:avLst>
              <a:gd name="adj" fmla="val 16667"/>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50000"/>
              </a:spcBef>
              <a:buFontTx/>
              <a:buNone/>
            </a:pPr>
            <a:r>
              <a:rPr lang="en-US" altLang="en-US" sz="2000" i="1">
                <a:solidFill>
                  <a:srgbClr val="FFEFFF"/>
                </a:solidFill>
              </a:rPr>
              <a:t>“What you are saying is important.  Should we put it on the issues list so that we don’t lose it? Then, we can focus back on …”</a:t>
            </a:r>
          </a:p>
        </p:txBody>
      </p:sp>
      <p:sp>
        <p:nvSpPr>
          <p:cNvPr id="362503" name="TextBox 6">
            <a:extLst>
              <a:ext uri="{FF2B5EF4-FFF2-40B4-BE49-F238E27FC236}">
                <a16:creationId xmlns:a16="http://schemas.microsoft.com/office/drawing/2014/main" id="{B984A929-8A47-4263-AAD7-EE0287C8CDC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362504" name="TextBox 8">
            <a:extLst>
              <a:ext uri="{FF2B5EF4-FFF2-40B4-BE49-F238E27FC236}">
                <a16:creationId xmlns:a16="http://schemas.microsoft.com/office/drawing/2014/main" id="{D4D03D37-03CB-4633-AFD5-F3D103596C56}"/>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6115"/>
                                        </p:tgtEl>
                                        <p:attrNameLst>
                                          <p:attrName>style.visibility</p:attrName>
                                        </p:attrNameLst>
                                      </p:cBhvr>
                                      <p:to>
                                        <p:strVal val="visible"/>
                                      </p:to>
                                    </p:set>
                                    <p:animEffect transition="in" filter="dissolve">
                                      <p:cBhvr>
                                        <p:cTn id="7" dur="500"/>
                                        <p:tgtEl>
                                          <p:spTgt spid="3461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6116">
                                            <p:txEl>
                                              <p:pRg st="1" end="1"/>
                                            </p:txEl>
                                          </p:spTgt>
                                        </p:tgtEl>
                                        <p:attrNameLst>
                                          <p:attrName>style.visibility</p:attrName>
                                        </p:attrNameLst>
                                      </p:cBhvr>
                                      <p:to>
                                        <p:strVal val="visible"/>
                                      </p:to>
                                    </p:set>
                                    <p:animEffect transition="in" filter="dissolve">
                                      <p:cBhvr>
                                        <p:cTn id="12" dur="500"/>
                                        <p:tgtEl>
                                          <p:spTgt spid="3461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6116">
                                            <p:txEl>
                                              <p:pRg st="2" end="2"/>
                                            </p:txEl>
                                          </p:spTgt>
                                        </p:tgtEl>
                                        <p:attrNameLst>
                                          <p:attrName>style.visibility</p:attrName>
                                        </p:attrNameLst>
                                      </p:cBhvr>
                                      <p:to>
                                        <p:strVal val="visible"/>
                                      </p:to>
                                    </p:set>
                                    <p:animEffect transition="in" filter="dissolve">
                                      <p:cBhvr>
                                        <p:cTn id="17" dur="500"/>
                                        <p:tgtEl>
                                          <p:spTgt spid="3461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6" grpId="0" build="p"/>
      <p:bldP spid="346115"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5" name="Rectangle 3">
            <a:extLst>
              <a:ext uri="{FF2B5EF4-FFF2-40B4-BE49-F238E27FC236}">
                <a16:creationId xmlns:a16="http://schemas.microsoft.com/office/drawing/2014/main" id="{6F7D756D-16AC-4293-8535-F4F172FC12A5}"/>
              </a:ext>
            </a:extLst>
          </p:cNvPr>
          <p:cNvSpPr>
            <a:spLocks noGrp="1" noChangeArrowheads="1"/>
          </p:cNvSpPr>
          <p:nvPr>
            <p:ph type="body" idx="1"/>
          </p:nvPr>
        </p:nvSpPr>
        <p:spPr>
          <a:xfrm>
            <a:off x="657225" y="1679575"/>
            <a:ext cx="8562975" cy="4035425"/>
          </a:xfrm>
        </p:spPr>
        <p:txBody>
          <a:bodyPr/>
          <a:lstStyle/>
          <a:p>
            <a:pPr marL="342900" indent="-342900">
              <a:buClr>
                <a:srgbClr val="009383"/>
              </a:buClr>
              <a:buFont typeface="Arial" panose="020B0604020202020204" pitchFamily="34" charset="0"/>
              <a:buChar char="•"/>
            </a:pPr>
            <a:r>
              <a:rPr lang="en-US" altLang="en-US" b="0">
                <a:solidFill>
                  <a:schemeClr val="tx1"/>
                </a:solidFill>
              </a:rPr>
              <a:t>Record, or have someone record, the information provided by the participants. </a:t>
            </a:r>
          </a:p>
          <a:p>
            <a:pPr marL="342900" indent="-342900">
              <a:buClr>
                <a:srgbClr val="009383"/>
              </a:buClr>
              <a:buFont typeface="Arial" panose="020B0604020202020204" pitchFamily="34" charset="0"/>
              <a:buChar char="•"/>
            </a:pPr>
            <a:r>
              <a:rPr lang="en-US" altLang="en-US" b="0">
                <a:solidFill>
                  <a:schemeClr val="tx1"/>
                </a:solidFill>
              </a:rPr>
              <a:t>What should be recorded?</a:t>
            </a:r>
          </a:p>
          <a:p>
            <a:pPr marL="800100" lvl="1" indent="-342900">
              <a:buClr>
                <a:srgbClr val="009383"/>
              </a:buClr>
              <a:buFont typeface="Arial" panose="020B0604020202020204" pitchFamily="34" charset="0"/>
              <a:buChar char="•"/>
            </a:pPr>
            <a:r>
              <a:rPr lang="en-US" altLang="en-US" sz="2400" b="1">
                <a:solidFill>
                  <a:srgbClr val="009383"/>
                </a:solidFill>
              </a:rPr>
              <a:t>Decisions</a:t>
            </a:r>
            <a:r>
              <a:rPr lang="en-US" altLang="en-US" sz="2400">
                <a:solidFill>
                  <a:schemeClr val="tx1"/>
                </a:solidFill>
              </a:rPr>
              <a:t> made</a:t>
            </a:r>
          </a:p>
          <a:p>
            <a:pPr marL="800100" lvl="1" indent="-342900">
              <a:buClr>
                <a:srgbClr val="009383"/>
              </a:buClr>
              <a:buFont typeface="Arial" panose="020B0604020202020204" pitchFamily="34" charset="0"/>
              <a:buChar char="•"/>
            </a:pPr>
            <a:r>
              <a:rPr lang="en-US" altLang="en-US" sz="2400" b="1">
                <a:solidFill>
                  <a:srgbClr val="009383"/>
                </a:solidFill>
              </a:rPr>
              <a:t>Actions</a:t>
            </a:r>
            <a:r>
              <a:rPr lang="en-US" altLang="en-US" sz="2400">
                <a:solidFill>
                  <a:schemeClr val="tx1"/>
                </a:solidFill>
              </a:rPr>
              <a:t> to be taken</a:t>
            </a:r>
          </a:p>
          <a:p>
            <a:pPr marL="800100" lvl="1" indent="-342900">
              <a:buClr>
                <a:srgbClr val="009383"/>
              </a:buClr>
              <a:buFont typeface="Arial" panose="020B0604020202020204" pitchFamily="34" charset="0"/>
              <a:buChar char="•"/>
            </a:pPr>
            <a:r>
              <a:rPr lang="en-US" altLang="en-US" sz="2400" b="1">
                <a:solidFill>
                  <a:srgbClr val="009383"/>
                </a:solidFill>
              </a:rPr>
              <a:t>Outstanding issues</a:t>
            </a:r>
          </a:p>
          <a:p>
            <a:pPr marL="800100" lvl="1" indent="-342900">
              <a:buClr>
                <a:srgbClr val="009383"/>
              </a:buClr>
              <a:buFont typeface="Arial" panose="020B0604020202020204" pitchFamily="34" charset="0"/>
              <a:buChar char="•"/>
            </a:pPr>
            <a:r>
              <a:rPr lang="en-US" altLang="en-US" sz="2400" b="1">
                <a:solidFill>
                  <a:srgbClr val="009383"/>
                </a:solidFill>
              </a:rPr>
              <a:t>Relevant analysis</a:t>
            </a:r>
          </a:p>
          <a:p>
            <a:pPr marL="342900" indent="-342900">
              <a:buClr>
                <a:srgbClr val="009383"/>
              </a:buClr>
              <a:buFont typeface="Arial" panose="020B0604020202020204" pitchFamily="34" charset="0"/>
              <a:buChar char="•"/>
            </a:pPr>
            <a:r>
              <a:rPr lang="en-US" altLang="en-US" b="0">
                <a:solidFill>
                  <a:schemeClr val="tx1"/>
                </a:solidFill>
              </a:rPr>
              <a:t>Consider using a flip chart, LCD projection, or some other vehicle so that people can see the recorded comments. </a:t>
            </a:r>
          </a:p>
        </p:txBody>
      </p:sp>
      <p:sp>
        <p:nvSpPr>
          <p:cNvPr id="295940" name="Slide Number Placeholder 4">
            <a:extLst>
              <a:ext uri="{FF2B5EF4-FFF2-40B4-BE49-F238E27FC236}">
                <a16:creationId xmlns:a16="http://schemas.microsoft.com/office/drawing/2014/main" id="{53FB0CF6-2D35-49DF-9E0E-074FD00B574C}"/>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6AA3D55C-FFF4-46F2-9932-479BF7E1C3CA}" type="slidenum">
              <a:rPr lang="en-US" altLang="en-US" sz="800" b="0">
                <a:solidFill>
                  <a:schemeClr val="bg1">
                    <a:lumMod val="50000"/>
                  </a:schemeClr>
                </a:solidFill>
              </a:rPr>
              <a:pPr>
                <a:spcBef>
                  <a:spcPct val="0"/>
                </a:spcBef>
                <a:buFontTx/>
                <a:buNone/>
                <a:defRPr/>
              </a:pPr>
              <a:t>119</a:t>
            </a:fld>
            <a:endParaRPr lang="en-US" altLang="en-US" sz="800" b="0">
              <a:solidFill>
                <a:schemeClr val="bg1">
                  <a:lumMod val="50000"/>
                </a:schemeClr>
              </a:solidFill>
            </a:endParaRPr>
          </a:p>
        </p:txBody>
      </p:sp>
      <p:sp>
        <p:nvSpPr>
          <p:cNvPr id="364548" name="Rectangle 2">
            <a:extLst>
              <a:ext uri="{FF2B5EF4-FFF2-40B4-BE49-F238E27FC236}">
                <a16:creationId xmlns:a16="http://schemas.microsoft.com/office/drawing/2014/main" id="{84D6B200-1F63-42E1-B30B-AABC77692C7E}"/>
              </a:ext>
            </a:extLst>
          </p:cNvPr>
          <p:cNvSpPr>
            <a:spLocks noGrp="1" noChangeArrowheads="1"/>
          </p:cNvSpPr>
          <p:nvPr>
            <p:ph type="title"/>
          </p:nvPr>
        </p:nvSpPr>
        <p:spPr>
          <a:xfrm>
            <a:off x="657225" y="522288"/>
            <a:ext cx="7429500" cy="690562"/>
          </a:xfrm>
        </p:spPr>
        <p:txBody>
          <a:bodyPr/>
          <a:lstStyle/>
          <a:p>
            <a:r>
              <a:rPr lang="en-US" altLang="en-US" sz="3600"/>
              <a:t>E4. Record Relevant Information </a:t>
            </a:r>
          </a:p>
        </p:txBody>
      </p:sp>
      <p:sp>
        <p:nvSpPr>
          <p:cNvPr id="719876" name="AutoShape 4">
            <a:extLst>
              <a:ext uri="{FF2B5EF4-FFF2-40B4-BE49-F238E27FC236}">
                <a16:creationId xmlns:a16="http://schemas.microsoft.com/office/drawing/2014/main" id="{B4957903-2F55-463E-A4CF-D89D59933993}"/>
              </a:ext>
            </a:extLst>
          </p:cNvPr>
          <p:cNvSpPr>
            <a:spLocks noChangeArrowheads="1"/>
          </p:cNvSpPr>
          <p:nvPr/>
        </p:nvSpPr>
        <p:spPr bwMode="auto">
          <a:xfrm>
            <a:off x="8458200" y="2438400"/>
            <a:ext cx="2286000" cy="2133600"/>
          </a:xfrm>
          <a:prstGeom prst="ellipse">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400">
                <a:solidFill>
                  <a:schemeClr val="bg1"/>
                </a:solidFill>
              </a:rPr>
              <a:t>Why should</a:t>
            </a:r>
            <a:br>
              <a:rPr lang="en-US" altLang="en-US" sz="2400">
                <a:solidFill>
                  <a:schemeClr val="bg1"/>
                </a:solidFill>
              </a:rPr>
            </a:br>
            <a:r>
              <a:rPr lang="en-US" altLang="en-US" sz="2400">
                <a:solidFill>
                  <a:schemeClr val="bg1"/>
                </a:solidFill>
              </a:rPr>
              <a:t>people see</a:t>
            </a:r>
            <a:br>
              <a:rPr lang="en-US" altLang="en-US" sz="2400">
                <a:solidFill>
                  <a:schemeClr val="bg1"/>
                </a:solidFill>
              </a:rPr>
            </a:br>
            <a:r>
              <a:rPr lang="en-US" altLang="en-US" sz="2400">
                <a:solidFill>
                  <a:schemeClr val="bg1"/>
                </a:solidFill>
              </a:rPr>
              <a:t>what is</a:t>
            </a:r>
            <a:br>
              <a:rPr lang="en-US" altLang="en-US" sz="2400">
                <a:solidFill>
                  <a:schemeClr val="bg1"/>
                </a:solidFill>
              </a:rPr>
            </a:br>
            <a:r>
              <a:rPr lang="en-US" altLang="en-US" sz="2400">
                <a:solidFill>
                  <a:schemeClr val="bg1"/>
                </a:solidFill>
              </a:rPr>
              <a:t>recorded?</a:t>
            </a:r>
          </a:p>
        </p:txBody>
      </p:sp>
      <p:sp>
        <p:nvSpPr>
          <p:cNvPr id="8" name="TextBox 7">
            <a:extLst>
              <a:ext uri="{FF2B5EF4-FFF2-40B4-BE49-F238E27FC236}">
                <a16:creationId xmlns:a16="http://schemas.microsoft.com/office/drawing/2014/main" id="{EF1C9240-2C27-4EED-BEBA-C5F1B62BC336}"/>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9875">
                                            <p:txEl>
                                              <p:pRg st="1" end="1"/>
                                            </p:txEl>
                                          </p:spTgt>
                                        </p:tgtEl>
                                        <p:attrNameLst>
                                          <p:attrName>style.visibility</p:attrName>
                                        </p:attrNameLst>
                                      </p:cBhvr>
                                      <p:to>
                                        <p:strVal val="visible"/>
                                      </p:to>
                                    </p:set>
                                    <p:animEffect transition="in" filter="dissolve">
                                      <p:cBhvr>
                                        <p:cTn id="7" dur="500"/>
                                        <p:tgtEl>
                                          <p:spTgt spid="719875">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19875">
                                            <p:txEl>
                                              <p:pRg st="2" end="2"/>
                                            </p:txEl>
                                          </p:spTgt>
                                        </p:tgtEl>
                                        <p:attrNameLst>
                                          <p:attrName>style.visibility</p:attrName>
                                        </p:attrNameLst>
                                      </p:cBhvr>
                                      <p:to>
                                        <p:strVal val="visible"/>
                                      </p:to>
                                    </p:set>
                                    <p:animEffect transition="in" filter="dissolve">
                                      <p:cBhvr>
                                        <p:cTn id="10" dur="500"/>
                                        <p:tgtEl>
                                          <p:spTgt spid="719875">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719875">
                                            <p:txEl>
                                              <p:pRg st="3" end="3"/>
                                            </p:txEl>
                                          </p:spTgt>
                                        </p:tgtEl>
                                        <p:attrNameLst>
                                          <p:attrName>style.visibility</p:attrName>
                                        </p:attrNameLst>
                                      </p:cBhvr>
                                      <p:to>
                                        <p:strVal val="visible"/>
                                      </p:to>
                                    </p:set>
                                    <p:animEffect transition="in" filter="dissolve">
                                      <p:cBhvr>
                                        <p:cTn id="13" dur="500"/>
                                        <p:tgtEl>
                                          <p:spTgt spid="719875">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719875">
                                            <p:txEl>
                                              <p:pRg st="4" end="4"/>
                                            </p:txEl>
                                          </p:spTgt>
                                        </p:tgtEl>
                                        <p:attrNameLst>
                                          <p:attrName>style.visibility</p:attrName>
                                        </p:attrNameLst>
                                      </p:cBhvr>
                                      <p:to>
                                        <p:strVal val="visible"/>
                                      </p:to>
                                    </p:set>
                                    <p:animEffect transition="in" filter="dissolve">
                                      <p:cBhvr>
                                        <p:cTn id="16" dur="500"/>
                                        <p:tgtEl>
                                          <p:spTgt spid="719875">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719875">
                                            <p:txEl>
                                              <p:pRg st="5" end="5"/>
                                            </p:txEl>
                                          </p:spTgt>
                                        </p:tgtEl>
                                        <p:attrNameLst>
                                          <p:attrName>style.visibility</p:attrName>
                                        </p:attrNameLst>
                                      </p:cBhvr>
                                      <p:to>
                                        <p:strVal val="visible"/>
                                      </p:to>
                                    </p:set>
                                    <p:animEffect transition="in" filter="dissolve">
                                      <p:cBhvr>
                                        <p:cTn id="19" dur="500"/>
                                        <p:tgtEl>
                                          <p:spTgt spid="719875">
                                            <p:txEl>
                                              <p:pRg st="5" end="5"/>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719875">
                                            <p:txEl>
                                              <p:pRg st="6" end="6"/>
                                            </p:txEl>
                                          </p:spTgt>
                                        </p:tgtEl>
                                        <p:attrNameLst>
                                          <p:attrName>style.visibility</p:attrName>
                                        </p:attrNameLst>
                                      </p:cBhvr>
                                      <p:to>
                                        <p:strVal val="visible"/>
                                      </p:to>
                                    </p:set>
                                    <p:animEffect transition="in" filter="dissolve">
                                      <p:cBhvr>
                                        <p:cTn id="24" dur="500"/>
                                        <p:tgtEl>
                                          <p:spTgt spid="719875">
                                            <p:txEl>
                                              <p:pRg st="6" end="6"/>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19876"/>
                                        </p:tgtEl>
                                        <p:attrNameLst>
                                          <p:attrName>style.visibility</p:attrName>
                                        </p:attrNameLst>
                                      </p:cBhvr>
                                      <p:to>
                                        <p:strVal val="visible"/>
                                      </p:to>
                                    </p:set>
                                    <p:animEffect transition="in" filter="dissolve">
                                      <p:cBhvr>
                                        <p:cTn id="29" dur="500"/>
                                        <p:tgtEl>
                                          <p:spTgt spid="719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87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7" name="Rectangle 2057">
            <a:extLst>
              <a:ext uri="{FF2B5EF4-FFF2-40B4-BE49-F238E27FC236}">
                <a16:creationId xmlns:a16="http://schemas.microsoft.com/office/drawing/2014/main" id="{D3E72F09-0DF0-4AB0-BD4F-21FA84F15A9A}"/>
              </a:ext>
            </a:extLst>
          </p:cNvPr>
          <p:cNvSpPr>
            <a:spLocks noGrp="1" noChangeArrowheads="1"/>
          </p:cNvSpPr>
          <p:nvPr>
            <p:ph type="body" idx="1"/>
          </p:nvPr>
        </p:nvSpPr>
        <p:spPr>
          <a:xfrm>
            <a:off x="657225" y="1679575"/>
            <a:ext cx="4829175"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 </a:t>
            </a:r>
            <a:r>
              <a:rPr lang="en-US" altLang="en-US" b="0">
                <a:solidFill>
                  <a:schemeClr val="tx1"/>
                </a:solidFill>
              </a:rPr>
              <a:t>Vision</a:t>
            </a:r>
          </a:p>
          <a:p>
            <a:pPr defTabSz="746125"/>
            <a:r>
              <a:rPr lang="en-US" altLang="en-US">
                <a:solidFill>
                  <a:srgbClr val="009383"/>
                </a:solidFill>
              </a:rPr>
              <a:t>BREAK</a:t>
            </a:r>
            <a:r>
              <a:rPr lang="en-US" altLang="en-US" b="0"/>
              <a:t>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LUNCH</a:t>
            </a:r>
          </a:p>
        </p:txBody>
      </p:sp>
      <p:sp>
        <p:nvSpPr>
          <p:cNvPr id="37892" name="Slide Number Placeholder 5">
            <a:extLst>
              <a:ext uri="{FF2B5EF4-FFF2-40B4-BE49-F238E27FC236}">
                <a16:creationId xmlns:a16="http://schemas.microsoft.com/office/drawing/2014/main" id="{631CCD9E-8136-483D-B32B-24CD01E127F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3BBE6CC-CBCB-46A8-B71B-7277ECED0D8D}" type="slidenum">
              <a:rPr lang="en-US" altLang="en-US" sz="800">
                <a:solidFill>
                  <a:schemeClr val="bg1">
                    <a:lumMod val="50000"/>
                  </a:schemeClr>
                </a:solidFill>
              </a:rPr>
              <a:pPr>
                <a:spcBef>
                  <a:spcPct val="0"/>
                </a:spcBef>
                <a:buFontTx/>
                <a:buNone/>
                <a:defRPr/>
              </a:pPr>
              <a:t>12</a:t>
            </a:fld>
            <a:endParaRPr lang="en-US" altLang="en-US" sz="800">
              <a:solidFill>
                <a:schemeClr val="bg1">
                  <a:lumMod val="50000"/>
                </a:schemeClr>
              </a:solidFill>
            </a:endParaRPr>
          </a:p>
        </p:txBody>
      </p:sp>
      <p:sp>
        <p:nvSpPr>
          <p:cNvPr id="145412" name="Rectangle 5">
            <a:extLst>
              <a:ext uri="{FF2B5EF4-FFF2-40B4-BE49-F238E27FC236}">
                <a16:creationId xmlns:a16="http://schemas.microsoft.com/office/drawing/2014/main" id="{1C26932C-5B39-4D70-A9D8-42704E175426}"/>
              </a:ext>
            </a:extLst>
          </p:cNvPr>
          <p:cNvSpPr>
            <a:spLocks noGrp="1" noChangeArrowheads="1"/>
          </p:cNvSpPr>
          <p:nvPr>
            <p:ph type="title"/>
          </p:nvPr>
        </p:nvSpPr>
        <p:spPr>
          <a:xfrm>
            <a:off x="657225" y="522288"/>
            <a:ext cx="7429500" cy="690562"/>
          </a:xfrm>
        </p:spPr>
        <p:txBody>
          <a:bodyPr/>
          <a:lstStyle/>
          <a:p>
            <a:r>
              <a:rPr lang="en-US" altLang="en-US" sz="3600"/>
              <a:t>A4. Agenda</a:t>
            </a:r>
          </a:p>
        </p:txBody>
      </p:sp>
      <p:sp>
        <p:nvSpPr>
          <p:cNvPr id="6" name="TextBox 5">
            <a:extLst>
              <a:ext uri="{FF2B5EF4-FFF2-40B4-BE49-F238E27FC236}">
                <a16:creationId xmlns:a16="http://schemas.microsoft.com/office/drawing/2014/main" id="{9E72FBB0-B553-4EB2-B766-4E64D1FF088E}"/>
              </a:ext>
            </a:extLst>
          </p:cNvPr>
          <p:cNvSpPr txBox="1"/>
          <p:nvPr/>
        </p:nvSpPr>
        <p:spPr>
          <a:xfrm>
            <a:off x="11534775" y="36576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9" name="TextBox 8">
            <a:extLst>
              <a:ext uri="{FF2B5EF4-FFF2-40B4-BE49-F238E27FC236}">
                <a16:creationId xmlns:a16="http://schemas.microsoft.com/office/drawing/2014/main" id="{8C695588-0639-4D8D-BD82-9FDF0B22D181}"/>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10" name="Rectangle 2057">
            <a:extLst>
              <a:ext uri="{FF2B5EF4-FFF2-40B4-BE49-F238E27FC236}">
                <a16:creationId xmlns:a16="http://schemas.microsoft.com/office/drawing/2014/main" id="{8F242C78-7D2B-4A3D-818D-66C276DAE453}"/>
              </a:ext>
            </a:extLst>
          </p:cNvPr>
          <p:cNvSpPr txBox="1">
            <a:spLocks noChangeArrowheads="1"/>
          </p:cNvSpPr>
          <p:nvPr/>
        </p:nvSpPr>
        <p:spPr bwMode="auto">
          <a:xfrm>
            <a:off x="6705603" y="1679575"/>
            <a:ext cx="4648198" cy="3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46125">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defTabSz="746125">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defTabSz="746125">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defTabSz="746125">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defTabSz="746125">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defTabSz="746125"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defTabSz="746125"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defTabSz="746125"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defTabSz="746125"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solidFill>
                  <a:srgbClr val="009383"/>
                </a:solidFill>
              </a:rPr>
              <a:t>EXERCISE</a:t>
            </a:r>
          </a:p>
          <a:p>
            <a:pPr eaLnBrk="1" hangingPunct="1"/>
            <a:r>
              <a:rPr lang="en-US" altLang="en-US" sz="2400" b="0">
                <a:solidFill>
                  <a:srgbClr val="009383"/>
                </a:solidFill>
              </a:rPr>
              <a:t>E. </a:t>
            </a:r>
            <a:r>
              <a:rPr lang="en-US" altLang="en-US" sz="2400" b="0" i="1">
                <a:solidFill>
                  <a:schemeClr val="tx1"/>
                </a:solidFill>
              </a:rPr>
              <a:t>Masterful </a:t>
            </a:r>
            <a:r>
              <a:rPr lang="en-US" altLang="en-US" sz="2400" b="0">
                <a:solidFill>
                  <a:schemeClr val="tx1"/>
                </a:solidFill>
              </a:rPr>
              <a:t>Execution</a:t>
            </a:r>
          </a:p>
          <a:p>
            <a:pPr eaLnBrk="1" hangingPunct="1"/>
            <a:r>
              <a:rPr lang="en-US" altLang="en-US" sz="2400" b="0">
                <a:solidFill>
                  <a:srgbClr val="009383"/>
                </a:solidFill>
              </a:rPr>
              <a:t>F. </a:t>
            </a:r>
            <a:r>
              <a:rPr lang="en-US" altLang="en-US" sz="2400" b="0" i="1">
                <a:solidFill>
                  <a:schemeClr val="tx1"/>
                </a:solidFill>
              </a:rPr>
              <a:t>Masterful </a:t>
            </a:r>
            <a:r>
              <a:rPr lang="en-US" altLang="en-US" sz="2400" b="0">
                <a:solidFill>
                  <a:schemeClr val="tx1"/>
                </a:solidFill>
              </a:rPr>
              <a:t>Close</a:t>
            </a:r>
          </a:p>
          <a:p>
            <a:pPr eaLnBrk="1" hangingPunct="1"/>
            <a:r>
              <a:rPr lang="en-US" altLang="en-US" sz="2400">
                <a:solidFill>
                  <a:srgbClr val="009383"/>
                </a:solidFill>
              </a:rPr>
              <a:t>BREAK</a:t>
            </a:r>
          </a:p>
          <a:p>
            <a:pPr eaLnBrk="1" hangingPunct="1"/>
            <a:r>
              <a:rPr lang="en-US" altLang="en-US" sz="2400">
                <a:solidFill>
                  <a:srgbClr val="009383"/>
                </a:solidFill>
              </a:rPr>
              <a:t>G. </a:t>
            </a:r>
            <a:r>
              <a:rPr lang="en-US" altLang="en-US" sz="2400" b="0" i="1">
                <a:solidFill>
                  <a:schemeClr val="tx1"/>
                </a:solidFill>
              </a:rPr>
              <a:t>What If…</a:t>
            </a:r>
            <a:r>
              <a:rPr lang="en-US" altLang="en-US" sz="2400" b="0">
                <a:solidFill>
                  <a:schemeClr val="tx1"/>
                </a:solidFill>
              </a:rPr>
              <a:t> Dysfunction?</a:t>
            </a:r>
          </a:p>
          <a:p>
            <a:pPr eaLnBrk="1" hangingPunct="1"/>
            <a:r>
              <a:rPr lang="en-US" altLang="en-US" sz="2400">
                <a:solidFill>
                  <a:srgbClr val="009383"/>
                </a:solidFill>
              </a:rPr>
              <a:t>H. </a:t>
            </a:r>
            <a:r>
              <a:rPr lang="en-US" altLang="en-US" sz="2400" b="0">
                <a:solidFill>
                  <a:schemeClr val="tx1"/>
                </a:solidFill>
              </a:rPr>
              <a:t>Next Steps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3897">
                                            <p:txEl>
                                              <p:pRg st="0" end="0"/>
                                            </p:txEl>
                                          </p:spTgt>
                                        </p:tgtEl>
                                        <p:attrNameLst>
                                          <p:attrName>style.visibility</p:attrName>
                                        </p:attrNameLst>
                                      </p:cBhvr>
                                      <p:to>
                                        <p:strVal val="visible"/>
                                      </p:to>
                                    </p:set>
                                    <p:animEffect transition="in" filter="dissolve">
                                      <p:cBhvr>
                                        <p:cTn id="7" dur="500"/>
                                        <p:tgtEl>
                                          <p:spTgt spid="29389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3897">
                                            <p:txEl>
                                              <p:pRg st="1" end="1"/>
                                            </p:txEl>
                                          </p:spTgt>
                                        </p:tgtEl>
                                        <p:attrNameLst>
                                          <p:attrName>style.visibility</p:attrName>
                                        </p:attrNameLst>
                                      </p:cBhvr>
                                      <p:to>
                                        <p:strVal val="visible"/>
                                      </p:to>
                                    </p:set>
                                    <p:animEffect transition="in" filter="dissolve">
                                      <p:cBhvr>
                                        <p:cTn id="12" dur="500"/>
                                        <p:tgtEl>
                                          <p:spTgt spid="29389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3897">
                                            <p:txEl>
                                              <p:pRg st="2" end="2"/>
                                            </p:txEl>
                                          </p:spTgt>
                                        </p:tgtEl>
                                        <p:attrNameLst>
                                          <p:attrName>style.visibility</p:attrName>
                                        </p:attrNameLst>
                                      </p:cBhvr>
                                      <p:to>
                                        <p:strVal val="visible"/>
                                      </p:to>
                                    </p:set>
                                    <p:animEffect transition="in" filter="dissolve">
                                      <p:cBhvr>
                                        <p:cTn id="17" dur="500"/>
                                        <p:tgtEl>
                                          <p:spTgt spid="29389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3897">
                                            <p:txEl>
                                              <p:pRg st="3" end="3"/>
                                            </p:txEl>
                                          </p:spTgt>
                                        </p:tgtEl>
                                        <p:attrNameLst>
                                          <p:attrName>style.visibility</p:attrName>
                                        </p:attrNameLst>
                                      </p:cBhvr>
                                      <p:to>
                                        <p:strVal val="visible"/>
                                      </p:to>
                                    </p:set>
                                    <p:animEffect transition="in" filter="dissolve">
                                      <p:cBhvr>
                                        <p:cTn id="22" dur="500"/>
                                        <p:tgtEl>
                                          <p:spTgt spid="29389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93897">
                                            <p:txEl>
                                              <p:pRg st="4" end="4"/>
                                            </p:txEl>
                                          </p:spTgt>
                                        </p:tgtEl>
                                        <p:attrNameLst>
                                          <p:attrName>style.visibility</p:attrName>
                                        </p:attrNameLst>
                                      </p:cBhvr>
                                      <p:to>
                                        <p:strVal val="visible"/>
                                      </p:to>
                                    </p:set>
                                    <p:animEffect transition="in" filter="dissolve">
                                      <p:cBhvr>
                                        <p:cTn id="27" dur="500"/>
                                        <p:tgtEl>
                                          <p:spTgt spid="29389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93897">
                                            <p:txEl>
                                              <p:pRg st="5" end="5"/>
                                            </p:txEl>
                                          </p:spTgt>
                                        </p:tgtEl>
                                        <p:attrNameLst>
                                          <p:attrName>style.visibility</p:attrName>
                                        </p:attrNameLst>
                                      </p:cBhvr>
                                      <p:to>
                                        <p:strVal val="visible"/>
                                      </p:to>
                                    </p:set>
                                    <p:animEffect transition="in" filter="dissolve">
                                      <p:cBhvr>
                                        <p:cTn id="32" dur="500"/>
                                        <p:tgtEl>
                                          <p:spTgt spid="29389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dissolve">
                                      <p:cBhvr>
                                        <p:cTn id="37" dur="500"/>
                                        <p:tgtEl>
                                          <p:spTgt spid="10">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dissolve">
                                      <p:cBhvr>
                                        <p:cTn id="42" dur="500"/>
                                        <p:tgtEl>
                                          <p:spTgt spid="10">
                                            <p:txEl>
                                              <p:pRg st="1" end="1"/>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dissolve">
                                      <p:cBhvr>
                                        <p:cTn id="47" dur="500"/>
                                        <p:tgtEl>
                                          <p:spTgt spid="10">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dissolve">
                                      <p:cBhvr>
                                        <p:cTn id="52" dur="500"/>
                                        <p:tgtEl>
                                          <p:spTgt spid="10">
                                            <p:txEl>
                                              <p:pRg st="3" end="3"/>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dissolve">
                                      <p:cBhvr>
                                        <p:cTn id="57" dur="500"/>
                                        <p:tgtEl>
                                          <p:spTgt spid="10">
                                            <p:txEl>
                                              <p:pRg st="4" end="4"/>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10">
                                            <p:txEl>
                                              <p:pRg st="5" end="5"/>
                                            </p:txEl>
                                          </p:spTgt>
                                        </p:tgtEl>
                                        <p:attrNameLst>
                                          <p:attrName>style.visibility</p:attrName>
                                        </p:attrNameLst>
                                      </p:cBhvr>
                                      <p:to>
                                        <p:strVal val="visible"/>
                                      </p:to>
                                    </p:set>
                                    <p:animEffect transition="in" filter="dissolve">
                                      <p:cBhvr>
                                        <p:cTn id="6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7" grpId="0" build="p"/>
      <p:bldP spid="10"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9" name="Rectangle 9">
            <a:extLst>
              <a:ext uri="{FF2B5EF4-FFF2-40B4-BE49-F238E27FC236}">
                <a16:creationId xmlns:a16="http://schemas.microsoft.com/office/drawing/2014/main" id="{B7C778EF-6017-4D5A-8E92-C0AFF9153B18}"/>
              </a:ext>
            </a:extLst>
          </p:cNvPr>
          <p:cNvSpPr>
            <a:spLocks noGrp="1" noChangeArrowheads="1"/>
          </p:cNvSpPr>
          <p:nvPr>
            <p:ph type="body" idx="1"/>
          </p:nvPr>
        </p:nvSpPr>
        <p:spPr>
          <a:xfrm>
            <a:off x="657225" y="1679575"/>
            <a:ext cx="10815638" cy="3498850"/>
          </a:xfrm>
        </p:spPr>
        <p:txBody>
          <a:bodyPr rtlCol="0"/>
          <a:lstStyle/>
          <a:p>
            <a:pPr fontAlgn="auto">
              <a:spcBef>
                <a:spcPct val="70000"/>
              </a:spcBef>
              <a:spcAft>
                <a:spcPts val="0"/>
              </a:spcAft>
              <a:defRPr/>
            </a:pPr>
            <a:r>
              <a:rPr lang="en-US" altLang="en-US" sz="2600" dirty="0">
                <a:solidFill>
                  <a:srgbClr val="009383"/>
                </a:solidFill>
              </a:rPr>
              <a:t>Do This</a:t>
            </a:r>
          </a:p>
          <a:p>
            <a:pPr marL="342900" indent="-342900" fontAlgn="auto">
              <a:spcBef>
                <a:spcPct val="70000"/>
              </a:spcBef>
              <a:spcAft>
                <a:spcPts val="0"/>
              </a:spcAft>
              <a:buClr>
                <a:srgbClr val="009383"/>
              </a:buClr>
              <a:buFont typeface="Arial" panose="020B0604020202020204" pitchFamily="34" charset="0"/>
              <a:buChar char="•"/>
              <a:defRPr/>
            </a:pPr>
            <a:r>
              <a:rPr lang="en-US" altLang="en-US" b="0" dirty="0">
                <a:solidFill>
                  <a:schemeClr val="tx1"/>
                </a:solidFill>
              </a:rPr>
              <a:t>Write what was said before you respond.</a:t>
            </a:r>
          </a:p>
          <a:p>
            <a:pPr marL="342900" indent="-342900" fontAlgn="auto">
              <a:spcBef>
                <a:spcPct val="70000"/>
              </a:spcBef>
              <a:spcAft>
                <a:spcPts val="0"/>
              </a:spcAft>
              <a:buClr>
                <a:srgbClr val="009383"/>
              </a:buClr>
              <a:buFont typeface="Arial" panose="020B0604020202020204" pitchFamily="34" charset="0"/>
              <a:buChar char="•"/>
              <a:defRPr/>
            </a:pPr>
            <a:r>
              <a:rPr lang="en-US" altLang="en-US" b="0" dirty="0">
                <a:solidFill>
                  <a:schemeClr val="tx1"/>
                </a:solidFill>
              </a:rPr>
              <a:t>Write what they said, not what you heard.</a:t>
            </a:r>
          </a:p>
          <a:p>
            <a:pPr marL="342900" indent="-342900" fontAlgn="auto">
              <a:spcBef>
                <a:spcPct val="70000"/>
              </a:spcBef>
              <a:spcAft>
                <a:spcPts val="0"/>
              </a:spcAft>
              <a:buClr>
                <a:srgbClr val="009383"/>
              </a:buClr>
              <a:buFont typeface="Arial" panose="020B0604020202020204" pitchFamily="34" charset="0"/>
              <a:buChar char="•"/>
              <a:defRPr/>
            </a:pPr>
            <a:r>
              <a:rPr lang="en-US" altLang="en-US" b="0" dirty="0">
                <a:solidFill>
                  <a:schemeClr val="tx1"/>
                </a:solidFill>
              </a:rPr>
              <a:t>Write, so they can read it.</a:t>
            </a:r>
          </a:p>
          <a:p>
            <a:pPr marL="342900" indent="-342900" fontAlgn="auto">
              <a:spcBef>
                <a:spcPct val="70000"/>
              </a:spcBef>
              <a:spcAft>
                <a:spcPts val="0"/>
              </a:spcAft>
              <a:buClr>
                <a:srgbClr val="009383"/>
              </a:buClr>
              <a:buFont typeface="Arial" panose="020B0604020202020204" pitchFamily="34" charset="0"/>
              <a:buChar char="•"/>
              <a:defRPr/>
            </a:pPr>
            <a:r>
              <a:rPr lang="en-US" altLang="en-US" b="0" dirty="0">
                <a:solidFill>
                  <a:schemeClr val="tx1"/>
                </a:solidFill>
              </a:rPr>
              <a:t>Ask them to “headline” it.</a:t>
            </a:r>
          </a:p>
        </p:txBody>
      </p:sp>
      <p:sp>
        <p:nvSpPr>
          <p:cNvPr id="297988" name="Slide Number Placeholder 5">
            <a:extLst>
              <a:ext uri="{FF2B5EF4-FFF2-40B4-BE49-F238E27FC236}">
                <a16:creationId xmlns:a16="http://schemas.microsoft.com/office/drawing/2014/main" id="{2CF4BF9A-C6D4-4A0E-85F9-6428B6BC692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93B4E67-FEA3-4348-B5C5-C9244998DDEC}" type="slidenum">
              <a:rPr lang="en-US" altLang="en-US" sz="800" b="0">
                <a:solidFill>
                  <a:schemeClr val="bg1">
                    <a:lumMod val="50000"/>
                  </a:schemeClr>
                </a:solidFill>
              </a:rPr>
              <a:pPr>
                <a:spcBef>
                  <a:spcPct val="0"/>
                </a:spcBef>
                <a:buFontTx/>
                <a:buNone/>
                <a:defRPr/>
              </a:pPr>
              <a:t>120</a:t>
            </a:fld>
            <a:endParaRPr lang="en-US" altLang="en-US" sz="800" b="0">
              <a:solidFill>
                <a:schemeClr val="bg1">
                  <a:lumMod val="50000"/>
                </a:schemeClr>
              </a:solidFill>
            </a:endParaRPr>
          </a:p>
        </p:txBody>
      </p:sp>
      <p:sp>
        <p:nvSpPr>
          <p:cNvPr id="366596" name="Rectangle 8">
            <a:extLst>
              <a:ext uri="{FF2B5EF4-FFF2-40B4-BE49-F238E27FC236}">
                <a16:creationId xmlns:a16="http://schemas.microsoft.com/office/drawing/2014/main" id="{36E7BD4C-B995-4F9A-BA21-A425C594AC49}"/>
              </a:ext>
            </a:extLst>
          </p:cNvPr>
          <p:cNvSpPr>
            <a:spLocks noGrp="1" noChangeArrowheads="1"/>
          </p:cNvSpPr>
          <p:nvPr>
            <p:ph type="title"/>
          </p:nvPr>
        </p:nvSpPr>
        <p:spPr>
          <a:xfrm>
            <a:off x="657225" y="522288"/>
            <a:ext cx="7429500" cy="690562"/>
          </a:xfrm>
        </p:spPr>
        <p:txBody>
          <a:bodyPr/>
          <a:lstStyle/>
          <a:p>
            <a:r>
              <a:rPr lang="en-US" altLang="en-US" sz="3600"/>
              <a:t>E5. Use, Don’t Abuse, the Pen </a:t>
            </a:r>
          </a:p>
        </p:txBody>
      </p:sp>
      <p:sp>
        <p:nvSpPr>
          <p:cNvPr id="366597" name="Rectangle 10">
            <a:extLst>
              <a:ext uri="{FF2B5EF4-FFF2-40B4-BE49-F238E27FC236}">
                <a16:creationId xmlns:a16="http://schemas.microsoft.com/office/drawing/2014/main" id="{35C954EE-186D-4CAD-9E7D-B7F5A312AFFC}"/>
              </a:ext>
            </a:extLst>
          </p:cNvPr>
          <p:cNvSpPr>
            <a:spLocks noGrp="1" noChangeArrowheads="1"/>
          </p:cNvSpPr>
          <p:nvPr>
            <p:ph idx="4294967295"/>
          </p:nvPr>
        </p:nvSpPr>
        <p:spPr>
          <a:xfrm>
            <a:off x="7162800" y="1679575"/>
            <a:ext cx="3941763" cy="4899025"/>
          </a:xfrm>
        </p:spPr>
        <p:txBody>
          <a:bodyPr/>
          <a:lstStyle/>
          <a:p>
            <a:pPr>
              <a:spcBef>
                <a:spcPct val="0"/>
              </a:spcBef>
              <a:buFont typeface="Wingdings" panose="05000000000000000000" pitchFamily="2" charset="2"/>
              <a:buNone/>
            </a:pPr>
            <a:r>
              <a:rPr lang="en-US" altLang="en-US" sz="2600">
                <a:solidFill>
                  <a:srgbClr val="009383"/>
                </a:solidFill>
              </a:rPr>
              <a:t>Why?</a:t>
            </a:r>
          </a:p>
          <a:p>
            <a:pPr>
              <a:buFont typeface="Wingdings" panose="05000000000000000000" pitchFamily="2" charset="2"/>
              <a:buNone/>
            </a:pPr>
            <a:endParaRPr lang="en-US" altLang="en-US"/>
          </a:p>
        </p:txBody>
      </p:sp>
      <p:sp>
        <p:nvSpPr>
          <p:cNvPr id="348177" name="AutoShape 17">
            <a:extLst>
              <a:ext uri="{FF2B5EF4-FFF2-40B4-BE49-F238E27FC236}">
                <a16:creationId xmlns:a16="http://schemas.microsoft.com/office/drawing/2014/main" id="{975DFDE5-F374-4A36-9C8F-781D83ADAAC4}"/>
              </a:ext>
            </a:extLst>
          </p:cNvPr>
          <p:cNvSpPr>
            <a:spLocks noChangeArrowheads="1"/>
          </p:cNvSpPr>
          <p:nvPr/>
        </p:nvSpPr>
        <p:spPr bwMode="auto">
          <a:xfrm>
            <a:off x="8305800" y="2414588"/>
            <a:ext cx="2590800" cy="2209800"/>
          </a:xfrm>
          <a:prstGeom prst="ellipse">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000">
                <a:solidFill>
                  <a:schemeClr val="bg1"/>
                </a:solidFill>
              </a:rPr>
              <a:t>What is the</a:t>
            </a:r>
            <a:br>
              <a:rPr lang="en-US" altLang="en-US" sz="2000">
                <a:solidFill>
                  <a:schemeClr val="bg1"/>
                </a:solidFill>
              </a:rPr>
            </a:br>
            <a:r>
              <a:rPr lang="en-US" altLang="en-US" sz="2000">
                <a:solidFill>
                  <a:schemeClr val="bg1"/>
                </a:solidFill>
              </a:rPr>
              <a:t>one exception</a:t>
            </a:r>
            <a:br>
              <a:rPr lang="en-US" altLang="en-US" sz="2000">
                <a:solidFill>
                  <a:schemeClr val="bg1"/>
                </a:solidFill>
              </a:rPr>
            </a:br>
            <a:r>
              <a:rPr lang="en-US" altLang="en-US" sz="2000">
                <a:solidFill>
                  <a:schemeClr val="bg1"/>
                </a:solidFill>
              </a:rPr>
              <a:t>to write first,</a:t>
            </a:r>
            <a:br>
              <a:rPr lang="en-US" altLang="en-US" sz="2000">
                <a:solidFill>
                  <a:schemeClr val="bg1"/>
                </a:solidFill>
              </a:rPr>
            </a:br>
            <a:r>
              <a:rPr lang="en-US" altLang="en-US" sz="2000">
                <a:solidFill>
                  <a:schemeClr val="bg1"/>
                </a:solidFill>
              </a:rPr>
              <a:t>discuss second?</a:t>
            </a:r>
          </a:p>
        </p:txBody>
      </p:sp>
      <p:sp>
        <p:nvSpPr>
          <p:cNvPr id="10" name="TextBox 9">
            <a:extLst>
              <a:ext uri="{FF2B5EF4-FFF2-40B4-BE49-F238E27FC236}">
                <a16:creationId xmlns:a16="http://schemas.microsoft.com/office/drawing/2014/main" id="{405724E7-38D9-490F-B352-02D778DB4AB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48169">
                                            <p:txEl>
                                              <p:pRg st="1" end="1"/>
                                            </p:txEl>
                                          </p:spTgt>
                                        </p:tgtEl>
                                        <p:attrNameLst>
                                          <p:attrName>style.visibility</p:attrName>
                                        </p:attrNameLst>
                                      </p:cBhvr>
                                      <p:to>
                                        <p:strVal val="visible"/>
                                      </p:to>
                                    </p:set>
                                    <p:anim calcmode="lin" valueType="num">
                                      <p:cBhvr>
                                        <p:cTn id="7" dur="500" fill="hold"/>
                                        <p:tgtEl>
                                          <p:spTgt spid="34816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4816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348169">
                                            <p:txEl>
                                              <p:pRg st="2" end="2"/>
                                            </p:txEl>
                                          </p:spTgt>
                                        </p:tgtEl>
                                        <p:attrNameLst>
                                          <p:attrName>style.visibility</p:attrName>
                                        </p:attrNameLst>
                                      </p:cBhvr>
                                      <p:to>
                                        <p:strVal val="visible"/>
                                      </p:to>
                                    </p:set>
                                    <p:anim calcmode="lin" valueType="num">
                                      <p:cBhvr>
                                        <p:cTn id="13" dur="500" fill="hold"/>
                                        <p:tgtEl>
                                          <p:spTgt spid="348169">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48169">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348169">
                                            <p:txEl>
                                              <p:pRg st="3" end="3"/>
                                            </p:txEl>
                                          </p:spTgt>
                                        </p:tgtEl>
                                        <p:attrNameLst>
                                          <p:attrName>style.visibility</p:attrName>
                                        </p:attrNameLst>
                                      </p:cBhvr>
                                      <p:to>
                                        <p:strVal val="visible"/>
                                      </p:to>
                                    </p:set>
                                    <p:anim calcmode="lin" valueType="num">
                                      <p:cBhvr>
                                        <p:cTn id="19" dur="500" fill="hold"/>
                                        <p:tgtEl>
                                          <p:spTgt spid="348169">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48169">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348169">
                                            <p:txEl>
                                              <p:pRg st="4" end="4"/>
                                            </p:txEl>
                                          </p:spTgt>
                                        </p:tgtEl>
                                        <p:attrNameLst>
                                          <p:attrName>style.visibility</p:attrName>
                                        </p:attrNameLst>
                                      </p:cBhvr>
                                      <p:to>
                                        <p:strVal val="visible"/>
                                      </p:to>
                                    </p:set>
                                    <p:anim calcmode="lin" valueType="num">
                                      <p:cBhvr>
                                        <p:cTn id="25" dur="500" fill="hold"/>
                                        <p:tgtEl>
                                          <p:spTgt spid="348169">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48169">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48177"/>
                                        </p:tgtEl>
                                        <p:attrNameLst>
                                          <p:attrName>style.visibility</p:attrName>
                                        </p:attrNameLst>
                                      </p:cBhvr>
                                      <p:to>
                                        <p:strVal val="visible"/>
                                      </p:to>
                                    </p:set>
                                    <p:animEffect transition="in" filter="dissolve">
                                      <p:cBhvr>
                                        <p:cTn id="31" dur="500"/>
                                        <p:tgtEl>
                                          <p:spTgt spid="348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7"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42" name="Group 9">
            <a:extLst>
              <a:ext uri="{FF2B5EF4-FFF2-40B4-BE49-F238E27FC236}">
                <a16:creationId xmlns:a16="http://schemas.microsoft.com/office/drawing/2014/main" id="{23E03217-6F5D-4B0B-B9BA-5B3034FC0EEA}"/>
              </a:ext>
            </a:extLst>
          </p:cNvPr>
          <p:cNvGrpSpPr>
            <a:grpSpLocks/>
          </p:cNvGrpSpPr>
          <p:nvPr/>
        </p:nvGrpSpPr>
        <p:grpSpPr bwMode="auto">
          <a:xfrm>
            <a:off x="914400" y="1250950"/>
            <a:ext cx="10210800" cy="5159375"/>
            <a:chOff x="609600" y="1371600"/>
            <a:chExt cx="8382000" cy="4958388"/>
          </a:xfrm>
        </p:grpSpPr>
        <p:sp>
          <p:nvSpPr>
            <p:cNvPr id="8" name="Freeform 7">
              <a:extLst>
                <a:ext uri="{FF2B5EF4-FFF2-40B4-BE49-F238E27FC236}">
                  <a16:creationId xmlns:a16="http://schemas.microsoft.com/office/drawing/2014/main" id="{8C607FE2-5564-4E32-9A90-18E1088CE5D0}"/>
                </a:ext>
              </a:extLst>
            </p:cNvPr>
            <p:cNvSpPr/>
            <p:nvPr/>
          </p:nvSpPr>
          <p:spPr>
            <a:xfrm>
              <a:off x="609600" y="1371600"/>
              <a:ext cx="8382000" cy="4953812"/>
            </a:xfrm>
            <a:custGeom>
              <a:avLst/>
              <a:gdLst>
                <a:gd name="connsiteX0" fmla="*/ 0 w 8382000"/>
                <a:gd name="connsiteY0" fmla="*/ 0 h 4953000"/>
                <a:gd name="connsiteX1" fmla="*/ 8382000 w 8382000"/>
                <a:gd name="connsiteY1" fmla="*/ 0 h 4953000"/>
                <a:gd name="connsiteX2" fmla="*/ 8382000 w 8382000"/>
                <a:gd name="connsiteY2" fmla="*/ 4953000 h 4953000"/>
                <a:gd name="connsiteX3" fmla="*/ 0 w 8382000"/>
                <a:gd name="connsiteY3" fmla="*/ 4953000 h 4953000"/>
                <a:gd name="connsiteX4" fmla="*/ 0 w 8382000"/>
                <a:gd name="connsiteY4" fmla="*/ 0 h 4953000"/>
                <a:gd name="connsiteX0" fmla="*/ 0 w 8382000"/>
                <a:gd name="connsiteY0" fmla="*/ 0 h 4953000"/>
                <a:gd name="connsiteX1" fmla="*/ 8382000 w 8382000"/>
                <a:gd name="connsiteY1" fmla="*/ 0 h 4953000"/>
                <a:gd name="connsiteX2" fmla="*/ 8382000 w 8382000"/>
                <a:gd name="connsiteY2" fmla="*/ 4953000 h 4953000"/>
                <a:gd name="connsiteX3" fmla="*/ 7852012 w 8382000"/>
                <a:gd name="connsiteY3" fmla="*/ 4933666 h 4953000"/>
                <a:gd name="connsiteX4" fmla="*/ 0 w 8382000"/>
                <a:gd name="connsiteY4" fmla="*/ 4953000 h 4953000"/>
                <a:gd name="connsiteX5" fmla="*/ 0 w 8382000"/>
                <a:gd name="connsiteY5" fmla="*/ 0 h 4953000"/>
                <a:gd name="connsiteX0" fmla="*/ 0 w 8382000"/>
                <a:gd name="connsiteY0" fmla="*/ 0 h 4953000"/>
                <a:gd name="connsiteX1" fmla="*/ 8382000 w 8382000"/>
                <a:gd name="connsiteY1" fmla="*/ 0 h 4953000"/>
                <a:gd name="connsiteX2" fmla="*/ 8370627 w 8382000"/>
                <a:gd name="connsiteY2" fmla="*/ 4442346 h 4953000"/>
                <a:gd name="connsiteX3" fmla="*/ 8382000 w 8382000"/>
                <a:gd name="connsiteY3" fmla="*/ 4953000 h 4953000"/>
                <a:gd name="connsiteX4" fmla="*/ 7852012 w 8382000"/>
                <a:gd name="connsiteY4" fmla="*/ 4933666 h 4953000"/>
                <a:gd name="connsiteX5" fmla="*/ 0 w 8382000"/>
                <a:gd name="connsiteY5" fmla="*/ 4953000 h 4953000"/>
                <a:gd name="connsiteX6" fmla="*/ 0 w 8382000"/>
                <a:gd name="connsiteY6" fmla="*/ 0 h 4953000"/>
                <a:gd name="connsiteX0" fmla="*/ 0 w 8382000"/>
                <a:gd name="connsiteY0" fmla="*/ 0 h 4953000"/>
                <a:gd name="connsiteX1" fmla="*/ 8382000 w 8382000"/>
                <a:gd name="connsiteY1" fmla="*/ 0 h 4953000"/>
                <a:gd name="connsiteX2" fmla="*/ 8370627 w 8382000"/>
                <a:gd name="connsiteY2" fmla="*/ 4442346 h 4953000"/>
                <a:gd name="connsiteX3" fmla="*/ 7852012 w 8382000"/>
                <a:gd name="connsiteY3" fmla="*/ 4933666 h 4953000"/>
                <a:gd name="connsiteX4" fmla="*/ 0 w 8382000"/>
                <a:gd name="connsiteY4" fmla="*/ 4953000 h 4953000"/>
                <a:gd name="connsiteX5" fmla="*/ 0 w 8382000"/>
                <a:gd name="connsiteY5" fmla="*/ 0 h 495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0" h="4953000">
                  <a:moveTo>
                    <a:pt x="0" y="0"/>
                  </a:moveTo>
                  <a:lnTo>
                    <a:pt x="8382000" y="0"/>
                  </a:lnTo>
                  <a:lnTo>
                    <a:pt x="8370627" y="4442346"/>
                  </a:lnTo>
                  <a:lnTo>
                    <a:pt x="7852012" y="4933666"/>
                  </a:lnTo>
                  <a:lnTo>
                    <a:pt x="0" y="4953000"/>
                  </a:lnTo>
                  <a:lnTo>
                    <a:pt x="0" y="0"/>
                  </a:lnTo>
                  <a:close/>
                </a:path>
              </a:pathLst>
            </a:custGeom>
            <a:solidFill>
              <a:schemeClr val="bg1"/>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9" name="Right Triangle 8">
              <a:extLst>
                <a:ext uri="{FF2B5EF4-FFF2-40B4-BE49-F238E27FC236}">
                  <a16:creationId xmlns:a16="http://schemas.microsoft.com/office/drawing/2014/main" id="{A376C85E-1491-43E8-97B8-97F2E8E4314A}"/>
                </a:ext>
              </a:extLst>
            </p:cNvPr>
            <p:cNvSpPr/>
            <p:nvPr/>
          </p:nvSpPr>
          <p:spPr>
            <a:xfrm rot="5400000">
              <a:off x="8455823" y="5794211"/>
              <a:ext cx="538557" cy="532997"/>
            </a:xfrm>
            <a:prstGeom prst="rtTriangle">
              <a:avLst/>
            </a:pr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grpSp>
      <p:sp>
        <p:nvSpPr>
          <p:cNvPr id="173061" name="Slide Number Placeholder 5">
            <a:extLst>
              <a:ext uri="{FF2B5EF4-FFF2-40B4-BE49-F238E27FC236}">
                <a16:creationId xmlns:a16="http://schemas.microsoft.com/office/drawing/2014/main" id="{81135F57-AF48-4652-BA81-C990229B111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546E657-6AFE-419F-B04C-9CF3EAB34F47}" type="slidenum">
              <a:rPr lang="en-US" altLang="en-US" sz="800" b="0">
                <a:solidFill>
                  <a:schemeClr val="bg1">
                    <a:lumMod val="50000"/>
                  </a:schemeClr>
                </a:solidFill>
              </a:rPr>
              <a:pPr>
                <a:spcBef>
                  <a:spcPct val="0"/>
                </a:spcBef>
                <a:buFontTx/>
                <a:buNone/>
                <a:defRPr/>
              </a:pPr>
              <a:t>121</a:t>
            </a:fld>
            <a:endParaRPr lang="en-US" altLang="en-US" sz="800" b="0" dirty="0">
              <a:solidFill>
                <a:schemeClr val="bg1">
                  <a:lumMod val="50000"/>
                </a:schemeClr>
              </a:solidFill>
            </a:endParaRPr>
          </a:p>
        </p:txBody>
      </p:sp>
      <p:sp>
        <p:nvSpPr>
          <p:cNvPr id="173059" name="Rectangle 2">
            <a:extLst>
              <a:ext uri="{FF2B5EF4-FFF2-40B4-BE49-F238E27FC236}">
                <a16:creationId xmlns:a16="http://schemas.microsoft.com/office/drawing/2014/main" id="{BA3D7BB1-5B27-4982-8C2F-B7D0211078B2}"/>
              </a:ext>
            </a:extLst>
          </p:cNvPr>
          <p:cNvSpPr>
            <a:spLocks noGrp="1" noChangeArrowheads="1"/>
          </p:cNvSpPr>
          <p:nvPr>
            <p:ph type="title"/>
          </p:nvPr>
        </p:nvSpPr>
        <p:spPr>
          <a:xfrm>
            <a:off x="657225" y="522288"/>
            <a:ext cx="8334375" cy="690562"/>
          </a:xfrm>
        </p:spPr>
        <p:txBody>
          <a:bodyPr rtlCol="0">
            <a:normAutofit fontScale="90000"/>
          </a:bodyPr>
          <a:lstStyle/>
          <a:p>
            <a:pPr fontAlgn="auto">
              <a:spcAft>
                <a:spcPts val="0"/>
              </a:spcAft>
              <a:defRPr/>
            </a:pPr>
            <a:r>
              <a:rPr lang="en-US" altLang="en-US" sz="4000" dirty="0"/>
              <a:t>Checklist for Executing </a:t>
            </a:r>
            <a:r>
              <a:rPr lang="en-US" altLang="en-US" sz="3300" dirty="0"/>
              <a:t>(</a:t>
            </a:r>
            <a:r>
              <a:rPr lang="en-US" altLang="en-US" sz="3300" dirty="0">
                <a:solidFill>
                  <a:srgbClr val="009383"/>
                </a:solidFill>
              </a:rPr>
              <a:t>First Class</a:t>
            </a:r>
            <a:r>
              <a:rPr lang="en-US" altLang="en-US" sz="3300" dirty="0"/>
              <a:t>)</a:t>
            </a:r>
          </a:p>
        </p:txBody>
      </p:sp>
      <p:sp>
        <p:nvSpPr>
          <p:cNvPr id="173060" name="Rectangle 4">
            <a:extLst>
              <a:ext uri="{FF2B5EF4-FFF2-40B4-BE49-F238E27FC236}">
                <a16:creationId xmlns:a16="http://schemas.microsoft.com/office/drawing/2014/main" id="{1ADBC3EA-A90D-427C-89F3-A2ADE0605A3E}"/>
              </a:ext>
            </a:extLst>
          </p:cNvPr>
          <p:cNvSpPr>
            <a:spLocks noGrp="1" noChangeArrowheads="1"/>
          </p:cNvSpPr>
          <p:nvPr>
            <p:ph idx="4294967295"/>
          </p:nvPr>
        </p:nvSpPr>
        <p:spPr>
          <a:xfrm>
            <a:off x="1463675" y="1479550"/>
            <a:ext cx="3941763" cy="4899025"/>
          </a:xfrm>
        </p:spPr>
        <p:txBody>
          <a:bodyPr rtlCol="0">
            <a:normAutofit/>
          </a:bodyPr>
          <a:lstStyle/>
          <a:p>
            <a:pPr fontAlgn="auto">
              <a:spcBef>
                <a:spcPts val="1200"/>
              </a:spcBef>
              <a:spcAft>
                <a:spcPts val="0"/>
              </a:spcAft>
              <a:buClr>
                <a:srgbClr val="009383"/>
              </a:buClr>
              <a:defRPr/>
            </a:pPr>
            <a:r>
              <a:rPr lang="en-US" altLang="en-US" sz="2600" b="0" u="sng" dirty="0">
                <a:solidFill>
                  <a:schemeClr val="tx1"/>
                </a:solidFill>
              </a:rPr>
              <a:t>For each agenda item:</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F</a:t>
            </a:r>
            <a:r>
              <a:rPr lang="en-US" altLang="en-US" sz="2400" b="0" dirty="0">
                <a:solidFill>
                  <a:schemeClr val="tx1"/>
                </a:solidFill>
              </a:rPr>
              <a:t>ocus the participants </a:t>
            </a:r>
            <a:br>
              <a:rPr lang="en-US" altLang="en-US" sz="2400" b="0" dirty="0">
                <a:solidFill>
                  <a:schemeClr val="tx1"/>
                </a:solidFill>
              </a:rPr>
            </a:br>
            <a:r>
              <a:rPr lang="en-US" altLang="en-US" sz="2400" b="0" dirty="0">
                <a:solidFill>
                  <a:schemeClr val="tx1"/>
                </a:solidFill>
              </a:rPr>
              <a:t>with a checkpoint.</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I</a:t>
            </a:r>
            <a:r>
              <a:rPr lang="en-US" altLang="en-US" sz="2400" b="0" dirty="0">
                <a:solidFill>
                  <a:schemeClr val="tx1"/>
                </a:solidFill>
              </a:rPr>
              <a:t>nstruct with </a:t>
            </a:r>
            <a:r>
              <a:rPr lang="en-US" altLang="en-US" sz="2400" b="0" dirty="0" err="1">
                <a:solidFill>
                  <a:schemeClr val="tx1"/>
                </a:solidFill>
              </a:rPr>
              <a:t>PeDeQs</a:t>
            </a:r>
            <a:r>
              <a:rPr lang="en-US" altLang="en-US" sz="2400" b="0" dirty="0">
                <a:solidFill>
                  <a:schemeClr val="tx1"/>
                </a:solidFill>
              </a:rPr>
              <a:t>.</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R</a:t>
            </a:r>
            <a:r>
              <a:rPr lang="en-US" altLang="en-US" sz="2400" b="0" dirty="0">
                <a:solidFill>
                  <a:schemeClr val="tx1"/>
                </a:solidFill>
              </a:rPr>
              <a:t>ecord the appropriate information.</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S</a:t>
            </a:r>
            <a:r>
              <a:rPr lang="en-US" altLang="en-US" sz="2400" b="0" dirty="0">
                <a:solidFill>
                  <a:schemeClr val="tx1"/>
                </a:solidFill>
              </a:rPr>
              <a:t>eek consensus before </a:t>
            </a:r>
            <a:br>
              <a:rPr lang="en-US" altLang="en-US" sz="2400" b="0" dirty="0">
                <a:solidFill>
                  <a:schemeClr val="tx1"/>
                </a:solidFill>
              </a:rPr>
            </a:br>
            <a:r>
              <a:rPr lang="en-US" altLang="en-US" sz="2400" b="0" dirty="0">
                <a:solidFill>
                  <a:schemeClr val="tx1"/>
                </a:solidFill>
              </a:rPr>
              <a:t>moving on.</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T</a:t>
            </a:r>
            <a:r>
              <a:rPr lang="en-US" altLang="en-US" sz="2400" b="0" dirty="0">
                <a:solidFill>
                  <a:schemeClr val="tx1"/>
                </a:solidFill>
              </a:rPr>
              <a:t>rack time.</a:t>
            </a:r>
          </a:p>
          <a:p>
            <a:pPr fontAlgn="auto">
              <a:lnSpc>
                <a:spcPct val="80000"/>
              </a:lnSpc>
              <a:spcAft>
                <a:spcPts val="0"/>
              </a:spcAft>
              <a:buFont typeface="Wingdings" panose="05000000000000000000" pitchFamily="2" charset="2"/>
              <a:buChar char="ü"/>
              <a:defRPr/>
            </a:pPr>
            <a:endParaRPr lang="en-US" altLang="en-US" sz="2400" b="0" dirty="0">
              <a:solidFill>
                <a:schemeClr val="tx1"/>
              </a:solidFill>
            </a:endParaRPr>
          </a:p>
        </p:txBody>
      </p:sp>
      <p:sp>
        <p:nvSpPr>
          <p:cNvPr id="173062" name="Rectangle 5">
            <a:extLst>
              <a:ext uri="{FF2B5EF4-FFF2-40B4-BE49-F238E27FC236}">
                <a16:creationId xmlns:a16="http://schemas.microsoft.com/office/drawing/2014/main" id="{9B48FBDC-29B2-4F52-8151-108703375A75}"/>
              </a:ext>
            </a:extLst>
          </p:cNvPr>
          <p:cNvSpPr>
            <a:spLocks noGrp="1" noChangeArrowheads="1"/>
          </p:cNvSpPr>
          <p:nvPr>
            <p:ph idx="4294967295"/>
          </p:nvPr>
        </p:nvSpPr>
        <p:spPr>
          <a:xfrm>
            <a:off x="6324600" y="1479550"/>
            <a:ext cx="4495800" cy="4899025"/>
          </a:xfrm>
        </p:spPr>
        <p:txBody>
          <a:bodyPr rtlCol="0">
            <a:normAutofit/>
          </a:bodyPr>
          <a:lstStyle/>
          <a:p>
            <a:pPr fontAlgn="auto">
              <a:spcBef>
                <a:spcPts val="1200"/>
              </a:spcBef>
              <a:spcAft>
                <a:spcPts val="0"/>
              </a:spcAft>
              <a:buClr>
                <a:srgbClr val="009383"/>
              </a:buClr>
              <a:defRPr/>
            </a:pPr>
            <a:r>
              <a:rPr lang="en-US" altLang="en-US" sz="2600" b="0" u="sng" dirty="0">
                <a:solidFill>
                  <a:schemeClr val="tx1"/>
                </a:solidFill>
              </a:rPr>
              <a:t>As needed:</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C</a:t>
            </a:r>
            <a:r>
              <a:rPr lang="en-US" altLang="en-US" sz="2400" b="0" dirty="0">
                <a:solidFill>
                  <a:schemeClr val="tx1"/>
                </a:solidFill>
              </a:rPr>
              <a:t>ontrol and resolve any dysfunctional behavior.</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L</a:t>
            </a:r>
            <a:r>
              <a:rPr lang="en-US" altLang="en-US" sz="2400" b="0" dirty="0">
                <a:solidFill>
                  <a:schemeClr val="tx1"/>
                </a:solidFill>
              </a:rPr>
              <a:t>isten for and redirect off-topic discussions.</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A</a:t>
            </a:r>
            <a:r>
              <a:rPr lang="en-US" altLang="en-US" sz="2400" b="0" dirty="0">
                <a:solidFill>
                  <a:schemeClr val="tx1"/>
                </a:solidFill>
              </a:rPr>
              <a:t>ddress disagreements or conflicts that emerge.</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S</a:t>
            </a:r>
            <a:r>
              <a:rPr lang="en-US" altLang="en-US" sz="2400" b="0" dirty="0">
                <a:solidFill>
                  <a:schemeClr val="tx1"/>
                </a:solidFill>
              </a:rPr>
              <a:t>eek all opinions and invite people into the discussion.</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dirty="0">
                <a:solidFill>
                  <a:srgbClr val="009383"/>
                </a:solidFill>
              </a:rPr>
              <a:t>S</a:t>
            </a:r>
            <a:r>
              <a:rPr lang="en-US" altLang="en-US" sz="2400" b="0" dirty="0">
                <a:solidFill>
                  <a:schemeClr val="tx1"/>
                </a:solidFill>
              </a:rPr>
              <a:t>ummarize and close the meeting.</a:t>
            </a:r>
          </a:p>
        </p:txBody>
      </p:sp>
      <p:sp>
        <p:nvSpPr>
          <p:cNvPr id="11" name="TextBox 10">
            <a:extLst>
              <a:ext uri="{FF2B5EF4-FFF2-40B4-BE49-F238E27FC236}">
                <a16:creationId xmlns:a16="http://schemas.microsoft.com/office/drawing/2014/main" id="{6E770F19-3253-4E25-92EF-E4275545CDD9}"/>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10">
            <a:extLst>
              <a:ext uri="{FF2B5EF4-FFF2-40B4-BE49-F238E27FC236}">
                <a16:creationId xmlns:a16="http://schemas.microsoft.com/office/drawing/2014/main" id="{A9B65DCB-8C8B-4E79-A42F-8E2CC4F05569}"/>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5806C0C4-D6CA-4D75-A4A6-35C7778A58E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3936CDEF-3373-4FA1-B76B-185C838811B7}" type="slidenum">
              <a:rPr lang="en-US" altLang="en-US" sz="800" b="0">
                <a:solidFill>
                  <a:schemeClr val="bg1">
                    <a:lumMod val="50000"/>
                  </a:schemeClr>
                </a:solidFill>
              </a:rPr>
              <a:pPr>
                <a:spcBef>
                  <a:spcPct val="0"/>
                </a:spcBef>
                <a:buFontTx/>
                <a:buNone/>
                <a:defRPr/>
              </a:pPr>
              <a:t>122</a:t>
            </a:fld>
            <a:endParaRPr lang="en-US" altLang="en-US" sz="800" b="0">
              <a:solidFill>
                <a:schemeClr val="bg1">
                  <a:lumMod val="50000"/>
                </a:schemeClr>
              </a:solidFill>
            </a:endParaRPr>
          </a:p>
        </p:txBody>
      </p:sp>
      <p:sp>
        <p:nvSpPr>
          <p:cNvPr id="370692" name="Rectangle 3">
            <a:extLst>
              <a:ext uri="{FF2B5EF4-FFF2-40B4-BE49-F238E27FC236}">
                <a16:creationId xmlns:a16="http://schemas.microsoft.com/office/drawing/2014/main" id="{49E7DEE3-50A9-4589-A792-8C0F8752C6BB}"/>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370693" name="Text Box 8">
            <a:extLst>
              <a:ext uri="{FF2B5EF4-FFF2-40B4-BE49-F238E27FC236}">
                <a16:creationId xmlns:a16="http://schemas.microsoft.com/office/drawing/2014/main" id="{F79DDE44-F8F7-4D98-A9ED-C1D225CEE5F0}"/>
              </a:ext>
            </a:extLst>
          </p:cNvPr>
          <p:cNvSpPr txBox="1">
            <a:spLocks noChangeArrowheads="1"/>
          </p:cNvSpPr>
          <p:nvPr/>
        </p:nvSpPr>
        <p:spPr bwMode="auto">
          <a:xfrm rot="842174">
            <a:off x="274638" y="151288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70694" name="Text Box 8">
            <a:extLst>
              <a:ext uri="{FF2B5EF4-FFF2-40B4-BE49-F238E27FC236}">
                <a16:creationId xmlns:a16="http://schemas.microsoft.com/office/drawing/2014/main" id="{3B613885-FA76-4613-8633-7E99EBFAC32F}"/>
              </a:ext>
            </a:extLst>
          </p:cNvPr>
          <p:cNvSpPr txBox="1">
            <a:spLocks noChangeArrowheads="1"/>
          </p:cNvSpPr>
          <p:nvPr/>
        </p:nvSpPr>
        <p:spPr bwMode="auto">
          <a:xfrm rot="842174">
            <a:off x="274638" y="20113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84A920EC-47CB-44CE-A531-473EB7C7AA3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370696" name="Text Box 8">
            <a:extLst>
              <a:ext uri="{FF2B5EF4-FFF2-40B4-BE49-F238E27FC236}">
                <a16:creationId xmlns:a16="http://schemas.microsoft.com/office/drawing/2014/main" id="{3FF573ED-C4BA-4EAB-B6F1-4F9EB9902B74}"/>
              </a:ext>
            </a:extLst>
          </p:cNvPr>
          <p:cNvSpPr txBox="1">
            <a:spLocks noChangeArrowheads="1"/>
          </p:cNvSpPr>
          <p:nvPr/>
        </p:nvSpPr>
        <p:spPr bwMode="auto">
          <a:xfrm rot="842174">
            <a:off x="274638" y="241617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70697" name="Text Box 8">
            <a:extLst>
              <a:ext uri="{FF2B5EF4-FFF2-40B4-BE49-F238E27FC236}">
                <a16:creationId xmlns:a16="http://schemas.microsoft.com/office/drawing/2014/main" id="{CDD3132E-1F85-45C7-83FE-2A7C0298DFE9}"/>
              </a:ext>
            </a:extLst>
          </p:cNvPr>
          <p:cNvSpPr txBox="1">
            <a:spLocks noChangeArrowheads="1"/>
          </p:cNvSpPr>
          <p:nvPr/>
        </p:nvSpPr>
        <p:spPr bwMode="auto">
          <a:xfrm rot="842174">
            <a:off x="274638" y="28511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70698" name="Text Box 8">
            <a:extLst>
              <a:ext uri="{FF2B5EF4-FFF2-40B4-BE49-F238E27FC236}">
                <a16:creationId xmlns:a16="http://schemas.microsoft.com/office/drawing/2014/main" id="{2C044CFB-7310-4DED-8425-A2CE215FEDA4}"/>
              </a:ext>
            </a:extLst>
          </p:cNvPr>
          <p:cNvSpPr txBox="1">
            <a:spLocks noChangeArrowheads="1"/>
          </p:cNvSpPr>
          <p:nvPr/>
        </p:nvSpPr>
        <p:spPr bwMode="auto">
          <a:xfrm rot="842174">
            <a:off x="274638" y="328612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370699" name="Text Box 8">
            <a:extLst>
              <a:ext uri="{FF2B5EF4-FFF2-40B4-BE49-F238E27FC236}">
                <a16:creationId xmlns:a16="http://schemas.microsoft.com/office/drawing/2014/main" id="{1385BAD1-F86D-4312-9611-42637330592D}"/>
              </a:ext>
            </a:extLst>
          </p:cNvPr>
          <p:cNvSpPr txBox="1">
            <a:spLocks noChangeArrowheads="1"/>
          </p:cNvSpPr>
          <p:nvPr/>
        </p:nvSpPr>
        <p:spPr bwMode="auto">
          <a:xfrm rot="842174">
            <a:off x="274638" y="374650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Rectangle 3">
            <a:extLst>
              <a:ext uri="{FF2B5EF4-FFF2-40B4-BE49-F238E27FC236}">
                <a16:creationId xmlns:a16="http://schemas.microsoft.com/office/drawing/2014/main" id="{F525470A-D9A4-400C-9D7F-9FCB2B7C2ACA}"/>
              </a:ext>
            </a:extLst>
          </p:cNvPr>
          <p:cNvSpPr>
            <a:spLocks noGrp="1" noChangeArrowheads="1"/>
          </p:cNvSpPr>
          <p:nvPr>
            <p:ph type="body" idx="1"/>
          </p:nvPr>
        </p:nvSpPr>
        <p:spPr>
          <a:xfrm>
            <a:off x="657225" y="1679575"/>
            <a:ext cx="10815638" cy="3425825"/>
          </a:xfrm>
        </p:spPr>
        <p:txBody>
          <a:bodyPr rtlCol="0"/>
          <a:lstStyle/>
          <a:p>
            <a:pPr fontAlgn="auto">
              <a:spcAft>
                <a:spcPts val="0"/>
              </a:spcAft>
              <a:defRPr/>
            </a:pPr>
            <a:r>
              <a:rPr lang="en-US" altLang="en-US" sz="2600" dirty="0">
                <a:solidFill>
                  <a:srgbClr val="009383"/>
                </a:solidFill>
              </a:rPr>
              <a:t>Geometric Review</a:t>
            </a:r>
          </a:p>
          <a:p>
            <a:pPr marL="342900" indent="-342900" fontAlgn="auto">
              <a:spcBef>
                <a:spcPts val="1200"/>
              </a:spcBef>
              <a:spcAft>
                <a:spcPts val="0"/>
              </a:spcAft>
              <a:buClr>
                <a:srgbClr val="009383"/>
              </a:buClr>
              <a:buFont typeface="Arial" panose="020B0604020202020204" pitchFamily="34" charset="0"/>
              <a:buChar char="•"/>
              <a:defRPr/>
            </a:pPr>
            <a:r>
              <a:rPr lang="en-US" altLang="en-US" b="0" dirty="0">
                <a:solidFill>
                  <a:schemeClr val="tx1"/>
                </a:solidFill>
              </a:rPr>
              <a:t>Square: something that </a:t>
            </a:r>
            <a:r>
              <a:rPr lang="en-US" altLang="en-US" u="sng" dirty="0">
                <a:solidFill>
                  <a:srgbClr val="009383"/>
                </a:solidFill>
              </a:rPr>
              <a:t>squared</a:t>
            </a:r>
            <a:r>
              <a:rPr lang="en-US" altLang="en-US" b="0" dirty="0">
                <a:solidFill>
                  <a:schemeClr val="tx1"/>
                </a:solidFill>
              </a:rPr>
              <a:t> with what you already know/do</a:t>
            </a:r>
          </a:p>
          <a:p>
            <a:pPr marL="342900" indent="-342900" fontAlgn="auto">
              <a:spcBef>
                <a:spcPts val="1200"/>
              </a:spcBef>
              <a:spcAft>
                <a:spcPts val="0"/>
              </a:spcAft>
              <a:buClr>
                <a:srgbClr val="009383"/>
              </a:buClr>
              <a:buFont typeface="Arial" panose="020B0604020202020204" pitchFamily="34" charset="0"/>
              <a:buChar char="•"/>
              <a:defRPr/>
            </a:pPr>
            <a:r>
              <a:rPr lang="en-US" altLang="en-US" b="0" dirty="0">
                <a:solidFill>
                  <a:schemeClr val="tx1"/>
                </a:solidFill>
              </a:rPr>
              <a:t>Circle: something that completed a </a:t>
            </a:r>
            <a:r>
              <a:rPr lang="en-US" altLang="en-US" u="sng" dirty="0">
                <a:solidFill>
                  <a:srgbClr val="009383"/>
                </a:solidFill>
              </a:rPr>
              <a:t>circle </a:t>
            </a:r>
            <a:r>
              <a:rPr lang="en-US" altLang="en-US" b="0" dirty="0">
                <a:solidFill>
                  <a:schemeClr val="tx1"/>
                </a:solidFill>
              </a:rPr>
              <a:t>of knowledge for you</a:t>
            </a:r>
          </a:p>
          <a:p>
            <a:pPr marL="342900" indent="-342900" fontAlgn="auto">
              <a:spcBef>
                <a:spcPts val="1200"/>
              </a:spcBef>
              <a:spcAft>
                <a:spcPts val="0"/>
              </a:spcAft>
              <a:buClr>
                <a:srgbClr val="009383"/>
              </a:buClr>
              <a:buFont typeface="Arial" panose="020B0604020202020204" pitchFamily="34" charset="0"/>
              <a:buChar char="•"/>
              <a:defRPr/>
            </a:pPr>
            <a:r>
              <a:rPr lang="en-US" altLang="en-US" b="0" dirty="0">
                <a:solidFill>
                  <a:schemeClr val="tx1"/>
                </a:solidFill>
              </a:rPr>
              <a:t>Angle: a new </a:t>
            </a:r>
            <a:r>
              <a:rPr lang="en-US" altLang="en-US" u="sng" dirty="0">
                <a:solidFill>
                  <a:srgbClr val="009383"/>
                </a:solidFill>
              </a:rPr>
              <a:t>angle</a:t>
            </a:r>
            <a:r>
              <a:rPr lang="en-US" altLang="en-US" b="0" dirty="0">
                <a:solidFill>
                  <a:schemeClr val="tx1"/>
                </a:solidFill>
              </a:rPr>
              <a:t> or spin on something</a:t>
            </a:r>
          </a:p>
          <a:p>
            <a:pPr marL="342900" indent="-342900" fontAlgn="auto">
              <a:spcBef>
                <a:spcPts val="1200"/>
              </a:spcBef>
              <a:spcAft>
                <a:spcPts val="0"/>
              </a:spcAft>
              <a:buClr>
                <a:srgbClr val="009383"/>
              </a:buClr>
              <a:buFont typeface="Arial" panose="020B0604020202020204" pitchFamily="34" charset="0"/>
              <a:buChar char="•"/>
              <a:defRPr/>
            </a:pPr>
            <a:r>
              <a:rPr lang="en-US" altLang="en-US" b="0" dirty="0">
                <a:solidFill>
                  <a:schemeClr val="tx1"/>
                </a:solidFill>
              </a:rPr>
              <a:t>Delta: “No way, no how – not going to do that;” a </a:t>
            </a:r>
            <a:r>
              <a:rPr lang="en-US" altLang="en-US" u="sng" dirty="0">
                <a:solidFill>
                  <a:srgbClr val="009383"/>
                </a:solidFill>
              </a:rPr>
              <a:t>delta</a:t>
            </a:r>
            <a:r>
              <a:rPr lang="en-US" altLang="en-US" b="0" dirty="0">
                <a:solidFill>
                  <a:schemeClr val="tx1"/>
                </a:solidFill>
              </a:rPr>
              <a:t> for me</a:t>
            </a:r>
          </a:p>
        </p:txBody>
      </p:sp>
      <p:sp>
        <p:nvSpPr>
          <p:cNvPr id="359428" name="Slide Number Placeholder 4">
            <a:extLst>
              <a:ext uri="{FF2B5EF4-FFF2-40B4-BE49-F238E27FC236}">
                <a16:creationId xmlns:a16="http://schemas.microsoft.com/office/drawing/2014/main" id="{34F90609-7077-4B85-A9DA-CC3F63CA89F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E7E54B9-F970-4374-B39D-6FC2DF0DAB48}" type="slidenum">
              <a:rPr lang="en-US" altLang="en-US" sz="800" b="0">
                <a:solidFill>
                  <a:schemeClr val="bg1">
                    <a:lumMod val="50000"/>
                  </a:schemeClr>
                </a:solidFill>
              </a:rPr>
              <a:pPr>
                <a:spcBef>
                  <a:spcPct val="0"/>
                </a:spcBef>
                <a:buFontTx/>
                <a:buNone/>
                <a:defRPr/>
              </a:pPr>
              <a:t>123</a:t>
            </a:fld>
            <a:endParaRPr lang="en-US" altLang="en-US" sz="800" b="0">
              <a:solidFill>
                <a:schemeClr val="bg1">
                  <a:lumMod val="50000"/>
                </a:schemeClr>
              </a:solidFill>
            </a:endParaRPr>
          </a:p>
        </p:txBody>
      </p:sp>
      <p:sp>
        <p:nvSpPr>
          <p:cNvPr id="372740" name="Rectangle 2">
            <a:extLst>
              <a:ext uri="{FF2B5EF4-FFF2-40B4-BE49-F238E27FC236}">
                <a16:creationId xmlns:a16="http://schemas.microsoft.com/office/drawing/2014/main" id="{855BED12-D498-4523-BECD-AD76E9842B23}"/>
              </a:ext>
            </a:extLst>
          </p:cNvPr>
          <p:cNvSpPr>
            <a:spLocks noGrp="1" noChangeArrowheads="1"/>
          </p:cNvSpPr>
          <p:nvPr>
            <p:ph type="title"/>
          </p:nvPr>
        </p:nvSpPr>
        <p:spPr>
          <a:xfrm>
            <a:off x="657225" y="522288"/>
            <a:ext cx="7429500" cy="690562"/>
          </a:xfrm>
        </p:spPr>
        <p:txBody>
          <a:bodyPr/>
          <a:lstStyle/>
          <a:p>
            <a:r>
              <a:rPr lang="en-US" altLang="en-US" sz="3600"/>
              <a:t>Review</a:t>
            </a:r>
          </a:p>
        </p:txBody>
      </p:sp>
      <p:sp>
        <p:nvSpPr>
          <p:cNvPr id="7" name="TextBox 6">
            <a:extLst>
              <a:ext uri="{FF2B5EF4-FFF2-40B4-BE49-F238E27FC236}">
                <a16:creationId xmlns:a16="http://schemas.microsoft.com/office/drawing/2014/main" id="{E488101F-B2E1-4667-95D3-EF637F4F0DB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Title 1">
            <a:extLst>
              <a:ext uri="{FF2B5EF4-FFF2-40B4-BE49-F238E27FC236}">
                <a16:creationId xmlns:a16="http://schemas.microsoft.com/office/drawing/2014/main" id="{C84CF839-B844-43F4-8027-2FED00FF9F14}"/>
              </a:ext>
            </a:extLst>
          </p:cNvPr>
          <p:cNvSpPr>
            <a:spLocks noGrp="1" noChangeArrowheads="1"/>
          </p:cNvSpPr>
          <p:nvPr>
            <p:ph type="title"/>
          </p:nvPr>
        </p:nvSpPr>
        <p:spPr>
          <a:xfrm>
            <a:off x="685800" y="690563"/>
            <a:ext cx="7400925" cy="1241425"/>
          </a:xfrm>
        </p:spPr>
        <p:txBody>
          <a:bodyPr/>
          <a:lstStyle/>
          <a:p>
            <a:pPr eaLnBrk="1" hangingPunct="1"/>
            <a:endParaRPr lang="en-US" altLang="en-US"/>
          </a:p>
        </p:txBody>
      </p:sp>
      <p:sp>
        <p:nvSpPr>
          <p:cNvPr id="13" name="Title 1">
            <a:extLst>
              <a:ext uri="{FF2B5EF4-FFF2-40B4-BE49-F238E27FC236}">
                <a16:creationId xmlns:a16="http://schemas.microsoft.com/office/drawing/2014/main" id="{ADB2F851-DFF9-412D-867C-BA3EA3FC22CC}"/>
              </a:ext>
            </a:extLst>
          </p:cNvPr>
          <p:cNvSpPr txBox="1">
            <a:spLocks/>
          </p:cNvSpPr>
          <p:nvPr/>
        </p:nvSpPr>
        <p:spPr>
          <a:xfrm>
            <a:off x="1524000" y="5226050"/>
            <a:ext cx="9144000" cy="1327150"/>
          </a:xfrm>
          <a:prstGeom prst="rect">
            <a:avLst/>
          </a:prstGeom>
        </p:spPr>
        <p:txBody>
          <a:bodyPr anchor="ctr"/>
          <a:lstStyle/>
          <a:p>
            <a:pPr algn="ctr" defTabSz="457200" eaLnBrk="1" fontAlgn="auto" hangingPunct="1">
              <a:lnSpc>
                <a:spcPts val="5400"/>
              </a:lnSpc>
              <a:spcAft>
                <a:spcPts val="0"/>
              </a:spcAft>
              <a:defRPr/>
            </a:pPr>
            <a:r>
              <a:rPr lang="en-US" sz="5000" b="0" cap="all" dirty="0">
                <a:solidFill>
                  <a:prstClr val="white"/>
                </a:solidFill>
              </a:rPr>
              <a:t>F. </a:t>
            </a:r>
            <a:r>
              <a:rPr lang="en-US" sz="5000" b="0" i="1" cap="all" dirty="0">
                <a:solidFill>
                  <a:prstClr val="white"/>
                </a:solidFill>
              </a:rPr>
              <a:t>Masterful</a:t>
            </a:r>
            <a:r>
              <a:rPr lang="en-US" sz="5000" b="0" cap="all" dirty="0">
                <a:solidFill>
                  <a:prstClr val="white"/>
                </a:solidFill>
              </a:rPr>
              <a:t> close</a:t>
            </a:r>
            <a:endParaRPr lang="en-US" sz="5000" b="0" i="1" dirty="0">
              <a:solidFill>
                <a:prstClr val="white"/>
              </a:solidFill>
            </a:endParaRPr>
          </a:p>
        </p:txBody>
      </p:sp>
      <p:pic>
        <p:nvPicPr>
          <p:cNvPr id="374788" name="Picture 5" descr="b4-closing-iStock_000057068386_Small.jpg">
            <a:extLst>
              <a:ext uri="{FF2B5EF4-FFF2-40B4-BE49-F238E27FC236}">
                <a16:creationId xmlns:a16="http://schemas.microsoft.com/office/drawing/2014/main" id="{08445B27-44AD-4476-98C4-669CF2430BDF}"/>
              </a:ext>
            </a:extLst>
          </p:cNvPr>
          <p:cNvPicPr>
            <a:picLocks noChangeAspect="1"/>
          </p:cNvPicPr>
          <p:nvPr/>
        </p:nvPicPr>
        <p:blipFill>
          <a:blip r:embed="rId3">
            <a:extLst>
              <a:ext uri="{28A0092B-C50C-407E-A947-70E740481C1C}">
                <a14:useLocalDpi xmlns:a14="http://schemas.microsoft.com/office/drawing/2010/main" val="0"/>
              </a:ext>
            </a:extLst>
          </a:blip>
          <a:srcRect l="7500" t="10416" r="8333" b="16676"/>
          <a:stretch>
            <a:fillRect/>
          </a:stretch>
        </p:blipFill>
        <p:spPr bwMode="auto">
          <a:xfrm>
            <a:off x="-152400" y="-685800"/>
            <a:ext cx="12496800" cy="606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4789" name="TextBox 6">
            <a:extLst>
              <a:ext uri="{FF2B5EF4-FFF2-40B4-BE49-F238E27FC236}">
                <a16:creationId xmlns:a16="http://schemas.microsoft.com/office/drawing/2014/main" id="{C53D77E5-0D05-48F5-BAEF-C6C93AB63404}"/>
              </a:ext>
            </a:extLst>
          </p:cNvPr>
          <p:cNvSpPr>
            <a:spLocks noChangeArrowheads="1"/>
          </p:cNvSpPr>
          <p:nvPr/>
        </p:nvSpPr>
        <p:spPr bwMode="auto">
          <a:xfrm>
            <a:off x="11277600" y="5889625"/>
            <a:ext cx="685800" cy="503238"/>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65</a:t>
            </a:r>
          </a:p>
        </p:txBody>
      </p:sp>
      <p:sp>
        <p:nvSpPr>
          <p:cNvPr id="374790" name="Slide Number Placeholder 4">
            <a:extLst>
              <a:ext uri="{FF2B5EF4-FFF2-40B4-BE49-F238E27FC236}">
                <a16:creationId xmlns:a16="http://schemas.microsoft.com/office/drawing/2014/main" id="{ECADDDB1-D85D-48BE-94C0-3112AFC12EF9}"/>
              </a:ext>
            </a:extLst>
          </p:cNvPr>
          <p:cNvSpPr txBox="1">
            <a:spLocks/>
          </p:cNvSpPr>
          <p:nvPr/>
        </p:nvSpPr>
        <p:spPr bwMode="auto">
          <a:xfrm>
            <a:off x="228600" y="6443663"/>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7BDCB52-B463-45EB-903A-9B0289E22C0E}" type="slidenum">
              <a:rPr lang="en-US" altLang="en-US" sz="800">
                <a:solidFill>
                  <a:srgbClr val="FFFFFF"/>
                </a:solidFill>
                <a:latin typeface="Arial" panose="020B0604020202020204" pitchFamily="34" charset="0"/>
              </a:rPr>
              <a:pPr>
                <a:lnSpc>
                  <a:spcPct val="100000"/>
                </a:lnSpc>
                <a:spcBef>
                  <a:spcPct val="0"/>
                </a:spcBef>
                <a:buFontTx/>
                <a:buNone/>
              </a:pPr>
              <a:t>124</a:t>
            </a:fld>
            <a:endParaRPr lang="en-US" altLang="en-US" sz="800">
              <a:solidFill>
                <a:srgbClr val="FFFFFF"/>
              </a:solidFill>
              <a:latin typeface="Arial" panose="020B0604020202020204" pitchFamily="34" charset="0"/>
            </a:endParaRPr>
          </a:p>
        </p:txBody>
      </p:sp>
      <p:sp>
        <p:nvSpPr>
          <p:cNvPr id="374791" name="TextBox 9">
            <a:extLst>
              <a:ext uri="{FF2B5EF4-FFF2-40B4-BE49-F238E27FC236}">
                <a16:creationId xmlns:a16="http://schemas.microsoft.com/office/drawing/2014/main" id="{005D3EC8-200E-4AC8-8900-F4E182F84E6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
        <p:nvSpPr>
          <p:cNvPr id="374792" name="TextBox 10">
            <a:extLst>
              <a:ext uri="{FF2B5EF4-FFF2-40B4-BE49-F238E27FC236}">
                <a16:creationId xmlns:a16="http://schemas.microsoft.com/office/drawing/2014/main" id="{278D807A-8EAD-44AC-8D00-4551E69585C1}"/>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Tree>
  </p:cSld>
  <p:clrMapOvr>
    <a:masterClrMapping/>
  </p:clrMapOvr>
  <p:transition spd="slow"/>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6">
            <a:extLst>
              <a:ext uri="{FF2B5EF4-FFF2-40B4-BE49-F238E27FC236}">
                <a16:creationId xmlns:a16="http://schemas.microsoft.com/office/drawing/2014/main" id="{F12FA412-8C75-42DF-A13B-FBB396597173}"/>
              </a:ext>
            </a:extLst>
          </p:cNvPr>
          <p:cNvSpPr>
            <a:spLocks noGrp="1" noChangeArrowheads="1"/>
          </p:cNvSpPr>
          <p:nvPr>
            <p:ph type="body" idx="1"/>
          </p:nvPr>
        </p:nvSpPr>
        <p:spPr>
          <a:xfrm>
            <a:off x="657225" y="1679575"/>
            <a:ext cx="10815638" cy="4410075"/>
          </a:xfrm>
        </p:spPr>
        <p:txBody>
          <a:bodyPr rtlCol="0">
            <a:normAutofit lnSpcReduction="10000"/>
          </a:bodyPr>
          <a:lstStyle/>
          <a:p>
            <a:pPr eaLnBrk="1" fontAlgn="auto" hangingPunct="1">
              <a:spcAft>
                <a:spcPts val="0"/>
              </a:spcAft>
              <a:defRPr/>
            </a:pPr>
            <a:r>
              <a:rPr lang="en-US" altLang="en-US" b="0" dirty="0">
                <a:solidFill>
                  <a:srgbClr val="009383"/>
                </a:solidFill>
              </a:rPr>
              <a:t>F1. </a:t>
            </a:r>
            <a:r>
              <a:rPr lang="en-US" altLang="en-US" b="0" dirty="0">
                <a:solidFill>
                  <a:schemeClr val="tx1"/>
                </a:solidFill>
              </a:rPr>
              <a:t>How a </a:t>
            </a:r>
            <a:r>
              <a:rPr lang="en-US" altLang="en-US" b="0" i="1" dirty="0">
                <a:solidFill>
                  <a:schemeClr val="tx1"/>
                </a:solidFill>
              </a:rPr>
              <a:t>Masterful</a:t>
            </a:r>
            <a:r>
              <a:rPr lang="en-US" altLang="en-US" b="0" dirty="0">
                <a:solidFill>
                  <a:schemeClr val="tx1"/>
                </a:solidFill>
              </a:rPr>
              <a:t> </a:t>
            </a:r>
            <a:r>
              <a:rPr lang="en-US" altLang="en-US" b="0" i="1" dirty="0">
                <a:solidFill>
                  <a:schemeClr val="tx1"/>
                </a:solidFill>
              </a:rPr>
              <a:t>Meeting</a:t>
            </a:r>
            <a:r>
              <a:rPr lang="en-US" altLang="en-US" b="0" dirty="0">
                <a:solidFill>
                  <a:schemeClr val="tx1"/>
                </a:solidFill>
              </a:rPr>
              <a:t> Leader Closes</a:t>
            </a:r>
          </a:p>
          <a:p>
            <a:pPr eaLnBrk="1" fontAlgn="auto" hangingPunct="1">
              <a:spcAft>
                <a:spcPts val="0"/>
              </a:spcAft>
              <a:defRPr/>
            </a:pPr>
            <a:r>
              <a:rPr lang="en-US" altLang="en-US" b="0" dirty="0">
                <a:solidFill>
                  <a:srgbClr val="009383"/>
                </a:solidFill>
              </a:rPr>
              <a:t>F2. </a:t>
            </a:r>
            <a:r>
              <a:rPr lang="en-US" altLang="en-US" b="0" dirty="0">
                <a:solidFill>
                  <a:schemeClr val="tx1"/>
                </a:solidFill>
              </a:rPr>
              <a:t>Review Items Covered</a:t>
            </a:r>
          </a:p>
          <a:p>
            <a:pPr eaLnBrk="1" fontAlgn="auto" hangingPunct="1">
              <a:spcAft>
                <a:spcPts val="0"/>
              </a:spcAft>
              <a:defRPr/>
            </a:pPr>
            <a:r>
              <a:rPr lang="en-US" altLang="en-US" b="0" dirty="0">
                <a:solidFill>
                  <a:srgbClr val="009383"/>
                </a:solidFill>
              </a:rPr>
              <a:t>F3. </a:t>
            </a:r>
            <a:r>
              <a:rPr lang="en-US" altLang="en-US" b="0" dirty="0">
                <a:solidFill>
                  <a:schemeClr val="tx1"/>
                </a:solidFill>
              </a:rPr>
              <a:t>Confirm Decisions Made</a:t>
            </a:r>
          </a:p>
          <a:p>
            <a:pPr eaLnBrk="1" fontAlgn="auto" hangingPunct="1">
              <a:spcAft>
                <a:spcPts val="0"/>
              </a:spcAft>
              <a:defRPr/>
            </a:pPr>
            <a:r>
              <a:rPr lang="en-US" altLang="en-US" b="0" dirty="0">
                <a:solidFill>
                  <a:srgbClr val="009383"/>
                </a:solidFill>
              </a:rPr>
              <a:t>F4. </a:t>
            </a:r>
            <a:r>
              <a:rPr lang="en-US" altLang="en-US" b="0" dirty="0">
                <a:solidFill>
                  <a:schemeClr val="tx1"/>
                </a:solidFill>
              </a:rPr>
              <a:t>Address Open Issues</a:t>
            </a:r>
          </a:p>
          <a:p>
            <a:pPr eaLnBrk="1" fontAlgn="auto" hangingPunct="1">
              <a:spcAft>
                <a:spcPts val="0"/>
              </a:spcAft>
              <a:defRPr/>
            </a:pPr>
            <a:r>
              <a:rPr lang="en-US" altLang="en-US" b="0" dirty="0">
                <a:solidFill>
                  <a:srgbClr val="009383"/>
                </a:solidFill>
              </a:rPr>
              <a:t>F5. </a:t>
            </a:r>
            <a:r>
              <a:rPr lang="en-US" altLang="en-US" b="0" dirty="0">
                <a:solidFill>
                  <a:schemeClr val="tx1"/>
                </a:solidFill>
              </a:rPr>
              <a:t>Assign Actions</a:t>
            </a:r>
          </a:p>
          <a:p>
            <a:pPr eaLnBrk="1" fontAlgn="auto" hangingPunct="1">
              <a:spcAft>
                <a:spcPts val="0"/>
              </a:spcAft>
              <a:defRPr/>
            </a:pPr>
            <a:r>
              <a:rPr lang="en-US" altLang="en-US" b="0" dirty="0">
                <a:solidFill>
                  <a:srgbClr val="009383"/>
                </a:solidFill>
              </a:rPr>
              <a:t>F6. </a:t>
            </a:r>
            <a:r>
              <a:rPr lang="en-US" altLang="en-US" b="0" dirty="0">
                <a:solidFill>
                  <a:schemeClr val="tx1"/>
                </a:solidFill>
              </a:rPr>
              <a:t>Evaluate the Meeting</a:t>
            </a:r>
          </a:p>
          <a:p>
            <a:pPr eaLnBrk="1" fontAlgn="auto" hangingPunct="1">
              <a:spcAft>
                <a:spcPts val="0"/>
              </a:spcAft>
              <a:defRPr/>
            </a:pPr>
            <a:r>
              <a:rPr lang="en-US" altLang="en-US" b="0" dirty="0">
                <a:solidFill>
                  <a:srgbClr val="009383"/>
                </a:solidFill>
              </a:rPr>
              <a:t>F7. </a:t>
            </a:r>
            <a:r>
              <a:rPr lang="en-US" altLang="en-US" b="0" dirty="0">
                <a:solidFill>
                  <a:schemeClr val="tx1"/>
                </a:solidFill>
              </a:rPr>
              <a:t>Thank Participants and End</a:t>
            </a:r>
          </a:p>
          <a:p>
            <a:pPr eaLnBrk="1" fontAlgn="auto" hangingPunct="1">
              <a:spcAft>
                <a:spcPts val="0"/>
              </a:spcAft>
              <a:defRPr/>
            </a:pPr>
            <a:r>
              <a:rPr lang="en-US" altLang="en-US" b="0" dirty="0">
                <a:solidFill>
                  <a:srgbClr val="009383"/>
                </a:solidFill>
              </a:rPr>
              <a:t>F8. </a:t>
            </a:r>
            <a:r>
              <a:rPr lang="en-US" altLang="en-US" b="0" dirty="0">
                <a:solidFill>
                  <a:schemeClr val="tx1"/>
                </a:solidFill>
              </a:rPr>
              <a:t>Distribute Meeting Notes</a:t>
            </a:r>
          </a:p>
          <a:p>
            <a:pPr eaLnBrk="1" fontAlgn="auto" hangingPunct="1">
              <a:spcAft>
                <a:spcPts val="0"/>
              </a:spcAft>
              <a:defRPr/>
            </a:pPr>
            <a:r>
              <a:rPr lang="en-US" altLang="en-US" b="0" dirty="0">
                <a:solidFill>
                  <a:srgbClr val="009383"/>
                </a:solidFill>
              </a:rPr>
              <a:t>F9. </a:t>
            </a:r>
            <a:r>
              <a:rPr lang="en-US" altLang="en-US" b="0" dirty="0">
                <a:solidFill>
                  <a:schemeClr val="tx1"/>
                </a:solidFill>
              </a:rPr>
              <a:t>Follow Up to Hold Accountable</a:t>
            </a:r>
          </a:p>
          <a:p>
            <a:pPr eaLnBrk="1" fontAlgn="auto" hangingPunct="1">
              <a:spcAft>
                <a:spcPts val="0"/>
              </a:spcAft>
              <a:defRPr/>
            </a:pPr>
            <a:r>
              <a:rPr lang="en-US" altLang="en-US" b="0" dirty="0">
                <a:solidFill>
                  <a:schemeClr val="tx1"/>
                </a:solidFill>
              </a:rPr>
              <a:t>Checklist for Closing a Meeting </a:t>
            </a:r>
          </a:p>
        </p:txBody>
      </p:sp>
      <p:sp>
        <p:nvSpPr>
          <p:cNvPr id="376835" name="Slide Number Placeholder 4">
            <a:extLst>
              <a:ext uri="{FF2B5EF4-FFF2-40B4-BE49-F238E27FC236}">
                <a16:creationId xmlns:a16="http://schemas.microsoft.com/office/drawing/2014/main" id="{7490C204-E62B-4670-BE25-CEA2C54233F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5609A289-39AB-49F6-B459-FD97CD679688}" type="slidenum">
              <a:rPr lang="en-US" altLang="en-US" sz="800" b="0" smtClean="0">
                <a:solidFill>
                  <a:srgbClr val="7F7F7F"/>
                </a:solidFill>
              </a:rPr>
              <a:pPr>
                <a:lnSpc>
                  <a:spcPct val="100000"/>
                </a:lnSpc>
                <a:spcBef>
                  <a:spcPct val="0"/>
                </a:spcBef>
                <a:buFontTx/>
                <a:buNone/>
              </a:pPr>
              <a:t>125</a:t>
            </a:fld>
            <a:endParaRPr lang="en-US" altLang="en-US" sz="800" b="0">
              <a:solidFill>
                <a:srgbClr val="7F7F7F"/>
              </a:solidFill>
            </a:endParaRPr>
          </a:p>
        </p:txBody>
      </p:sp>
      <p:sp>
        <p:nvSpPr>
          <p:cNvPr id="376836" name="Rectangle 5">
            <a:extLst>
              <a:ext uri="{FF2B5EF4-FFF2-40B4-BE49-F238E27FC236}">
                <a16:creationId xmlns:a16="http://schemas.microsoft.com/office/drawing/2014/main" id="{FADB1E04-E0C2-462B-869C-0F7C97D16A7A}"/>
              </a:ext>
            </a:extLst>
          </p:cNvPr>
          <p:cNvSpPr>
            <a:spLocks noGrp="1" noChangeArrowheads="1"/>
          </p:cNvSpPr>
          <p:nvPr>
            <p:ph type="title"/>
          </p:nvPr>
        </p:nvSpPr>
        <p:spPr>
          <a:xfrm>
            <a:off x="657225" y="522288"/>
            <a:ext cx="7429500" cy="690562"/>
          </a:xfrm>
        </p:spPr>
        <p:txBody>
          <a:bodyPr/>
          <a:lstStyle/>
          <a:p>
            <a:pPr eaLnBrk="1" hangingPunct="1"/>
            <a:r>
              <a:rPr lang="en-US" altLang="en-US" sz="3600"/>
              <a:t>F. </a:t>
            </a:r>
            <a:r>
              <a:rPr lang="en-US" altLang="en-US" sz="3600" i="1"/>
              <a:t>Masterful </a:t>
            </a:r>
            <a:r>
              <a:rPr lang="en-US" altLang="en-US" sz="3600"/>
              <a:t>Close</a:t>
            </a:r>
          </a:p>
        </p:txBody>
      </p:sp>
      <p:sp>
        <p:nvSpPr>
          <p:cNvPr id="376837" name="TextBox 5">
            <a:extLst>
              <a:ext uri="{FF2B5EF4-FFF2-40B4-BE49-F238E27FC236}">
                <a16:creationId xmlns:a16="http://schemas.microsoft.com/office/drawing/2014/main" id="{CED6A0FB-7C90-437A-8C3C-28D03BA883F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76838" name="TextBox 6">
            <a:extLst>
              <a:ext uri="{FF2B5EF4-FFF2-40B4-BE49-F238E27FC236}">
                <a16:creationId xmlns:a16="http://schemas.microsoft.com/office/drawing/2014/main" id="{82B2117A-E7D2-4606-897F-45CFB594A3E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Slide Number Placeholder 4">
            <a:extLst>
              <a:ext uri="{FF2B5EF4-FFF2-40B4-BE49-F238E27FC236}">
                <a16:creationId xmlns:a16="http://schemas.microsoft.com/office/drawing/2014/main" id="{CF5F30F3-AADA-4265-9C13-7E3D179E4E9A}"/>
              </a:ext>
            </a:extLst>
          </p:cNvPr>
          <p:cNvSpPr>
            <a:spLocks noGrp="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6AFE25-A195-4427-9920-09F3EAB68483}" type="slidenum">
              <a:rPr lang="en-US" altLang="en-US" sz="800" b="0" smtClean="0">
                <a:solidFill>
                  <a:srgbClr val="FFFFFF"/>
                </a:solidFill>
                <a:latin typeface="Arial" panose="020B0604020202020204" pitchFamily="34" charset="0"/>
              </a:rPr>
              <a:pPr>
                <a:lnSpc>
                  <a:spcPct val="100000"/>
                </a:lnSpc>
                <a:spcBef>
                  <a:spcPct val="0"/>
                </a:spcBef>
                <a:buFontTx/>
                <a:buNone/>
              </a:pPr>
              <a:t>126</a:t>
            </a:fld>
            <a:endParaRPr lang="en-US" altLang="en-US" sz="800" b="0">
              <a:solidFill>
                <a:srgbClr val="FFFFFF"/>
              </a:solidFill>
              <a:latin typeface="Arial" panose="020B0604020202020204" pitchFamily="34" charset="0"/>
            </a:endParaRPr>
          </a:p>
        </p:txBody>
      </p:sp>
      <p:sp>
        <p:nvSpPr>
          <p:cNvPr id="378883" name="Rectangle 8">
            <a:extLst>
              <a:ext uri="{FF2B5EF4-FFF2-40B4-BE49-F238E27FC236}">
                <a16:creationId xmlns:a16="http://schemas.microsoft.com/office/drawing/2014/main" id="{C0DA641E-86F3-4759-9987-5CDD0FDAA088}"/>
              </a:ext>
            </a:extLst>
          </p:cNvPr>
          <p:cNvSpPr>
            <a:spLocks noGrp="1" noChangeArrowheads="1"/>
          </p:cNvSpPr>
          <p:nvPr>
            <p:ph type="title"/>
          </p:nvPr>
        </p:nvSpPr>
        <p:spPr>
          <a:xfrm>
            <a:off x="685800" y="690563"/>
            <a:ext cx="9067800" cy="1241425"/>
          </a:xfrm>
        </p:spPr>
        <p:txBody>
          <a:bodyPr/>
          <a:lstStyle/>
          <a:p>
            <a:pPr eaLnBrk="1" hangingPunct="1"/>
            <a:r>
              <a:rPr lang="en-US" altLang="en-US" sz="3600">
                <a:latin typeface="Arial" panose="020B0604020202020204" pitchFamily="34" charset="0"/>
                <a:cs typeface="Arial" panose="020B0604020202020204" pitchFamily="34" charset="0"/>
              </a:rPr>
              <a:t>How a </a:t>
            </a:r>
            <a:r>
              <a:rPr lang="en-US" altLang="en-US" sz="3600" i="1">
                <a:latin typeface="Arial" panose="020B0604020202020204" pitchFamily="34" charset="0"/>
                <a:cs typeface="Arial" panose="020B0604020202020204" pitchFamily="34" charset="0"/>
              </a:rPr>
              <a:t>Masterful Meeting</a:t>
            </a:r>
            <a:r>
              <a:rPr lang="en-US" altLang="en-US" sz="3600">
                <a:latin typeface="Arial" panose="020B0604020202020204" pitchFamily="34" charset="0"/>
                <a:cs typeface="Arial" panose="020B0604020202020204" pitchFamily="34" charset="0"/>
              </a:rPr>
              <a:t> Leader Closes</a:t>
            </a:r>
          </a:p>
        </p:txBody>
      </p:sp>
      <p:sp>
        <p:nvSpPr>
          <p:cNvPr id="378884" name="Rectangle 9">
            <a:extLst>
              <a:ext uri="{FF2B5EF4-FFF2-40B4-BE49-F238E27FC236}">
                <a16:creationId xmlns:a16="http://schemas.microsoft.com/office/drawing/2014/main" id="{FF78F700-FDAE-4B96-BF3B-AB56AC3EF9E5}"/>
              </a:ext>
            </a:extLst>
          </p:cNvPr>
          <p:cNvSpPr>
            <a:spLocks noGrp="1" noChangeArrowheads="1"/>
          </p:cNvSpPr>
          <p:nvPr>
            <p:ph type="body" sz="quarter" idx="4294967295"/>
          </p:nvPr>
        </p:nvSpPr>
        <p:spPr>
          <a:xfrm>
            <a:off x="685800" y="1828800"/>
            <a:ext cx="8820150" cy="2587625"/>
          </a:xfrm>
        </p:spPr>
        <p:txBody>
          <a:bodyPr/>
          <a:lstStyle/>
          <a:p>
            <a:pPr eaLnBrk="1" hangingPunct="1">
              <a:spcBef>
                <a:spcPct val="0"/>
              </a:spcBef>
            </a:pPr>
            <a:r>
              <a:rPr lang="en-US" altLang="en-US" sz="2400">
                <a:solidFill>
                  <a:schemeClr val="bg1"/>
                </a:solidFill>
                <a:latin typeface="Arial" panose="020B0604020202020204" pitchFamily="34" charset="0"/>
                <a:cs typeface="Arial" panose="020B0604020202020204" pitchFamily="34" charset="0"/>
              </a:rPr>
              <a:t>What are the most important things for the meeting leader to do in closing a meeting? </a:t>
            </a:r>
          </a:p>
        </p:txBody>
      </p:sp>
      <p:sp>
        <p:nvSpPr>
          <p:cNvPr id="378885" name="Text Box 6">
            <a:extLst>
              <a:ext uri="{FF2B5EF4-FFF2-40B4-BE49-F238E27FC236}">
                <a16:creationId xmlns:a16="http://schemas.microsoft.com/office/drawing/2014/main" id="{72E5A143-3036-4472-BE53-1B9C75B816E0}"/>
              </a:ext>
            </a:extLst>
          </p:cNvPr>
          <p:cNvSpPr>
            <a:spLocks noChangeArrowheads="1"/>
          </p:cNvSpPr>
          <p:nvPr/>
        </p:nvSpPr>
        <p:spPr bwMode="auto">
          <a:xfrm rot="-1440000">
            <a:off x="-412750" y="92075"/>
            <a:ext cx="4672013" cy="461963"/>
          </a:xfrm>
          <a:custGeom>
            <a:avLst/>
            <a:gdLst>
              <a:gd name="T0" fmla="*/ 308327 w 4673114"/>
              <a:gd name="T1" fmla="*/ 0 h 696122"/>
              <a:gd name="T2" fmla="*/ 308327 w 4673114"/>
              <a:gd name="T3" fmla="*/ 0 h 696122"/>
              <a:gd name="T4" fmla="*/ 3125403 w 4673114"/>
              <a:gd name="T5" fmla="*/ 4124 h 696122"/>
              <a:gd name="T6" fmla="*/ 4648954 w 4673114"/>
              <a:gd name="T7" fmla="*/ 297420 h 696122"/>
              <a:gd name="T8" fmla="*/ 0 w 4673114"/>
              <a:gd name="T9" fmla="*/ 299432 h 696122"/>
              <a:gd name="T10" fmla="*/ 308327 w 4673114"/>
              <a:gd name="T11" fmla="*/ 0 h 696122"/>
              <a:gd name="T12" fmla="*/ 0 60000 65536"/>
              <a:gd name="T13" fmla="*/ 0 60000 65536"/>
              <a:gd name="T14" fmla="*/ 0 60000 65536"/>
              <a:gd name="T15" fmla="*/ 0 60000 65536"/>
              <a:gd name="T16" fmla="*/ 0 60000 65536"/>
              <a:gd name="T17" fmla="*/ 0 60000 65536"/>
              <a:gd name="T18" fmla="*/ 0 w 4673114"/>
              <a:gd name="T19" fmla="*/ 0 h 696122"/>
              <a:gd name="T20" fmla="*/ 4673114 w 4673114"/>
              <a:gd name="T21" fmla="*/ 696122 h 696122"/>
            </a:gdLst>
            <a:ahLst/>
            <a:cxnLst>
              <a:cxn ang="T12">
                <a:pos x="T0" y="T1"/>
              </a:cxn>
              <a:cxn ang="T13">
                <a:pos x="T2" y="T3"/>
              </a:cxn>
              <a:cxn ang="T14">
                <a:pos x="T4" y="T5"/>
              </a:cxn>
              <a:cxn ang="T15">
                <a:pos x="T6" y="T7"/>
              </a:cxn>
              <a:cxn ang="T16">
                <a:pos x="T8" y="T9"/>
              </a:cxn>
              <a:cxn ang="T17">
                <a:pos x="T10" y="T11"/>
              </a:cxn>
            </a:cxnLst>
            <a:rect l="T18" t="T19" r="T20" b="T21"/>
            <a:pathLst>
              <a:path w="4673114" h="696122">
                <a:moveTo>
                  <a:pt x="309933" y="0"/>
                </a:moveTo>
                <a:lnTo>
                  <a:pt x="309933" y="0"/>
                </a:lnTo>
                <a:lnTo>
                  <a:pt x="3141647" y="9592"/>
                </a:lnTo>
                <a:lnTo>
                  <a:pt x="4673114" y="691445"/>
                </a:lnTo>
                <a:lnTo>
                  <a:pt x="0" y="696122"/>
                </a:lnTo>
                <a:lnTo>
                  <a:pt x="309933" y="0"/>
                </a:lnTo>
                <a:close/>
              </a:path>
            </a:pathLst>
          </a:custGeom>
          <a:solidFill>
            <a:srgbClr val="F2652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FFFFFF"/>
                </a:solidFill>
                <a:latin typeface="Arial" panose="020B0604020202020204" pitchFamily="34" charset="0"/>
              </a:rPr>
              <a:t>   Books Closed!</a:t>
            </a:r>
          </a:p>
        </p:txBody>
      </p:sp>
      <p:sp>
        <p:nvSpPr>
          <p:cNvPr id="378886" name="TextBox 6">
            <a:extLst>
              <a:ext uri="{FF2B5EF4-FFF2-40B4-BE49-F238E27FC236}">
                <a16:creationId xmlns:a16="http://schemas.microsoft.com/office/drawing/2014/main" id="{989CAA92-B73E-48F4-A7B0-F74331B8BC57}"/>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378887" name="TextBox 7">
            <a:extLst>
              <a:ext uri="{FF2B5EF4-FFF2-40B4-BE49-F238E27FC236}">
                <a16:creationId xmlns:a16="http://schemas.microsoft.com/office/drawing/2014/main" id="{67236D75-9DA7-48C6-9A97-3D634AC68556}"/>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11">
            <a:extLst>
              <a:ext uri="{FF2B5EF4-FFF2-40B4-BE49-F238E27FC236}">
                <a16:creationId xmlns:a16="http://schemas.microsoft.com/office/drawing/2014/main" id="{6948D94B-B253-44F0-8D5E-FA47F7D8A3C4}"/>
              </a:ext>
            </a:extLst>
          </p:cNvPr>
          <p:cNvPicPr>
            <a:picLocks noChangeAspect="1"/>
          </p:cNvPicPr>
          <p:nvPr/>
        </p:nvPicPr>
        <p:blipFill>
          <a:blip r:embed="rId3">
            <a:extLst>
              <a:ext uri="{28A0092B-C50C-407E-A947-70E740481C1C}">
                <a14:useLocalDpi xmlns:a14="http://schemas.microsoft.com/office/drawing/2010/main" val="0"/>
              </a:ext>
            </a:extLst>
          </a:blip>
          <a:srcRect r="11765"/>
          <a:stretch>
            <a:fillRect/>
          </a:stretch>
        </p:blipFill>
        <p:spPr bwMode="auto">
          <a:xfrm>
            <a:off x="0" y="-47625"/>
            <a:ext cx="12268200" cy="925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a:extLst>
              <a:ext uri="{FF2B5EF4-FFF2-40B4-BE49-F238E27FC236}">
                <a16:creationId xmlns:a16="http://schemas.microsoft.com/office/drawing/2014/main" id="{93F56D8A-B5EE-4FB8-9879-4C0BD2390BA4}"/>
              </a:ext>
            </a:extLst>
          </p:cNvPr>
          <p:cNvSpPr/>
          <p:nvPr/>
        </p:nvSpPr>
        <p:spPr>
          <a:xfrm>
            <a:off x="3262313" y="2133600"/>
            <a:ext cx="5743575" cy="3886200"/>
          </a:xfrm>
          <a:prstGeom prst="roundRect">
            <a:avLst/>
          </a:prstGeom>
          <a:solidFill>
            <a:srgbClr val="009383">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Aft>
                <a:spcPts val="600"/>
              </a:spcAft>
              <a:buFont typeface="Arial"/>
              <a:buChar char="•"/>
              <a:defRPr/>
            </a:pPr>
            <a:endParaRPr lang="en-US" dirty="0">
              <a:solidFill>
                <a:prstClr val="white"/>
              </a:solidFill>
              <a:latin typeface="Arial" panose="020B0604020202020204" pitchFamily="34" charset="0"/>
              <a:cs typeface="Arial" panose="020B0604020202020204" pitchFamily="34" charset="0"/>
            </a:endParaRPr>
          </a:p>
        </p:txBody>
      </p:sp>
      <p:sp>
        <p:nvSpPr>
          <p:cNvPr id="380932" name="Title 18">
            <a:extLst>
              <a:ext uri="{FF2B5EF4-FFF2-40B4-BE49-F238E27FC236}">
                <a16:creationId xmlns:a16="http://schemas.microsoft.com/office/drawing/2014/main" id="{AF39CA84-1428-4C60-A537-05367ECB7905}"/>
              </a:ext>
            </a:extLst>
          </p:cNvPr>
          <p:cNvSpPr>
            <a:spLocks noGrp="1" noChangeArrowheads="1"/>
          </p:cNvSpPr>
          <p:nvPr>
            <p:ph type="title"/>
          </p:nvPr>
        </p:nvSpPr>
        <p:spPr>
          <a:xfrm>
            <a:off x="685800" y="690563"/>
            <a:ext cx="7400925" cy="1241425"/>
          </a:xfrm>
        </p:spPr>
        <p:txBody>
          <a:bodyPr/>
          <a:lstStyle/>
          <a:p>
            <a:pPr eaLnBrk="1" hangingPunct="1"/>
            <a:r>
              <a:rPr lang="en-US" altLang="en-US" sz="3600" b="1">
                <a:solidFill>
                  <a:schemeClr val="tx1"/>
                </a:solidFill>
                <a:latin typeface="Arial" panose="020B0604020202020204" pitchFamily="34" charset="0"/>
                <a:cs typeface="Arial" panose="020B0604020202020204" pitchFamily="34" charset="0"/>
              </a:rPr>
              <a:t>F2. Review Items Covered</a:t>
            </a:r>
            <a:endParaRPr lang="en-US" altLang="en-US" sz="3600" b="1">
              <a:solidFill>
                <a:schemeClr val="tx1"/>
              </a:solidFill>
              <a:latin typeface="Arial" panose="020B0604020202020204" pitchFamily="34" charset="0"/>
              <a:ea typeface="Franklin Gothic Book" panose="020B0503020102020204" pitchFamily="34" charset="0"/>
              <a:cs typeface="Arial" panose="020B0604020202020204" pitchFamily="34" charset="0"/>
            </a:endParaRPr>
          </a:p>
        </p:txBody>
      </p:sp>
      <p:sp>
        <p:nvSpPr>
          <p:cNvPr id="380933" name="TextBox 19">
            <a:extLst>
              <a:ext uri="{FF2B5EF4-FFF2-40B4-BE49-F238E27FC236}">
                <a16:creationId xmlns:a16="http://schemas.microsoft.com/office/drawing/2014/main" id="{B1EAEF64-7EE3-43B4-AD1D-3AFD6FC6D886}"/>
              </a:ext>
            </a:extLst>
          </p:cNvPr>
          <p:cNvSpPr txBox="1">
            <a:spLocks noChangeArrowheads="1"/>
          </p:cNvSpPr>
          <p:nvPr/>
        </p:nvSpPr>
        <p:spPr bwMode="auto">
          <a:xfrm>
            <a:off x="3543300" y="3048000"/>
            <a:ext cx="51816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b="0">
                <a:solidFill>
                  <a:srgbClr val="FFFFFF"/>
                </a:solidFill>
                <a:latin typeface="Arial" panose="020B0604020202020204" pitchFamily="34" charset="0"/>
              </a:rPr>
              <a:t>Prior to ending the meeting, go back to the agenda and summarize all of the activities completed during the meeting. </a:t>
            </a:r>
          </a:p>
        </p:txBody>
      </p:sp>
      <p:sp>
        <p:nvSpPr>
          <p:cNvPr id="380934" name="Slide Number Placeholder 4">
            <a:extLst>
              <a:ext uri="{FF2B5EF4-FFF2-40B4-BE49-F238E27FC236}">
                <a16:creationId xmlns:a16="http://schemas.microsoft.com/office/drawing/2014/main" id="{32219E9C-FCBC-44B0-A76B-337B86E548B6}"/>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A3BB5C3-C0A9-4DC7-AB4F-9289052EB010}" type="slidenum">
              <a:rPr lang="en-US" altLang="en-US" sz="800" b="0">
                <a:solidFill>
                  <a:srgbClr val="FFFFFF"/>
                </a:solidFill>
                <a:latin typeface="Arial" panose="020B0604020202020204" pitchFamily="34" charset="0"/>
              </a:rPr>
              <a:pPr>
                <a:lnSpc>
                  <a:spcPct val="100000"/>
                </a:lnSpc>
                <a:spcBef>
                  <a:spcPct val="0"/>
                </a:spcBef>
                <a:buFontTx/>
                <a:buNone/>
              </a:pPr>
              <a:t>127</a:t>
            </a:fld>
            <a:endParaRPr lang="en-US" altLang="en-US" sz="800" b="0">
              <a:solidFill>
                <a:srgbClr val="FFFFFF"/>
              </a:solidFill>
              <a:latin typeface="Arial" panose="020B0604020202020204" pitchFamily="34" charset="0"/>
            </a:endParaRPr>
          </a:p>
        </p:txBody>
      </p:sp>
      <p:sp>
        <p:nvSpPr>
          <p:cNvPr id="380935" name="TextBox 11">
            <a:extLst>
              <a:ext uri="{FF2B5EF4-FFF2-40B4-BE49-F238E27FC236}">
                <a16:creationId xmlns:a16="http://schemas.microsoft.com/office/drawing/2014/main" id="{E869EC47-AA94-4103-9E2B-B2ADDD92A6F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380936" name="TextBox 12">
            <a:extLst>
              <a:ext uri="{FF2B5EF4-FFF2-40B4-BE49-F238E27FC236}">
                <a16:creationId xmlns:a16="http://schemas.microsoft.com/office/drawing/2014/main" id="{1DE53439-7A52-4829-9221-5505B3BC1223}"/>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11">
            <a:extLst>
              <a:ext uri="{FF2B5EF4-FFF2-40B4-BE49-F238E27FC236}">
                <a16:creationId xmlns:a16="http://schemas.microsoft.com/office/drawing/2014/main" id="{98086A6D-5748-4B50-B97E-4B8AF636E5E3}"/>
              </a:ext>
            </a:extLst>
          </p:cNvPr>
          <p:cNvPicPr>
            <a:picLocks noChangeAspect="1"/>
          </p:cNvPicPr>
          <p:nvPr/>
        </p:nvPicPr>
        <p:blipFill>
          <a:blip r:embed="rId3">
            <a:extLst>
              <a:ext uri="{28A0092B-C50C-407E-A947-70E740481C1C}">
                <a14:useLocalDpi xmlns:a14="http://schemas.microsoft.com/office/drawing/2010/main" val="0"/>
              </a:ext>
            </a:extLst>
          </a:blip>
          <a:srcRect r="11765"/>
          <a:stretch>
            <a:fillRect/>
          </a:stretch>
        </p:blipFill>
        <p:spPr bwMode="auto">
          <a:xfrm>
            <a:off x="0" y="-47625"/>
            <a:ext cx="12268200" cy="925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a:extLst>
              <a:ext uri="{FF2B5EF4-FFF2-40B4-BE49-F238E27FC236}">
                <a16:creationId xmlns:a16="http://schemas.microsoft.com/office/drawing/2014/main" id="{F67B8FE9-83CC-4BEC-ADC5-760FBDB5C130}"/>
              </a:ext>
            </a:extLst>
          </p:cNvPr>
          <p:cNvSpPr/>
          <p:nvPr/>
        </p:nvSpPr>
        <p:spPr>
          <a:xfrm>
            <a:off x="3262313" y="2133600"/>
            <a:ext cx="5743575" cy="3886200"/>
          </a:xfrm>
          <a:prstGeom prst="roundRect">
            <a:avLst/>
          </a:prstGeom>
          <a:solidFill>
            <a:srgbClr val="009383">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Aft>
                <a:spcPts val="600"/>
              </a:spcAft>
              <a:buFont typeface="Arial"/>
              <a:buChar char="•"/>
              <a:defRPr/>
            </a:pPr>
            <a:endParaRPr lang="en-US" dirty="0">
              <a:solidFill>
                <a:prstClr val="white"/>
              </a:solidFill>
              <a:latin typeface="Arial" panose="020B0604020202020204" pitchFamily="34" charset="0"/>
              <a:cs typeface="Arial" panose="020B0604020202020204" pitchFamily="34" charset="0"/>
            </a:endParaRPr>
          </a:p>
        </p:txBody>
      </p:sp>
      <p:sp>
        <p:nvSpPr>
          <p:cNvPr id="382980" name="Title 18">
            <a:extLst>
              <a:ext uri="{FF2B5EF4-FFF2-40B4-BE49-F238E27FC236}">
                <a16:creationId xmlns:a16="http://schemas.microsoft.com/office/drawing/2014/main" id="{1AD92371-5F0E-4B47-94F3-F1270A5C5E7F}"/>
              </a:ext>
            </a:extLst>
          </p:cNvPr>
          <p:cNvSpPr>
            <a:spLocks noGrp="1" noChangeArrowheads="1"/>
          </p:cNvSpPr>
          <p:nvPr>
            <p:ph type="title"/>
          </p:nvPr>
        </p:nvSpPr>
        <p:spPr>
          <a:xfrm>
            <a:off x="685800" y="690563"/>
            <a:ext cx="7400925" cy="1241425"/>
          </a:xfrm>
        </p:spPr>
        <p:txBody>
          <a:bodyPr/>
          <a:lstStyle/>
          <a:p>
            <a:pPr eaLnBrk="1" hangingPunct="1"/>
            <a:r>
              <a:rPr lang="en-US" altLang="en-US" sz="3600" b="1">
                <a:solidFill>
                  <a:schemeClr val="tx1"/>
                </a:solidFill>
                <a:latin typeface="Arial" panose="020B0604020202020204" pitchFamily="34" charset="0"/>
                <a:cs typeface="Arial" panose="020B0604020202020204" pitchFamily="34" charset="0"/>
              </a:rPr>
              <a:t>F2. Review Items Covered</a:t>
            </a:r>
            <a:endParaRPr lang="en-US" altLang="en-US" sz="3600" b="1">
              <a:solidFill>
                <a:schemeClr val="tx1"/>
              </a:solidFill>
              <a:latin typeface="Arial" panose="020B0604020202020204" pitchFamily="34" charset="0"/>
              <a:ea typeface="Franklin Gothic Book" panose="020B0503020102020204" pitchFamily="34" charset="0"/>
              <a:cs typeface="Arial" panose="020B0604020202020204" pitchFamily="34" charset="0"/>
            </a:endParaRPr>
          </a:p>
        </p:txBody>
      </p:sp>
      <p:sp>
        <p:nvSpPr>
          <p:cNvPr id="382981" name="Slide Number Placeholder 4">
            <a:extLst>
              <a:ext uri="{FF2B5EF4-FFF2-40B4-BE49-F238E27FC236}">
                <a16:creationId xmlns:a16="http://schemas.microsoft.com/office/drawing/2014/main" id="{602D5257-DD6C-4CFF-B491-A7FF283F964D}"/>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D6458F4-AB5E-4290-B433-2905F1529FE4}" type="slidenum">
              <a:rPr lang="en-US" altLang="en-US" sz="800" b="0">
                <a:solidFill>
                  <a:srgbClr val="FFFFFF"/>
                </a:solidFill>
                <a:latin typeface="Arial" panose="020B0604020202020204" pitchFamily="34" charset="0"/>
              </a:rPr>
              <a:pPr>
                <a:lnSpc>
                  <a:spcPct val="100000"/>
                </a:lnSpc>
                <a:spcBef>
                  <a:spcPct val="0"/>
                </a:spcBef>
                <a:buFontTx/>
                <a:buNone/>
              </a:pPr>
              <a:t>128</a:t>
            </a:fld>
            <a:endParaRPr lang="en-US" altLang="en-US" sz="800" b="0">
              <a:solidFill>
                <a:srgbClr val="FFFFFF"/>
              </a:solidFill>
              <a:latin typeface="Arial" panose="020B0604020202020204" pitchFamily="34" charset="0"/>
            </a:endParaRPr>
          </a:p>
        </p:txBody>
      </p:sp>
      <p:sp>
        <p:nvSpPr>
          <p:cNvPr id="382982" name="TextBox 11">
            <a:extLst>
              <a:ext uri="{FF2B5EF4-FFF2-40B4-BE49-F238E27FC236}">
                <a16:creationId xmlns:a16="http://schemas.microsoft.com/office/drawing/2014/main" id="{B6B3A6BB-657D-4B42-85F2-B52B080B613E}"/>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382983" name="TextBox 12">
            <a:extLst>
              <a:ext uri="{FF2B5EF4-FFF2-40B4-BE49-F238E27FC236}">
                <a16:creationId xmlns:a16="http://schemas.microsoft.com/office/drawing/2014/main" id="{C9D1BCBE-337A-4ACE-8D64-9CA30418E6EB}"/>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
        <p:nvSpPr>
          <p:cNvPr id="9" name="TextBox 19">
            <a:extLst>
              <a:ext uri="{FF2B5EF4-FFF2-40B4-BE49-F238E27FC236}">
                <a16:creationId xmlns:a16="http://schemas.microsoft.com/office/drawing/2014/main" id="{D586AA0F-04BE-4192-BC6A-B2EBDB91577B}"/>
              </a:ext>
            </a:extLst>
          </p:cNvPr>
          <p:cNvSpPr txBox="1">
            <a:spLocks noChangeArrowheads="1"/>
          </p:cNvSpPr>
          <p:nvPr/>
        </p:nvSpPr>
        <p:spPr bwMode="auto">
          <a:xfrm>
            <a:off x="3543300" y="2659063"/>
            <a:ext cx="51816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177800" indent="-1778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1" eaLnBrk="1" hangingPunct="1">
              <a:lnSpc>
                <a:spcPct val="100000"/>
              </a:lnSpc>
              <a:spcBef>
                <a:spcPts val="1200"/>
              </a:spcBef>
            </a:pPr>
            <a:r>
              <a:rPr lang="en-US" altLang="en-US" b="0">
                <a:solidFill>
                  <a:srgbClr val="FFFFFF"/>
                </a:solidFill>
                <a:latin typeface="Arial" panose="020B0604020202020204" pitchFamily="34" charset="0"/>
              </a:rPr>
              <a:t>“Let’s step through the agenda and identify what has been accomplished during this meeting.” </a:t>
            </a:r>
          </a:p>
          <a:p>
            <a:pPr lvl="1" eaLnBrk="1" hangingPunct="1">
              <a:lnSpc>
                <a:spcPct val="100000"/>
              </a:lnSpc>
              <a:spcBef>
                <a:spcPts val="1200"/>
              </a:spcBef>
            </a:pPr>
            <a:r>
              <a:rPr lang="en-US" altLang="en-US" b="0">
                <a:solidFill>
                  <a:srgbClr val="FFFFFF"/>
                </a:solidFill>
                <a:latin typeface="Arial" panose="020B0604020202020204" pitchFamily="34" charset="0"/>
              </a:rPr>
              <a:t>“Let’s also ensure that each key topic was covered or, if we need to, add those not covered to the agenda for our next meeting.”</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A77B3C4-1865-4D5D-A9D3-6511D92ED100}"/>
              </a:ext>
            </a:extLst>
          </p:cNvPr>
          <p:cNvSpPr>
            <a:spLocks noGrp="1"/>
          </p:cNvSpPr>
          <p:nvPr>
            <p:ph type="body" idx="1"/>
          </p:nvPr>
        </p:nvSpPr>
        <p:spPr>
          <a:xfrm>
            <a:off x="657225" y="1679575"/>
            <a:ext cx="5735638" cy="4410075"/>
          </a:xfrm>
        </p:spPr>
        <p:txBody>
          <a:bodyPr rtlCol="0">
            <a:noAutofit/>
          </a:bodyPr>
          <a:lstStyle/>
          <a:p>
            <a:pPr eaLnBrk="1" fontAlgn="auto" hangingPunct="1">
              <a:spcAft>
                <a:spcPts val="600"/>
              </a:spcAft>
              <a:defRPr/>
            </a:pPr>
            <a:r>
              <a:rPr lang="en-US" b="0" dirty="0">
                <a:solidFill>
                  <a:schemeClr val="tx1"/>
                </a:solidFill>
              </a:rPr>
              <a:t>Review the </a:t>
            </a:r>
            <a:r>
              <a:rPr lang="en-US" cap="all" dirty="0">
                <a:solidFill>
                  <a:srgbClr val="009383"/>
                </a:solidFill>
              </a:rPr>
              <a:t>Decisions List </a:t>
            </a:r>
            <a:r>
              <a:rPr lang="en-US" altLang="en-US" b="0" dirty="0">
                <a:solidFill>
                  <a:schemeClr val="tx1"/>
                </a:solidFill>
              </a:rPr>
              <a:t>to remind participants of decisions made.</a:t>
            </a:r>
            <a:endParaRPr lang="en-US" b="0" cap="all" dirty="0">
              <a:solidFill>
                <a:schemeClr val="tx1"/>
              </a:solidFill>
            </a:endParaRPr>
          </a:p>
          <a:p>
            <a:pPr marL="342900" indent="-342900" eaLnBrk="1" fontAlgn="auto" hangingPunct="1">
              <a:spcBef>
                <a:spcPts val="1200"/>
              </a:spcBef>
              <a:spcAft>
                <a:spcPts val="0"/>
              </a:spcAft>
              <a:buClr>
                <a:srgbClr val="009383"/>
              </a:buClr>
              <a:buFont typeface="Arial" panose="020B0604020202020204" pitchFamily="34" charset="0"/>
              <a:buChar char="•"/>
              <a:defRPr/>
            </a:pPr>
            <a:r>
              <a:rPr lang="en-US" altLang="en-US" b="0" dirty="0">
                <a:solidFill>
                  <a:schemeClr val="tx1"/>
                </a:solidFill>
              </a:rPr>
              <a:t>“</a:t>
            </a:r>
            <a:r>
              <a:rPr lang="en-US" altLang="en-US" dirty="0">
                <a:solidFill>
                  <a:srgbClr val="009383"/>
                </a:solidFill>
              </a:rPr>
              <a:t>Let’s next review the decisions </a:t>
            </a:r>
            <a:r>
              <a:rPr lang="en-US" altLang="en-US" b="0" dirty="0">
                <a:solidFill>
                  <a:schemeClr val="tx1"/>
                </a:solidFill>
              </a:rPr>
              <a:t>we made during this meeting. I will walk through each one. Stop me if any one of them is not recorded correctly.”</a:t>
            </a:r>
          </a:p>
          <a:p>
            <a:pPr marL="342900" indent="-342900" eaLnBrk="1" fontAlgn="auto" hangingPunct="1">
              <a:spcBef>
                <a:spcPts val="1200"/>
              </a:spcBef>
              <a:spcAft>
                <a:spcPts val="0"/>
              </a:spcAft>
              <a:buClr>
                <a:srgbClr val="009383"/>
              </a:buClr>
              <a:buFont typeface="Arial" panose="020B0604020202020204" pitchFamily="34" charset="0"/>
              <a:buChar char="•"/>
              <a:defRPr/>
            </a:pPr>
            <a:r>
              <a:rPr lang="en-US" altLang="en-US" b="0" dirty="0">
                <a:solidFill>
                  <a:schemeClr val="tx1"/>
                </a:solidFill>
              </a:rPr>
              <a:t>“To help ensure that we all understand why each decision was made, let’s take a moment to add one or two bullet points to each decision to </a:t>
            </a:r>
            <a:r>
              <a:rPr lang="en-US" altLang="en-US" dirty="0">
                <a:solidFill>
                  <a:srgbClr val="009383"/>
                </a:solidFill>
              </a:rPr>
              <a:t>document the benefit </a:t>
            </a:r>
            <a:r>
              <a:rPr lang="en-US" altLang="en-US" b="0" dirty="0">
                <a:solidFill>
                  <a:schemeClr val="tx1"/>
                </a:solidFill>
              </a:rPr>
              <a:t>we expect to gain.”</a:t>
            </a:r>
          </a:p>
        </p:txBody>
      </p:sp>
      <p:sp>
        <p:nvSpPr>
          <p:cNvPr id="385027" name="Slide Number Placeholder 3">
            <a:extLst>
              <a:ext uri="{FF2B5EF4-FFF2-40B4-BE49-F238E27FC236}">
                <a16:creationId xmlns:a16="http://schemas.microsoft.com/office/drawing/2014/main" id="{C98185FD-2D5E-40EE-A022-5C93C97FCA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303E06F-2386-44A6-87C7-6909BB1D9D61}" type="slidenum">
              <a:rPr lang="en-US" altLang="en-US" sz="800" b="0" smtClean="0">
                <a:solidFill>
                  <a:srgbClr val="7F7F7F"/>
                </a:solidFill>
              </a:rPr>
              <a:pPr>
                <a:lnSpc>
                  <a:spcPct val="100000"/>
                </a:lnSpc>
                <a:spcBef>
                  <a:spcPct val="0"/>
                </a:spcBef>
                <a:buFontTx/>
                <a:buNone/>
              </a:pPr>
              <a:t>129</a:t>
            </a:fld>
            <a:endParaRPr lang="en-US" altLang="en-US" sz="800" b="0">
              <a:solidFill>
                <a:srgbClr val="7F7F7F"/>
              </a:solidFill>
            </a:endParaRPr>
          </a:p>
        </p:txBody>
      </p:sp>
      <p:sp>
        <p:nvSpPr>
          <p:cNvPr id="385028" name="Title 4">
            <a:extLst>
              <a:ext uri="{FF2B5EF4-FFF2-40B4-BE49-F238E27FC236}">
                <a16:creationId xmlns:a16="http://schemas.microsoft.com/office/drawing/2014/main" id="{5B96F924-782F-4923-88C5-D74809C026E7}"/>
              </a:ext>
            </a:extLst>
          </p:cNvPr>
          <p:cNvSpPr>
            <a:spLocks noGrp="1" noChangeArrowheads="1"/>
          </p:cNvSpPr>
          <p:nvPr>
            <p:ph type="title"/>
          </p:nvPr>
        </p:nvSpPr>
        <p:spPr>
          <a:xfrm>
            <a:off x="657225" y="522288"/>
            <a:ext cx="7429500" cy="690562"/>
          </a:xfrm>
        </p:spPr>
        <p:txBody>
          <a:bodyPr/>
          <a:lstStyle/>
          <a:p>
            <a:pPr eaLnBrk="1" hangingPunct="1"/>
            <a:r>
              <a:rPr lang="en-US" altLang="en-US" sz="3600"/>
              <a:t>F3. Confirm Decisions Made </a:t>
            </a:r>
          </a:p>
        </p:txBody>
      </p:sp>
      <p:grpSp>
        <p:nvGrpSpPr>
          <p:cNvPr id="385029" name="Group 7">
            <a:extLst>
              <a:ext uri="{FF2B5EF4-FFF2-40B4-BE49-F238E27FC236}">
                <a16:creationId xmlns:a16="http://schemas.microsoft.com/office/drawing/2014/main" id="{426E34A1-C229-47BD-BDD9-7252D75B65F4}"/>
              </a:ext>
            </a:extLst>
          </p:cNvPr>
          <p:cNvGrpSpPr>
            <a:grpSpLocks/>
          </p:cNvGrpSpPr>
          <p:nvPr/>
        </p:nvGrpSpPr>
        <p:grpSpPr bwMode="auto">
          <a:xfrm>
            <a:off x="7086600" y="1778000"/>
            <a:ext cx="3022600" cy="3300413"/>
            <a:chOff x="5351331" y="1727199"/>
            <a:chExt cx="3021542" cy="3300507"/>
          </a:xfrm>
        </p:grpSpPr>
        <p:sp>
          <p:nvSpPr>
            <p:cNvPr id="9" name="Rectangle 8">
              <a:extLst>
                <a:ext uri="{FF2B5EF4-FFF2-40B4-BE49-F238E27FC236}">
                  <a16:creationId xmlns:a16="http://schemas.microsoft.com/office/drawing/2014/main" id="{D081E6FF-3348-4504-9B7E-72E8B89546DC}"/>
                </a:ext>
              </a:extLst>
            </p:cNvPr>
            <p:cNvSpPr/>
            <p:nvPr/>
          </p:nvSpPr>
          <p:spPr>
            <a:xfrm>
              <a:off x="5435440" y="1727199"/>
              <a:ext cx="2853326" cy="3300507"/>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3D9C15F-3E62-42B6-A99F-0AFDDB7C9693}"/>
                </a:ext>
              </a:extLst>
            </p:cNvPr>
            <p:cNvSpPr txBox="1"/>
            <p:nvPr/>
          </p:nvSpPr>
          <p:spPr>
            <a:xfrm>
              <a:off x="5351331" y="1828802"/>
              <a:ext cx="3021542" cy="492139"/>
            </a:xfrm>
            <a:prstGeom prst="rect">
              <a:avLst/>
            </a:prstGeom>
            <a:noFill/>
            <a:ln>
              <a:noFill/>
            </a:ln>
          </p:spPr>
          <p:txBody>
            <a:bodyPr>
              <a:spAutoFit/>
            </a:bodyPr>
            <a:lstStyle/>
            <a:p>
              <a:pPr algn="ctr" eaLnBrk="1" hangingPunct="1">
                <a:defRPr/>
              </a:pPr>
              <a:r>
                <a:rPr lang="en-US" sz="2600" cap="all" dirty="0">
                  <a:solidFill>
                    <a:srgbClr val="009383"/>
                  </a:solidFill>
                </a:rPr>
                <a:t>Decisions</a:t>
              </a:r>
            </a:p>
          </p:txBody>
        </p:sp>
        <p:sp>
          <p:nvSpPr>
            <p:cNvPr id="385035" name="TextBox 10">
              <a:extLst>
                <a:ext uri="{FF2B5EF4-FFF2-40B4-BE49-F238E27FC236}">
                  <a16:creationId xmlns:a16="http://schemas.microsoft.com/office/drawing/2014/main" id="{C42EC444-A5BE-470C-96D5-A900CADFF69A}"/>
                </a:ext>
              </a:extLst>
            </p:cNvPr>
            <p:cNvSpPr txBox="1">
              <a:spLocks noChangeArrowheads="1"/>
            </p:cNvSpPr>
            <p:nvPr/>
          </p:nvSpPr>
          <p:spPr bwMode="auto">
            <a:xfrm>
              <a:off x="5700131" y="2320941"/>
              <a:ext cx="2323942" cy="247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Decision 1</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Decision 2</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Decision 3</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Decision 4</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Decision 5</a:t>
              </a:r>
            </a:p>
          </p:txBody>
        </p:sp>
      </p:grpSp>
      <p:pic>
        <p:nvPicPr>
          <p:cNvPr id="385030" name="Picture 16">
            <a:extLst>
              <a:ext uri="{FF2B5EF4-FFF2-40B4-BE49-F238E27FC236}">
                <a16:creationId xmlns:a16="http://schemas.microsoft.com/office/drawing/2014/main" id="{5C71218E-91B5-4447-9D7D-FDC1B8DE2D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39325" y="3108325"/>
            <a:ext cx="1525588"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5031" name="TextBox 10">
            <a:extLst>
              <a:ext uri="{FF2B5EF4-FFF2-40B4-BE49-F238E27FC236}">
                <a16:creationId xmlns:a16="http://schemas.microsoft.com/office/drawing/2014/main" id="{6BB7A3A6-60CE-4019-968A-F30814E1266F}"/>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85032" name="TextBox 11">
            <a:extLst>
              <a:ext uri="{FF2B5EF4-FFF2-40B4-BE49-F238E27FC236}">
                <a16:creationId xmlns:a16="http://schemas.microsoft.com/office/drawing/2014/main" id="{AE4EF3CD-855F-42C5-B752-50B9CC18FFC2}"/>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42" name="Rectangle 6">
            <a:extLst>
              <a:ext uri="{FF2B5EF4-FFF2-40B4-BE49-F238E27FC236}">
                <a16:creationId xmlns:a16="http://schemas.microsoft.com/office/drawing/2014/main" id="{A91E46A3-B974-4548-BF44-9E90BDA03056}"/>
              </a:ext>
            </a:extLst>
          </p:cNvPr>
          <p:cNvSpPr>
            <a:spLocks noGrp="1" noChangeArrowheads="1"/>
          </p:cNvSpPr>
          <p:nvPr>
            <p:ph type="body" idx="1"/>
          </p:nvPr>
        </p:nvSpPr>
        <p:spPr>
          <a:xfrm>
            <a:off x="657225" y="1679575"/>
            <a:ext cx="10815638" cy="4410075"/>
          </a:xfrm>
        </p:spPr>
        <p:txBody>
          <a:bodyPr rtlCol="0">
            <a:normAutofit fontScale="85000" lnSpcReduction="20000"/>
          </a:bodyPr>
          <a:lstStyle/>
          <a:p>
            <a:pPr marL="609600" indent="-609600" fontAlgn="auto">
              <a:spcBef>
                <a:spcPts val="1200"/>
              </a:spcBef>
              <a:spcAft>
                <a:spcPts val="0"/>
              </a:spcAft>
              <a:buFont typeface="Arial"/>
              <a:buChar char="•"/>
              <a:defRPr/>
            </a:pPr>
            <a:r>
              <a:rPr lang="en-US" altLang="en-US" sz="3600" dirty="0"/>
              <a:t>Always open for questions</a:t>
            </a:r>
          </a:p>
          <a:p>
            <a:pPr marL="609600" indent="-609600" fontAlgn="auto">
              <a:spcBef>
                <a:spcPts val="1200"/>
              </a:spcBef>
              <a:spcAft>
                <a:spcPts val="0"/>
              </a:spcAft>
              <a:buFont typeface="Arial"/>
              <a:buChar char="•"/>
              <a:defRPr/>
            </a:pPr>
            <a:r>
              <a:rPr lang="en-US" altLang="en-US" sz="3600" dirty="0"/>
              <a:t>The open issues list</a:t>
            </a:r>
          </a:p>
          <a:p>
            <a:pPr marL="609600" indent="-609600" fontAlgn="auto">
              <a:spcBef>
                <a:spcPts val="1200"/>
              </a:spcBef>
              <a:spcAft>
                <a:spcPts val="0"/>
              </a:spcAft>
              <a:buFont typeface="Arial"/>
              <a:buChar char="•"/>
              <a:defRPr/>
            </a:pPr>
            <a:r>
              <a:rPr lang="en-US" altLang="en-US" sz="3600" dirty="0"/>
              <a:t>Respect the speaker</a:t>
            </a:r>
          </a:p>
          <a:p>
            <a:pPr marL="609600" indent="-609600" fontAlgn="auto">
              <a:spcBef>
                <a:spcPts val="1200"/>
              </a:spcBef>
              <a:spcAft>
                <a:spcPts val="0"/>
              </a:spcAft>
              <a:buFont typeface="Arial"/>
              <a:buChar char="•"/>
              <a:defRPr/>
            </a:pPr>
            <a:r>
              <a:rPr lang="en-US" altLang="en-US" sz="3600" dirty="0"/>
              <a:t>Avoid “bar discussion”</a:t>
            </a:r>
          </a:p>
          <a:p>
            <a:pPr marL="609600" indent="-609600" fontAlgn="auto">
              <a:spcBef>
                <a:spcPts val="1200"/>
              </a:spcBef>
              <a:spcAft>
                <a:spcPts val="0"/>
              </a:spcAft>
              <a:buFont typeface="Arial"/>
              <a:buChar char="•"/>
              <a:defRPr/>
            </a:pPr>
            <a:r>
              <a:rPr lang="en-US" altLang="en-US" sz="3600" dirty="0"/>
              <a:t>“Choo Choo”</a:t>
            </a:r>
          </a:p>
          <a:p>
            <a:pPr marL="609600" indent="-609600" fontAlgn="auto">
              <a:spcBef>
                <a:spcPts val="1200"/>
              </a:spcBef>
              <a:spcAft>
                <a:spcPts val="0"/>
              </a:spcAft>
              <a:buFont typeface="Arial"/>
              <a:buChar char="•"/>
              <a:defRPr/>
            </a:pPr>
            <a:r>
              <a:rPr lang="en-US" altLang="en-US" sz="3600" dirty="0"/>
              <a:t>Start on time, end on time</a:t>
            </a:r>
          </a:p>
          <a:p>
            <a:pPr marL="609600" indent="-609600" fontAlgn="auto">
              <a:spcBef>
                <a:spcPts val="1200"/>
              </a:spcBef>
              <a:spcAft>
                <a:spcPts val="0"/>
              </a:spcAft>
              <a:buFont typeface="Arial"/>
              <a:buChar char="•"/>
              <a:defRPr/>
            </a:pPr>
            <a:r>
              <a:rPr lang="en-US" altLang="en-US" sz="3600" dirty="0"/>
              <a:t>ELMO</a:t>
            </a:r>
          </a:p>
          <a:p>
            <a:pPr marL="609600" indent="-609600" fontAlgn="auto">
              <a:spcBef>
                <a:spcPts val="1200"/>
              </a:spcBef>
              <a:spcAft>
                <a:spcPts val="0"/>
              </a:spcAft>
              <a:buFont typeface="Arial"/>
              <a:buChar char="•"/>
              <a:defRPr/>
            </a:pPr>
            <a:r>
              <a:rPr lang="en-US" altLang="en-US" sz="3600" dirty="0"/>
              <a:t>nEtiquette</a:t>
            </a:r>
          </a:p>
          <a:p>
            <a:pPr marL="609600" indent="-609600" fontAlgn="auto">
              <a:spcBef>
                <a:spcPts val="1200"/>
              </a:spcBef>
              <a:spcAft>
                <a:spcPts val="0"/>
              </a:spcAft>
              <a:buFont typeface="Arial"/>
              <a:buChar char="•"/>
              <a:defRPr/>
            </a:pPr>
            <a:r>
              <a:rPr lang="en-US" altLang="en-US" sz="3600" dirty="0"/>
              <a:t>Others?</a:t>
            </a:r>
          </a:p>
        </p:txBody>
      </p:sp>
      <p:sp>
        <p:nvSpPr>
          <p:cNvPr id="147459" name="Slide Number Placeholder 4">
            <a:extLst>
              <a:ext uri="{FF2B5EF4-FFF2-40B4-BE49-F238E27FC236}">
                <a16:creationId xmlns:a16="http://schemas.microsoft.com/office/drawing/2014/main" id="{614B16FB-0E96-41DB-84D2-C2B9F231F31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2464441-7D7E-47A0-9F0F-DFEA8EFCB1BD}" type="slidenum">
              <a:rPr lang="en-US" altLang="en-US" sz="3600">
                <a:solidFill>
                  <a:schemeClr val="bg1"/>
                </a:solidFill>
              </a:rPr>
              <a:pPr>
                <a:lnSpc>
                  <a:spcPct val="100000"/>
                </a:lnSpc>
                <a:spcBef>
                  <a:spcPct val="0"/>
                </a:spcBef>
                <a:buFontTx/>
                <a:buNone/>
              </a:pPr>
              <a:t>13</a:t>
            </a:fld>
            <a:endParaRPr lang="en-US" altLang="en-US" sz="3600">
              <a:solidFill>
                <a:schemeClr val="bg1"/>
              </a:solidFill>
            </a:endParaRPr>
          </a:p>
        </p:txBody>
      </p:sp>
      <p:pic>
        <p:nvPicPr>
          <p:cNvPr id="6" name="Picture 5" descr="Gavel-Brown.jpg">
            <a:extLst>
              <a:ext uri="{FF2B5EF4-FFF2-40B4-BE49-F238E27FC236}">
                <a16:creationId xmlns:a16="http://schemas.microsoft.com/office/drawing/2014/main" id="{2FD7A11B-4DB1-4520-9D33-E81491E20533}"/>
              </a:ext>
            </a:extLst>
          </p:cNvPr>
          <p:cNvPicPr>
            <a:picLocks noChangeAspect="1"/>
          </p:cNvPicPr>
          <p:nvPr/>
        </p:nvPicPr>
        <p:blipFill>
          <a:blip r:embed="rId3" cstate="print">
            <a:duotone>
              <a:schemeClr val="bg2">
                <a:shade val="45000"/>
                <a:satMod val="135000"/>
              </a:schemeClr>
              <a:prstClr val="white"/>
            </a:duotone>
          </a:blip>
          <a:srcRect r="13197"/>
          <a:stretch>
            <a:fillRect/>
          </a:stretch>
        </p:blipFill>
        <p:spPr bwMode="auto">
          <a:xfrm flipH="1">
            <a:off x="-128590" y="-2007339"/>
            <a:ext cx="12320589" cy="9444276"/>
          </a:xfrm>
          <a:prstGeom prst="rect">
            <a:avLst/>
          </a:prstGeom>
        </p:spPr>
      </p:pic>
      <p:sp>
        <p:nvSpPr>
          <p:cNvPr id="147461" name="Rectangle 5">
            <a:extLst>
              <a:ext uri="{FF2B5EF4-FFF2-40B4-BE49-F238E27FC236}">
                <a16:creationId xmlns:a16="http://schemas.microsoft.com/office/drawing/2014/main" id="{93588480-6772-41E3-83E3-72D2FCDA1BDC}"/>
              </a:ext>
            </a:extLst>
          </p:cNvPr>
          <p:cNvSpPr>
            <a:spLocks noGrp="1" noChangeArrowheads="1"/>
          </p:cNvSpPr>
          <p:nvPr>
            <p:ph type="title"/>
          </p:nvPr>
        </p:nvSpPr>
        <p:spPr>
          <a:xfrm>
            <a:off x="657225" y="522288"/>
            <a:ext cx="7429500" cy="690562"/>
          </a:xfrm>
        </p:spPr>
        <p:txBody>
          <a:bodyPr/>
          <a:lstStyle/>
          <a:p>
            <a:r>
              <a:rPr lang="en-US" altLang="en-US" sz="3600"/>
              <a:t>A5. Ground Rules</a:t>
            </a:r>
          </a:p>
        </p:txBody>
      </p:sp>
      <p:sp>
        <p:nvSpPr>
          <p:cNvPr id="9" name="TextBox 8">
            <a:extLst>
              <a:ext uri="{FF2B5EF4-FFF2-40B4-BE49-F238E27FC236}">
                <a16:creationId xmlns:a16="http://schemas.microsoft.com/office/drawing/2014/main" id="{9D0109AC-C38B-49D0-ACEA-0DE12158F038}"/>
              </a:ext>
            </a:extLst>
          </p:cNvPr>
          <p:cNvSpPr txBox="1"/>
          <p:nvPr/>
        </p:nvSpPr>
        <p:spPr>
          <a:xfrm>
            <a:off x="11736388" y="5443538"/>
            <a:ext cx="339725" cy="646112"/>
          </a:xfrm>
          <a:prstGeom prst="rect">
            <a:avLst/>
          </a:prstGeom>
          <a:noFill/>
        </p:spPr>
        <p:txBody>
          <a:bodyPr wrap="none">
            <a:spAutoFit/>
          </a:bodyPr>
          <a:lstStyle/>
          <a:p>
            <a:pPr>
              <a:defRPr/>
            </a:pPr>
            <a:r>
              <a:rPr lang="en-US" sz="3600" dirty="0">
                <a:solidFill>
                  <a:schemeClr val="bg1">
                    <a:lumMod val="95000"/>
                  </a:schemeClr>
                </a:solidFill>
              </a:rPr>
              <a:t>-</a:t>
            </a:r>
          </a:p>
        </p:txBody>
      </p:sp>
      <p:sp>
        <p:nvSpPr>
          <p:cNvPr id="3" name="TextBox 2">
            <a:extLst>
              <a:ext uri="{FF2B5EF4-FFF2-40B4-BE49-F238E27FC236}">
                <a16:creationId xmlns:a16="http://schemas.microsoft.com/office/drawing/2014/main" id="{818D3131-4CF3-40F0-BBD1-DABA961028AC}"/>
              </a:ext>
            </a:extLst>
          </p:cNvPr>
          <p:cNvSpPr txBox="1"/>
          <p:nvPr/>
        </p:nvSpPr>
        <p:spPr>
          <a:xfrm>
            <a:off x="838200" y="1447800"/>
            <a:ext cx="5791200" cy="5016500"/>
          </a:xfrm>
          <a:prstGeom prst="rect">
            <a:avLst/>
          </a:prstGeom>
          <a:noFill/>
        </p:spPr>
        <p:txBody>
          <a:bodyPr>
            <a:spAutoFit/>
          </a:bodyPr>
          <a:lstStyle/>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Always open for questions</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The open issues list</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Respect the speaker</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Avoid “bar discussion”</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“Choo </a:t>
            </a:r>
            <a:r>
              <a:rPr lang="en-US" altLang="en-US" sz="2400" b="0" dirty="0" err="1">
                <a:solidFill>
                  <a:schemeClr val="tx1"/>
                </a:solidFill>
              </a:rPr>
              <a:t>Choo</a:t>
            </a:r>
            <a:r>
              <a:rPr lang="en-US" altLang="en-US" sz="2400" b="0" dirty="0">
                <a:solidFill>
                  <a:schemeClr val="tx1"/>
                </a:solidFill>
              </a:rPr>
              <a:t>”</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Start on time, end on time</a:t>
            </a: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ELMO</a:t>
            </a:r>
          </a:p>
          <a:p>
            <a:pPr marL="609600" indent="-609600" eaLnBrk="1" fontAlgn="auto" hangingPunct="1">
              <a:spcBef>
                <a:spcPts val="1200"/>
              </a:spcBef>
              <a:spcAft>
                <a:spcPts val="0"/>
              </a:spcAft>
              <a:buClr>
                <a:srgbClr val="009383"/>
              </a:buClr>
              <a:buFont typeface="Arial"/>
              <a:buChar char="•"/>
              <a:defRPr/>
            </a:pPr>
            <a:r>
              <a:rPr lang="en-US" altLang="en-US" sz="2400" b="0" dirty="0" err="1">
                <a:solidFill>
                  <a:schemeClr val="tx1"/>
                </a:solidFill>
              </a:rPr>
              <a:t>nEtiquette</a:t>
            </a:r>
            <a:endParaRPr lang="en-US" altLang="en-US" sz="2400" b="0" dirty="0">
              <a:solidFill>
                <a:schemeClr val="tx1"/>
              </a:solidFill>
            </a:endParaRPr>
          </a:p>
          <a:p>
            <a:pPr marL="609600" indent="-609600" eaLnBrk="1" fontAlgn="auto" hangingPunct="1">
              <a:spcBef>
                <a:spcPts val="1200"/>
              </a:spcBef>
              <a:spcAft>
                <a:spcPts val="0"/>
              </a:spcAft>
              <a:buClr>
                <a:srgbClr val="009383"/>
              </a:buClr>
              <a:buFont typeface="Arial"/>
              <a:buChar char="•"/>
              <a:defRPr/>
            </a:pPr>
            <a:r>
              <a:rPr lang="en-US" altLang="en-US" sz="2400" b="0" dirty="0">
                <a:solidFill>
                  <a:schemeClr val="tx1"/>
                </a:solidFill>
              </a:rPr>
              <a:t>Others?</a:t>
            </a:r>
          </a:p>
          <a:p>
            <a:pPr>
              <a:defRPr/>
            </a:pPr>
            <a:endParaRPr lang="en-US" sz="2400" dirty="0"/>
          </a:p>
        </p:txBody>
      </p:sp>
      <p:sp>
        <p:nvSpPr>
          <p:cNvPr id="147464" name="Slide Number Placeholder 4">
            <a:extLst>
              <a:ext uri="{FF2B5EF4-FFF2-40B4-BE49-F238E27FC236}">
                <a16:creationId xmlns:a16="http://schemas.microsoft.com/office/drawing/2014/main" id="{1BA01F05-EE60-427B-8A1B-50D2B89CDB81}"/>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1BDAD9B-B3CC-42EA-84A7-FCE464ACAC5F}" type="slidenum">
              <a:rPr lang="en-US" altLang="en-US" sz="1000" b="0">
                <a:solidFill>
                  <a:schemeClr val="bg1"/>
                </a:solidFill>
              </a:rPr>
              <a:pPr>
                <a:lnSpc>
                  <a:spcPct val="100000"/>
                </a:lnSpc>
                <a:spcBef>
                  <a:spcPct val="0"/>
                </a:spcBef>
                <a:buFontTx/>
                <a:buNone/>
              </a:pPr>
              <a:t>13</a:t>
            </a:fld>
            <a:endParaRPr lang="en-US" altLang="en-US" sz="1000" b="0">
              <a:solidFill>
                <a:schemeClr val="bg1"/>
              </a:solidFill>
            </a:endParaRPr>
          </a:p>
        </p:txBody>
      </p:sp>
      <p:sp>
        <p:nvSpPr>
          <p:cNvPr id="147465" name="Slide Number Placeholder 4">
            <a:extLst>
              <a:ext uri="{FF2B5EF4-FFF2-40B4-BE49-F238E27FC236}">
                <a16:creationId xmlns:a16="http://schemas.microsoft.com/office/drawing/2014/main" id="{9E906FFE-2692-4433-B705-C6840C403CC0}"/>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FC3A24FD-3CEA-4E10-AE85-A1A2313F9A59}" type="slidenum">
              <a:rPr lang="en-US" altLang="en-US" sz="800" b="0">
                <a:solidFill>
                  <a:schemeClr val="bg1"/>
                </a:solidFill>
              </a:rPr>
              <a:pPr>
                <a:lnSpc>
                  <a:spcPct val="100000"/>
                </a:lnSpc>
                <a:spcBef>
                  <a:spcPct val="0"/>
                </a:spcBef>
                <a:buFontTx/>
                <a:buNone/>
              </a:pPr>
              <a:t>13</a:t>
            </a:fld>
            <a:endParaRPr lang="en-US" altLang="en-US" sz="800" b="0">
              <a:solidFill>
                <a:schemeClr val="bg1"/>
              </a:solidFill>
              <a:latin typeface="HelveticaNeue MediumExt"/>
            </a:endParaRPr>
          </a:p>
        </p:txBody>
      </p:sp>
      <p:sp>
        <p:nvSpPr>
          <p:cNvPr id="147466" name="TextBox 14">
            <a:extLst>
              <a:ext uri="{FF2B5EF4-FFF2-40B4-BE49-F238E27FC236}">
                <a16:creationId xmlns:a16="http://schemas.microsoft.com/office/drawing/2014/main" id="{5FFDB713-BB23-4A16-9667-D550269DCA77}"/>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147467" name="TextBox 15">
            <a:extLst>
              <a:ext uri="{FF2B5EF4-FFF2-40B4-BE49-F238E27FC236}">
                <a16:creationId xmlns:a16="http://schemas.microsoft.com/office/drawing/2014/main" id="{C978EFEC-7074-41C1-BD16-41C75C572DB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7387D70-6227-4C6A-B8C0-28250AC66EE7}"/>
              </a:ext>
            </a:extLst>
          </p:cNvPr>
          <p:cNvSpPr>
            <a:spLocks noGrp="1"/>
          </p:cNvSpPr>
          <p:nvPr>
            <p:ph type="body" idx="1"/>
          </p:nvPr>
        </p:nvSpPr>
        <p:spPr>
          <a:xfrm>
            <a:off x="657225" y="1679575"/>
            <a:ext cx="5735638" cy="3730625"/>
          </a:xfrm>
        </p:spPr>
        <p:txBody>
          <a:bodyPr rtlCol="0">
            <a:noAutofit/>
          </a:bodyPr>
          <a:lstStyle/>
          <a:p>
            <a:pPr eaLnBrk="1" fontAlgn="auto" hangingPunct="1">
              <a:spcAft>
                <a:spcPts val="600"/>
              </a:spcAft>
              <a:defRPr/>
            </a:pPr>
            <a:r>
              <a:rPr lang="en-US" b="0" dirty="0">
                <a:solidFill>
                  <a:schemeClr val="tx1"/>
                </a:solidFill>
              </a:rPr>
              <a:t>At the end of the meeting, you can clear all remaining items off of the open </a:t>
            </a:r>
            <a:r>
              <a:rPr lang="en-US" dirty="0">
                <a:solidFill>
                  <a:srgbClr val="009383"/>
                </a:solidFill>
              </a:rPr>
              <a:t>ISSUES LIST </a:t>
            </a:r>
            <a:r>
              <a:rPr lang="en-US" b="0" dirty="0">
                <a:solidFill>
                  <a:schemeClr val="tx1"/>
                </a:solidFill>
              </a:rPr>
              <a:t>by asking three questions: </a:t>
            </a:r>
          </a:p>
          <a:p>
            <a:pPr marL="342900" indent="-342900" eaLnBrk="1" fontAlgn="auto" hangingPunct="1">
              <a:spcAft>
                <a:spcPts val="600"/>
              </a:spcAft>
              <a:buClr>
                <a:srgbClr val="009383"/>
              </a:buClr>
              <a:buFont typeface="Arial" panose="020B0604020202020204" pitchFamily="34" charset="0"/>
              <a:buChar char="•"/>
              <a:defRPr/>
            </a:pPr>
            <a:r>
              <a:rPr lang="en-US" b="0" dirty="0">
                <a:solidFill>
                  <a:schemeClr val="tx1"/>
                </a:solidFill>
              </a:rPr>
              <a:t>Have we covered it?</a:t>
            </a:r>
          </a:p>
          <a:p>
            <a:pPr marL="342900" indent="-342900" eaLnBrk="1" fontAlgn="auto" hangingPunct="1">
              <a:spcAft>
                <a:spcPts val="600"/>
              </a:spcAft>
              <a:buClr>
                <a:srgbClr val="009383"/>
              </a:buClr>
              <a:buFont typeface="Arial" panose="020B0604020202020204" pitchFamily="34" charset="0"/>
              <a:buChar char="•"/>
              <a:defRPr/>
            </a:pPr>
            <a:r>
              <a:rPr lang="en-US" b="0" dirty="0">
                <a:solidFill>
                  <a:schemeClr val="tx1"/>
                </a:solidFill>
              </a:rPr>
              <a:t>Do we need to cover it?</a:t>
            </a:r>
          </a:p>
          <a:p>
            <a:pPr marL="342900" indent="-342900" eaLnBrk="1" fontAlgn="auto" hangingPunct="1">
              <a:spcAft>
                <a:spcPts val="600"/>
              </a:spcAft>
              <a:buClr>
                <a:srgbClr val="009383"/>
              </a:buClr>
              <a:buFont typeface="Arial" panose="020B0604020202020204" pitchFamily="34" charset="0"/>
              <a:buChar char="•"/>
              <a:defRPr/>
            </a:pPr>
            <a:r>
              <a:rPr lang="en-US" b="0" dirty="0">
                <a:solidFill>
                  <a:schemeClr val="tx1"/>
                </a:solidFill>
              </a:rPr>
              <a:t>Do we need to cover it now?</a:t>
            </a:r>
          </a:p>
          <a:p>
            <a:pPr marL="800100" lvl="1" indent="-342900" eaLnBrk="1" fontAlgn="auto" hangingPunct="1">
              <a:spcAft>
                <a:spcPts val="600"/>
              </a:spcAft>
              <a:buClr>
                <a:srgbClr val="009383"/>
              </a:buClr>
              <a:buFont typeface="Arial" panose="020B0604020202020204" pitchFamily="34" charset="0"/>
              <a:buChar char="•"/>
              <a:defRPr/>
            </a:pPr>
            <a:r>
              <a:rPr lang="en-US" b="1" dirty="0">
                <a:solidFill>
                  <a:srgbClr val="009383"/>
                </a:solidFill>
              </a:rPr>
              <a:t>Yes – set a time limit</a:t>
            </a:r>
          </a:p>
          <a:p>
            <a:pPr marL="800100" lvl="1" indent="-342900" eaLnBrk="1" fontAlgn="auto" hangingPunct="1">
              <a:spcAft>
                <a:spcPts val="600"/>
              </a:spcAft>
              <a:buClr>
                <a:srgbClr val="009383"/>
              </a:buClr>
              <a:buFont typeface="Arial" panose="020B0604020202020204" pitchFamily="34" charset="0"/>
              <a:buChar char="•"/>
              <a:defRPr/>
            </a:pPr>
            <a:r>
              <a:rPr lang="en-US" b="1" dirty="0">
                <a:solidFill>
                  <a:srgbClr val="009383"/>
                </a:solidFill>
              </a:rPr>
              <a:t>No – move to action list</a:t>
            </a:r>
          </a:p>
        </p:txBody>
      </p:sp>
      <p:sp>
        <p:nvSpPr>
          <p:cNvPr id="387075" name="Slide Number Placeholder 3">
            <a:extLst>
              <a:ext uri="{FF2B5EF4-FFF2-40B4-BE49-F238E27FC236}">
                <a16:creationId xmlns:a16="http://schemas.microsoft.com/office/drawing/2014/main" id="{1B404390-7A6C-4B53-84E6-6AE818DA091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150DD580-FF98-4050-B0A0-794171D7F890}" type="slidenum">
              <a:rPr lang="en-US" altLang="en-US" sz="800" b="0" smtClean="0">
                <a:solidFill>
                  <a:srgbClr val="7F7F7F"/>
                </a:solidFill>
              </a:rPr>
              <a:pPr>
                <a:lnSpc>
                  <a:spcPct val="100000"/>
                </a:lnSpc>
                <a:spcBef>
                  <a:spcPct val="0"/>
                </a:spcBef>
                <a:buFontTx/>
                <a:buNone/>
              </a:pPr>
              <a:t>130</a:t>
            </a:fld>
            <a:endParaRPr lang="en-US" altLang="en-US" sz="800" b="0">
              <a:solidFill>
                <a:srgbClr val="7F7F7F"/>
              </a:solidFill>
            </a:endParaRPr>
          </a:p>
        </p:txBody>
      </p:sp>
      <p:sp>
        <p:nvSpPr>
          <p:cNvPr id="387076" name="Title 4">
            <a:extLst>
              <a:ext uri="{FF2B5EF4-FFF2-40B4-BE49-F238E27FC236}">
                <a16:creationId xmlns:a16="http://schemas.microsoft.com/office/drawing/2014/main" id="{64374BBD-0EA2-4A53-8556-098ED6E2033E}"/>
              </a:ext>
            </a:extLst>
          </p:cNvPr>
          <p:cNvSpPr>
            <a:spLocks noGrp="1" noChangeArrowheads="1"/>
          </p:cNvSpPr>
          <p:nvPr>
            <p:ph type="title"/>
          </p:nvPr>
        </p:nvSpPr>
        <p:spPr>
          <a:xfrm>
            <a:off x="657225" y="522288"/>
            <a:ext cx="7429500" cy="690562"/>
          </a:xfrm>
        </p:spPr>
        <p:txBody>
          <a:bodyPr/>
          <a:lstStyle/>
          <a:p>
            <a:pPr eaLnBrk="1" hangingPunct="1"/>
            <a:r>
              <a:rPr lang="en-US" altLang="en-US" sz="3600"/>
              <a:t>F4. Address Open Issues</a:t>
            </a:r>
          </a:p>
        </p:txBody>
      </p:sp>
      <p:grpSp>
        <p:nvGrpSpPr>
          <p:cNvPr id="387077" name="Group 7">
            <a:extLst>
              <a:ext uri="{FF2B5EF4-FFF2-40B4-BE49-F238E27FC236}">
                <a16:creationId xmlns:a16="http://schemas.microsoft.com/office/drawing/2014/main" id="{9629B5D3-287D-4247-B7E0-D8FA8BC9F0FB}"/>
              </a:ext>
            </a:extLst>
          </p:cNvPr>
          <p:cNvGrpSpPr>
            <a:grpSpLocks/>
          </p:cNvGrpSpPr>
          <p:nvPr/>
        </p:nvGrpSpPr>
        <p:grpSpPr bwMode="auto">
          <a:xfrm>
            <a:off x="7086600" y="1778000"/>
            <a:ext cx="3022600" cy="3300413"/>
            <a:chOff x="5351331" y="1727199"/>
            <a:chExt cx="3021542" cy="3300507"/>
          </a:xfrm>
        </p:grpSpPr>
        <p:sp>
          <p:nvSpPr>
            <p:cNvPr id="9" name="Rectangle 8">
              <a:extLst>
                <a:ext uri="{FF2B5EF4-FFF2-40B4-BE49-F238E27FC236}">
                  <a16:creationId xmlns:a16="http://schemas.microsoft.com/office/drawing/2014/main" id="{A0F2539A-6BF8-4F91-A660-D37203A98A7C}"/>
                </a:ext>
              </a:extLst>
            </p:cNvPr>
            <p:cNvSpPr/>
            <p:nvPr/>
          </p:nvSpPr>
          <p:spPr>
            <a:xfrm>
              <a:off x="5435440" y="1727199"/>
              <a:ext cx="2853326" cy="3300507"/>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E32EC0E-652F-472E-A1FB-E2C49B8A82CF}"/>
                </a:ext>
              </a:extLst>
            </p:cNvPr>
            <p:cNvSpPr txBox="1"/>
            <p:nvPr/>
          </p:nvSpPr>
          <p:spPr>
            <a:xfrm>
              <a:off x="5351331" y="1828802"/>
              <a:ext cx="3021542" cy="492139"/>
            </a:xfrm>
            <a:prstGeom prst="rect">
              <a:avLst/>
            </a:prstGeom>
            <a:noFill/>
            <a:ln>
              <a:noFill/>
            </a:ln>
          </p:spPr>
          <p:txBody>
            <a:bodyPr>
              <a:spAutoFit/>
            </a:bodyPr>
            <a:lstStyle/>
            <a:p>
              <a:pPr algn="ctr" eaLnBrk="1" hangingPunct="1">
                <a:defRPr/>
              </a:pPr>
              <a:r>
                <a:rPr lang="en-US" sz="2600" cap="all" dirty="0">
                  <a:solidFill>
                    <a:srgbClr val="009383"/>
                  </a:solidFill>
                </a:rPr>
                <a:t>Issues</a:t>
              </a:r>
            </a:p>
          </p:txBody>
        </p:sp>
        <p:sp>
          <p:nvSpPr>
            <p:cNvPr id="387083" name="TextBox 10">
              <a:extLst>
                <a:ext uri="{FF2B5EF4-FFF2-40B4-BE49-F238E27FC236}">
                  <a16:creationId xmlns:a16="http://schemas.microsoft.com/office/drawing/2014/main" id="{1A6A04B0-5C45-4215-941A-355023A7B441}"/>
                </a:ext>
              </a:extLst>
            </p:cNvPr>
            <p:cNvSpPr txBox="1">
              <a:spLocks noChangeArrowheads="1"/>
            </p:cNvSpPr>
            <p:nvPr/>
          </p:nvSpPr>
          <p:spPr bwMode="auto">
            <a:xfrm>
              <a:off x="6022436" y="2320941"/>
              <a:ext cx="2323942" cy="247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Issue 1</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Issue 2</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Issue 3</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Issue 4</a:t>
              </a:r>
            </a:p>
            <a:p>
              <a:pPr eaLnBrk="1" hangingPunct="1">
                <a:lnSpc>
                  <a:spcPct val="100000"/>
                </a:lnSpc>
                <a:spcBef>
                  <a:spcPct val="0"/>
                </a:spcBef>
                <a:spcAft>
                  <a:spcPts val="1200"/>
                </a:spcAft>
                <a:buFont typeface="Wingdings" panose="05000000000000000000" pitchFamily="2" charset="2"/>
                <a:buChar char="ü"/>
              </a:pPr>
              <a:r>
                <a:rPr lang="en-US" altLang="en-US" sz="2300">
                  <a:solidFill>
                    <a:srgbClr val="000000"/>
                  </a:solidFill>
                </a:rPr>
                <a:t>Issue 5</a:t>
              </a:r>
            </a:p>
          </p:txBody>
        </p:sp>
      </p:grpSp>
      <p:pic>
        <p:nvPicPr>
          <p:cNvPr id="387078" name="Picture 16">
            <a:extLst>
              <a:ext uri="{FF2B5EF4-FFF2-40B4-BE49-F238E27FC236}">
                <a16:creationId xmlns:a16="http://schemas.microsoft.com/office/drawing/2014/main" id="{63CDF330-C3BA-4AD1-A56F-892A7BF5A5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39325" y="3108325"/>
            <a:ext cx="1525588"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7079" name="TextBox 10">
            <a:extLst>
              <a:ext uri="{FF2B5EF4-FFF2-40B4-BE49-F238E27FC236}">
                <a16:creationId xmlns:a16="http://schemas.microsoft.com/office/drawing/2014/main" id="{02560549-88C1-4F58-B7BB-A69C9621616C}"/>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87080" name="TextBox 11">
            <a:extLst>
              <a:ext uri="{FF2B5EF4-FFF2-40B4-BE49-F238E27FC236}">
                <a16:creationId xmlns:a16="http://schemas.microsoft.com/office/drawing/2014/main" id="{70DB267A-A72F-4280-84D7-7C75FDCF4A1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bldLvl="2"/>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5" name="Rectangle 3">
            <a:extLst>
              <a:ext uri="{FF2B5EF4-FFF2-40B4-BE49-F238E27FC236}">
                <a16:creationId xmlns:a16="http://schemas.microsoft.com/office/drawing/2014/main" id="{657DD795-0196-4A16-8FCA-9D17EF7FFAD1}"/>
              </a:ext>
            </a:extLst>
          </p:cNvPr>
          <p:cNvSpPr>
            <a:spLocks noGrp="1" noChangeArrowheads="1"/>
          </p:cNvSpPr>
          <p:nvPr>
            <p:ph type="body" idx="1"/>
          </p:nvPr>
        </p:nvSpPr>
        <p:spPr>
          <a:xfrm>
            <a:off x="657225" y="1679575"/>
            <a:ext cx="5286375" cy="4410075"/>
          </a:xfrm>
        </p:spPr>
        <p:txBody>
          <a:bodyPr rtlCol="0"/>
          <a:lstStyle/>
          <a:p>
            <a:pPr defTabSz="396875" eaLnBrk="1" fontAlgn="auto" hangingPunct="1">
              <a:spcAft>
                <a:spcPts val="0"/>
              </a:spcAft>
              <a:defRPr/>
            </a:pPr>
            <a:r>
              <a:rPr lang="en-US" altLang="en-US" b="0" dirty="0">
                <a:solidFill>
                  <a:schemeClr val="tx1"/>
                </a:solidFill>
              </a:rPr>
              <a:t>The actions list contains activities to be performed sometime after the completion of the meeting. Ask the following:</a:t>
            </a:r>
          </a:p>
          <a:p>
            <a:pPr marL="396875" indent="-396875" defTabSz="396875" eaLnBrk="1" fontAlgn="auto" hangingPunct="1">
              <a:spcAft>
                <a:spcPts val="0"/>
              </a:spcAft>
              <a:buClr>
                <a:srgbClr val="009383"/>
              </a:buClr>
              <a:buFont typeface="Arial"/>
              <a:buChar char="•"/>
              <a:defRPr/>
            </a:pPr>
            <a:r>
              <a:rPr lang="en-US" altLang="en-US" b="0" dirty="0">
                <a:solidFill>
                  <a:schemeClr val="tx1"/>
                </a:solidFill>
              </a:rPr>
              <a:t>“Do these actions still need to be accomplished?” </a:t>
            </a:r>
          </a:p>
          <a:p>
            <a:pPr marL="396875" indent="-396875" defTabSz="396875" eaLnBrk="1" fontAlgn="auto" hangingPunct="1">
              <a:spcAft>
                <a:spcPts val="0"/>
              </a:spcAft>
              <a:buClr>
                <a:srgbClr val="009383"/>
              </a:buClr>
              <a:buFont typeface="Arial"/>
              <a:buChar char="•"/>
              <a:defRPr/>
            </a:pPr>
            <a:r>
              <a:rPr lang="en-US" altLang="en-US" b="0" dirty="0">
                <a:solidFill>
                  <a:schemeClr val="tx1"/>
                </a:solidFill>
              </a:rPr>
              <a:t>“Are there additional actions that need to be done?”</a:t>
            </a:r>
          </a:p>
          <a:p>
            <a:pPr marL="396875" indent="-396875" defTabSz="396875" eaLnBrk="1" fontAlgn="auto" hangingPunct="1">
              <a:spcAft>
                <a:spcPts val="0"/>
              </a:spcAft>
              <a:buClr>
                <a:srgbClr val="009383"/>
              </a:buClr>
              <a:buFont typeface="Arial"/>
              <a:buChar char="•"/>
              <a:defRPr/>
            </a:pPr>
            <a:r>
              <a:rPr lang="en-US" altLang="en-US" b="0" dirty="0">
                <a:solidFill>
                  <a:schemeClr val="tx1"/>
                </a:solidFill>
              </a:rPr>
              <a:t>“Who should do each action?”</a:t>
            </a:r>
          </a:p>
          <a:p>
            <a:pPr marL="396875" indent="-396875" defTabSz="396875" eaLnBrk="1" fontAlgn="auto" hangingPunct="1">
              <a:spcAft>
                <a:spcPts val="0"/>
              </a:spcAft>
              <a:buClr>
                <a:srgbClr val="009383"/>
              </a:buClr>
              <a:buFont typeface="Arial"/>
              <a:buChar char="•"/>
              <a:defRPr/>
            </a:pPr>
            <a:r>
              <a:rPr lang="en-US" altLang="en-US" b="0" dirty="0">
                <a:solidFill>
                  <a:schemeClr val="tx1"/>
                </a:solidFill>
              </a:rPr>
              <a:t>“By when should each action be completed?”</a:t>
            </a:r>
          </a:p>
        </p:txBody>
      </p:sp>
      <p:sp>
        <p:nvSpPr>
          <p:cNvPr id="389123" name="Slide Number Placeholder 5">
            <a:extLst>
              <a:ext uri="{FF2B5EF4-FFF2-40B4-BE49-F238E27FC236}">
                <a16:creationId xmlns:a16="http://schemas.microsoft.com/office/drawing/2014/main" id="{5C4E8331-7E2A-40FF-A9EA-639B7F39C3B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F8FAB03-30A9-43CD-B577-EE9A3DBDF544}" type="slidenum">
              <a:rPr lang="en-US" altLang="en-US" sz="800" b="0" smtClean="0">
                <a:solidFill>
                  <a:srgbClr val="7F7F7F"/>
                </a:solidFill>
              </a:rPr>
              <a:pPr>
                <a:lnSpc>
                  <a:spcPct val="100000"/>
                </a:lnSpc>
                <a:spcBef>
                  <a:spcPct val="0"/>
                </a:spcBef>
                <a:buFontTx/>
                <a:buNone/>
              </a:pPr>
              <a:t>131</a:t>
            </a:fld>
            <a:endParaRPr lang="en-US" altLang="en-US" sz="800" b="0">
              <a:solidFill>
                <a:srgbClr val="7F7F7F"/>
              </a:solidFill>
            </a:endParaRPr>
          </a:p>
        </p:txBody>
      </p:sp>
      <p:sp>
        <p:nvSpPr>
          <p:cNvPr id="389124" name="Rectangle 2">
            <a:extLst>
              <a:ext uri="{FF2B5EF4-FFF2-40B4-BE49-F238E27FC236}">
                <a16:creationId xmlns:a16="http://schemas.microsoft.com/office/drawing/2014/main" id="{BB528D38-793D-4F09-A39F-D101E6450BD3}"/>
              </a:ext>
            </a:extLst>
          </p:cNvPr>
          <p:cNvSpPr>
            <a:spLocks noGrp="1" noChangeArrowheads="1"/>
          </p:cNvSpPr>
          <p:nvPr>
            <p:ph type="title"/>
          </p:nvPr>
        </p:nvSpPr>
        <p:spPr>
          <a:xfrm>
            <a:off x="657225" y="522288"/>
            <a:ext cx="7429500" cy="690562"/>
          </a:xfrm>
        </p:spPr>
        <p:txBody>
          <a:bodyPr/>
          <a:lstStyle/>
          <a:p>
            <a:pPr eaLnBrk="1" hangingPunct="1"/>
            <a:r>
              <a:rPr lang="en-US" altLang="en-US" sz="3600"/>
              <a:t>F5. Assign Actions</a:t>
            </a:r>
          </a:p>
        </p:txBody>
      </p:sp>
      <p:graphicFrame>
        <p:nvGraphicFramePr>
          <p:cNvPr id="6" name="Content Placeholder 5">
            <a:extLst>
              <a:ext uri="{FF2B5EF4-FFF2-40B4-BE49-F238E27FC236}">
                <a16:creationId xmlns:a16="http://schemas.microsoft.com/office/drawing/2014/main" id="{63672BD5-0E20-4BA3-BFC5-ECC1CFCFADD5}"/>
              </a:ext>
            </a:extLst>
          </p:cNvPr>
          <p:cNvGraphicFramePr>
            <a:graphicFrameLocks/>
          </p:cNvGraphicFramePr>
          <p:nvPr/>
        </p:nvGraphicFramePr>
        <p:xfrm>
          <a:off x="5943600" y="2568575"/>
          <a:ext cx="5791200" cy="1722439"/>
        </p:xfrm>
        <a:graphic>
          <a:graphicData uri="http://schemas.openxmlformats.org/drawingml/2006/table">
            <a:tbl>
              <a:tblPr firstRow="1" bandRow="1">
                <a:tableStyleId>{5C22544A-7EE6-4342-B048-85BDC9FD1C3A}</a:tableStyleId>
              </a:tblPr>
              <a:tblGrid>
                <a:gridCol w="1930400">
                  <a:extLst>
                    <a:ext uri="{9D8B030D-6E8A-4147-A177-3AD203B41FA5}">
                      <a16:colId xmlns:a16="http://schemas.microsoft.com/office/drawing/2014/main" val="20000"/>
                    </a:ext>
                  </a:extLst>
                </a:gridCol>
                <a:gridCol w="1930400">
                  <a:extLst>
                    <a:ext uri="{9D8B030D-6E8A-4147-A177-3AD203B41FA5}">
                      <a16:colId xmlns:a16="http://schemas.microsoft.com/office/drawing/2014/main" val="20001"/>
                    </a:ext>
                  </a:extLst>
                </a:gridCol>
                <a:gridCol w="1930400">
                  <a:extLst>
                    <a:ext uri="{9D8B030D-6E8A-4147-A177-3AD203B41FA5}">
                      <a16:colId xmlns:a16="http://schemas.microsoft.com/office/drawing/2014/main" val="20002"/>
                    </a:ext>
                  </a:extLst>
                </a:gridCol>
              </a:tblGrid>
              <a:tr h="487777">
                <a:tc>
                  <a:txBody>
                    <a:bodyPr/>
                    <a:lstStyle/>
                    <a:p>
                      <a:pPr algn="ctr"/>
                      <a:r>
                        <a:rPr lang="en-US" sz="2600" dirty="0">
                          <a:latin typeface="Arial" panose="020B0604020202020204" pitchFamily="34" charset="0"/>
                          <a:cs typeface="Arial" panose="020B0604020202020204" pitchFamily="34" charset="0"/>
                        </a:rPr>
                        <a:t>What</a:t>
                      </a:r>
                    </a:p>
                  </a:txBody>
                  <a:tcPr marL="91438" marR="91438" marT="45707" marB="45707" anchor="ctr">
                    <a:solidFill>
                      <a:srgbClr val="00467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600" b="1" kern="1200" dirty="0">
                          <a:solidFill>
                            <a:schemeClr val="lt1"/>
                          </a:solidFill>
                          <a:latin typeface="Arial" panose="020B0604020202020204" pitchFamily="34" charset="0"/>
                          <a:ea typeface="+mn-ea"/>
                          <a:cs typeface="Arial" panose="020B0604020202020204" pitchFamily="34" charset="0"/>
                        </a:rPr>
                        <a:t>Who</a:t>
                      </a:r>
                    </a:p>
                  </a:txBody>
                  <a:tcPr marL="91438" marR="91438" marT="45707" marB="45707" anchor="ctr">
                    <a:solidFill>
                      <a:srgbClr val="00467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600" b="1" kern="1200" dirty="0">
                          <a:solidFill>
                            <a:schemeClr val="lt1"/>
                          </a:solidFill>
                          <a:latin typeface="Arial" panose="020B0604020202020204" pitchFamily="34" charset="0"/>
                          <a:ea typeface="+mn-ea"/>
                          <a:cs typeface="Arial" panose="020B0604020202020204" pitchFamily="34" charset="0"/>
                        </a:rPr>
                        <a:t>When</a:t>
                      </a:r>
                    </a:p>
                  </a:txBody>
                  <a:tcPr marL="91438" marR="91438" marT="45707" marB="45707" anchor="ctr">
                    <a:solidFill>
                      <a:srgbClr val="00467F"/>
                    </a:solidFill>
                  </a:tcPr>
                </a:tc>
                <a:extLst>
                  <a:ext uri="{0D108BD9-81ED-4DB2-BD59-A6C34878D82A}">
                    <a16:rowId xmlns:a16="http://schemas.microsoft.com/office/drawing/2014/main" val="10000"/>
                  </a:ext>
                </a:extLst>
              </a:tr>
              <a:tr h="411554">
                <a:tc>
                  <a:txBody>
                    <a:bodyPr/>
                    <a:lstStyle/>
                    <a:p>
                      <a:endParaRPr lang="en-US" sz="1800" dirty="0"/>
                    </a:p>
                  </a:txBody>
                  <a:tcPr marL="91438" marR="91438" marT="45707" marB="45707" anchor="ctr"/>
                </a:tc>
                <a:tc>
                  <a:txBody>
                    <a:bodyPr/>
                    <a:lstStyle/>
                    <a:p>
                      <a:pPr algn="ctr"/>
                      <a:endParaRPr lang="en-US" sz="2100" dirty="0">
                        <a:solidFill>
                          <a:srgbClr val="F26522"/>
                        </a:solidFill>
                        <a:latin typeface="Franklin Gothic Book"/>
                        <a:cs typeface="Franklin Gothic Book"/>
                      </a:endParaRPr>
                    </a:p>
                  </a:txBody>
                  <a:tcPr marL="91438" marR="91438" marT="45707" marB="45707" anchor="ctr"/>
                </a:tc>
                <a:tc>
                  <a:txBody>
                    <a:bodyPr/>
                    <a:lstStyle/>
                    <a:p>
                      <a:endParaRPr lang="en-US" sz="1800" dirty="0"/>
                    </a:p>
                  </a:txBody>
                  <a:tcPr marL="91438" marR="91438" marT="45707" marB="45707" anchor="ctr"/>
                </a:tc>
                <a:extLst>
                  <a:ext uri="{0D108BD9-81ED-4DB2-BD59-A6C34878D82A}">
                    <a16:rowId xmlns:a16="http://schemas.microsoft.com/office/drawing/2014/main" val="10001"/>
                  </a:ext>
                </a:extLst>
              </a:tr>
              <a:tr h="411554">
                <a:tc>
                  <a:txBody>
                    <a:bodyPr/>
                    <a:lstStyle/>
                    <a:p>
                      <a:endParaRPr lang="en-US" sz="1800" dirty="0"/>
                    </a:p>
                  </a:txBody>
                  <a:tcPr marL="91438" marR="91438" marT="45707" marB="45707" anchor="ctr"/>
                </a:tc>
                <a:tc>
                  <a:txBody>
                    <a:bodyPr/>
                    <a:lstStyle/>
                    <a:p>
                      <a:pPr algn="ctr"/>
                      <a:endParaRPr lang="en-US" sz="2100" dirty="0">
                        <a:solidFill>
                          <a:srgbClr val="F26522"/>
                        </a:solidFill>
                        <a:latin typeface="Franklin Gothic Book"/>
                        <a:cs typeface="Franklin Gothic Book"/>
                      </a:endParaRPr>
                    </a:p>
                  </a:txBody>
                  <a:tcPr marL="91438" marR="91438" marT="45707" marB="45707" anchor="ctr"/>
                </a:tc>
                <a:tc>
                  <a:txBody>
                    <a:bodyPr/>
                    <a:lstStyle/>
                    <a:p>
                      <a:endParaRPr lang="en-US" sz="1800" dirty="0"/>
                    </a:p>
                  </a:txBody>
                  <a:tcPr marL="91438" marR="91438" marT="45707" marB="45707" anchor="ctr"/>
                </a:tc>
                <a:extLst>
                  <a:ext uri="{0D108BD9-81ED-4DB2-BD59-A6C34878D82A}">
                    <a16:rowId xmlns:a16="http://schemas.microsoft.com/office/drawing/2014/main" val="10002"/>
                  </a:ext>
                </a:extLst>
              </a:tr>
              <a:tr h="411554">
                <a:tc>
                  <a:txBody>
                    <a:bodyPr/>
                    <a:lstStyle/>
                    <a:p>
                      <a:endParaRPr lang="en-US" sz="1800" dirty="0"/>
                    </a:p>
                  </a:txBody>
                  <a:tcPr marL="91438" marR="91438" marT="45707" marB="45707" anchor="ctr"/>
                </a:tc>
                <a:tc>
                  <a:txBody>
                    <a:bodyPr/>
                    <a:lstStyle/>
                    <a:p>
                      <a:pPr algn="ctr"/>
                      <a:endParaRPr lang="en-US" sz="2100" dirty="0">
                        <a:solidFill>
                          <a:srgbClr val="F26522"/>
                        </a:solidFill>
                        <a:latin typeface="Franklin Gothic Book"/>
                        <a:cs typeface="Franklin Gothic Book"/>
                      </a:endParaRPr>
                    </a:p>
                  </a:txBody>
                  <a:tcPr marL="91438" marR="91438" marT="45707" marB="45707" anchor="ctr"/>
                </a:tc>
                <a:tc>
                  <a:txBody>
                    <a:bodyPr/>
                    <a:lstStyle/>
                    <a:p>
                      <a:endParaRPr lang="en-US" sz="1800" dirty="0"/>
                    </a:p>
                  </a:txBody>
                  <a:tcPr marL="91438" marR="91438" marT="45707" marB="45707" anchor="ctr"/>
                </a:tc>
                <a:extLst>
                  <a:ext uri="{0D108BD9-81ED-4DB2-BD59-A6C34878D82A}">
                    <a16:rowId xmlns:a16="http://schemas.microsoft.com/office/drawing/2014/main" val="10003"/>
                  </a:ext>
                </a:extLst>
              </a:tr>
            </a:tbl>
          </a:graphicData>
        </a:graphic>
      </p:graphicFrame>
      <p:sp>
        <p:nvSpPr>
          <p:cNvPr id="389147" name="TextBox 6">
            <a:extLst>
              <a:ext uri="{FF2B5EF4-FFF2-40B4-BE49-F238E27FC236}">
                <a16:creationId xmlns:a16="http://schemas.microsoft.com/office/drawing/2014/main" id="{DBC6F2BC-5EBC-4736-9AD2-D5CFAB5CE80B}"/>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89148" name="TextBox 7">
            <a:extLst>
              <a:ext uri="{FF2B5EF4-FFF2-40B4-BE49-F238E27FC236}">
                <a16:creationId xmlns:a16="http://schemas.microsoft.com/office/drawing/2014/main" id="{6C02FE1E-A309-4318-A763-36646B8A2039}"/>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7315">
                                            <p:txEl>
                                              <p:pRg st="1" end="1"/>
                                            </p:txEl>
                                          </p:spTgt>
                                        </p:tgtEl>
                                        <p:attrNameLst>
                                          <p:attrName>style.visibility</p:attrName>
                                        </p:attrNameLst>
                                      </p:cBhvr>
                                      <p:to>
                                        <p:strVal val="visible"/>
                                      </p:to>
                                    </p:set>
                                    <p:animEffect transition="in" filter="dissolve">
                                      <p:cBhvr>
                                        <p:cTn id="7" dur="500"/>
                                        <p:tgtEl>
                                          <p:spTgt spid="39731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7315">
                                            <p:txEl>
                                              <p:pRg st="2" end="2"/>
                                            </p:txEl>
                                          </p:spTgt>
                                        </p:tgtEl>
                                        <p:attrNameLst>
                                          <p:attrName>style.visibility</p:attrName>
                                        </p:attrNameLst>
                                      </p:cBhvr>
                                      <p:to>
                                        <p:strVal val="visible"/>
                                      </p:to>
                                    </p:set>
                                    <p:animEffect transition="in" filter="dissolve">
                                      <p:cBhvr>
                                        <p:cTn id="12" dur="500"/>
                                        <p:tgtEl>
                                          <p:spTgt spid="39731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7315">
                                            <p:txEl>
                                              <p:pRg st="3" end="3"/>
                                            </p:txEl>
                                          </p:spTgt>
                                        </p:tgtEl>
                                        <p:attrNameLst>
                                          <p:attrName>style.visibility</p:attrName>
                                        </p:attrNameLst>
                                      </p:cBhvr>
                                      <p:to>
                                        <p:strVal val="visible"/>
                                      </p:to>
                                    </p:set>
                                    <p:animEffect transition="in" filter="dissolve">
                                      <p:cBhvr>
                                        <p:cTn id="17" dur="500"/>
                                        <p:tgtEl>
                                          <p:spTgt spid="39731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97315">
                                            <p:txEl>
                                              <p:pRg st="4" end="4"/>
                                            </p:txEl>
                                          </p:spTgt>
                                        </p:tgtEl>
                                        <p:attrNameLst>
                                          <p:attrName>style.visibility</p:attrName>
                                        </p:attrNameLst>
                                      </p:cBhvr>
                                      <p:to>
                                        <p:strVal val="visible"/>
                                      </p:to>
                                    </p:set>
                                    <p:animEffect transition="in" filter="dissolve">
                                      <p:cBhvr>
                                        <p:cTn id="22" dur="500"/>
                                        <p:tgtEl>
                                          <p:spTgt spid="397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a:extLst>
              <a:ext uri="{FF2B5EF4-FFF2-40B4-BE49-F238E27FC236}">
                <a16:creationId xmlns:a16="http://schemas.microsoft.com/office/drawing/2014/main" id="{A5F39F60-C01D-4048-9C28-D8555526A822}"/>
              </a:ext>
            </a:extLst>
          </p:cNvPr>
          <p:cNvSpPr>
            <a:spLocks noGrp="1" noChangeArrowheads="1"/>
          </p:cNvSpPr>
          <p:nvPr>
            <p:ph type="body" idx="1"/>
          </p:nvPr>
        </p:nvSpPr>
        <p:spPr>
          <a:xfrm>
            <a:off x="1676400" y="1944688"/>
            <a:ext cx="4067175" cy="3425825"/>
          </a:xfrm>
        </p:spPr>
        <p:txBody>
          <a:bodyPr rtlCol="0"/>
          <a:lstStyle/>
          <a:p>
            <a:pPr marL="342900" indent="-342900" eaLnBrk="1" fontAlgn="auto" hangingPunct="1">
              <a:spcAft>
                <a:spcPts val="0"/>
              </a:spcAft>
              <a:buClr>
                <a:srgbClr val="009383"/>
              </a:buClr>
              <a:buFont typeface="Arial" panose="020B0604020202020204" pitchFamily="34" charset="0"/>
              <a:buChar char="•"/>
              <a:defRPr/>
            </a:pPr>
            <a:r>
              <a:rPr lang="en-US" altLang="en-US" b="0" dirty="0">
                <a:solidFill>
                  <a:schemeClr val="tx1"/>
                </a:solidFill>
              </a:rPr>
              <a:t>Start with strengths</a:t>
            </a:r>
          </a:p>
          <a:p>
            <a:pPr marL="342900" indent="-342900" eaLnBrk="1" fontAlgn="auto" hangingPunct="1">
              <a:spcAft>
                <a:spcPts val="0"/>
              </a:spcAft>
              <a:buClr>
                <a:srgbClr val="009383"/>
              </a:buClr>
              <a:buFont typeface="Arial" panose="020B0604020202020204" pitchFamily="34" charset="0"/>
              <a:buChar char="•"/>
              <a:defRPr/>
            </a:pPr>
            <a:r>
              <a:rPr lang="en-US" altLang="en-US" b="0" dirty="0">
                <a:solidFill>
                  <a:schemeClr val="tx1"/>
                </a:solidFill>
              </a:rPr>
              <a:t>Rate the meeting</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The Preparation?</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The Start?</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Staying Focused?</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Group Dynamics? </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The Results? </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Overall Rating?</a:t>
            </a:r>
          </a:p>
          <a:p>
            <a:pPr lvl="1" eaLnBrk="1" fontAlgn="auto" hangingPunct="1">
              <a:spcAft>
                <a:spcPts val="0"/>
              </a:spcAft>
              <a:defRPr/>
            </a:pPr>
            <a:endParaRPr lang="en-US" altLang="en-US" sz="2400" dirty="0">
              <a:solidFill>
                <a:schemeClr val="tx1"/>
              </a:solidFill>
            </a:endParaRPr>
          </a:p>
        </p:txBody>
      </p:sp>
      <p:sp>
        <p:nvSpPr>
          <p:cNvPr id="391171" name="Slide Number Placeholder 3">
            <a:extLst>
              <a:ext uri="{FF2B5EF4-FFF2-40B4-BE49-F238E27FC236}">
                <a16:creationId xmlns:a16="http://schemas.microsoft.com/office/drawing/2014/main" id="{86238FF2-464B-4210-913C-43BDDAF0425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DEAA102A-4921-4C0D-AEB4-131E0F1CD291}" type="slidenum">
              <a:rPr lang="en-US" altLang="en-US" sz="800" b="0" smtClean="0">
                <a:solidFill>
                  <a:srgbClr val="7F7F7F"/>
                </a:solidFill>
              </a:rPr>
              <a:pPr>
                <a:lnSpc>
                  <a:spcPct val="100000"/>
                </a:lnSpc>
                <a:spcBef>
                  <a:spcPct val="0"/>
                </a:spcBef>
                <a:buFontTx/>
                <a:buNone/>
              </a:pPr>
              <a:t>132</a:t>
            </a:fld>
            <a:endParaRPr lang="en-US" altLang="en-US" sz="800" b="0">
              <a:solidFill>
                <a:srgbClr val="7F7F7F"/>
              </a:solidFill>
            </a:endParaRPr>
          </a:p>
        </p:txBody>
      </p:sp>
      <p:sp>
        <p:nvSpPr>
          <p:cNvPr id="391172" name="Title 4">
            <a:extLst>
              <a:ext uri="{FF2B5EF4-FFF2-40B4-BE49-F238E27FC236}">
                <a16:creationId xmlns:a16="http://schemas.microsoft.com/office/drawing/2014/main" id="{1ABEA736-C4E6-49F5-AE56-6C2510FFA88A}"/>
              </a:ext>
            </a:extLst>
          </p:cNvPr>
          <p:cNvSpPr>
            <a:spLocks noGrp="1" noChangeArrowheads="1"/>
          </p:cNvSpPr>
          <p:nvPr>
            <p:ph type="title"/>
          </p:nvPr>
        </p:nvSpPr>
        <p:spPr>
          <a:xfrm>
            <a:off x="657225" y="522288"/>
            <a:ext cx="7429500" cy="690562"/>
          </a:xfrm>
        </p:spPr>
        <p:txBody>
          <a:bodyPr/>
          <a:lstStyle/>
          <a:p>
            <a:pPr eaLnBrk="1" hangingPunct="1"/>
            <a:r>
              <a:rPr lang="en-US" altLang="en-US" sz="3600"/>
              <a:t>F6. Evaluate the Meeting </a:t>
            </a:r>
          </a:p>
        </p:txBody>
      </p:sp>
      <p:grpSp>
        <p:nvGrpSpPr>
          <p:cNvPr id="391173" name="Group 7">
            <a:extLst>
              <a:ext uri="{FF2B5EF4-FFF2-40B4-BE49-F238E27FC236}">
                <a16:creationId xmlns:a16="http://schemas.microsoft.com/office/drawing/2014/main" id="{AE6FB29E-8941-494B-A2DE-FBD00B3D1F67}"/>
              </a:ext>
            </a:extLst>
          </p:cNvPr>
          <p:cNvGrpSpPr>
            <a:grpSpLocks/>
          </p:cNvGrpSpPr>
          <p:nvPr/>
        </p:nvGrpSpPr>
        <p:grpSpPr bwMode="auto">
          <a:xfrm>
            <a:off x="7315200" y="2062163"/>
            <a:ext cx="3021013" cy="2795587"/>
            <a:chOff x="5351332" y="1727200"/>
            <a:chExt cx="3021542" cy="2795500"/>
          </a:xfrm>
        </p:grpSpPr>
        <p:sp>
          <p:nvSpPr>
            <p:cNvPr id="9" name="Rectangle 8">
              <a:extLst>
                <a:ext uri="{FF2B5EF4-FFF2-40B4-BE49-F238E27FC236}">
                  <a16:creationId xmlns:a16="http://schemas.microsoft.com/office/drawing/2014/main" id="{083A0445-A99D-4967-83C8-249CABEE777A}"/>
                </a:ext>
              </a:extLst>
            </p:cNvPr>
            <p:cNvSpPr/>
            <p:nvPr/>
          </p:nvSpPr>
          <p:spPr>
            <a:xfrm>
              <a:off x="5435485" y="1727200"/>
              <a:ext cx="2853237" cy="2795500"/>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F46BFDC-1CD5-4126-9A5B-7F9D41189BE8}"/>
                </a:ext>
              </a:extLst>
            </p:cNvPr>
            <p:cNvSpPr txBox="1"/>
            <p:nvPr/>
          </p:nvSpPr>
          <p:spPr>
            <a:xfrm>
              <a:off x="5351332" y="1828797"/>
              <a:ext cx="3021542" cy="492110"/>
            </a:xfrm>
            <a:prstGeom prst="rect">
              <a:avLst/>
            </a:prstGeom>
            <a:noFill/>
            <a:ln>
              <a:noFill/>
            </a:ln>
          </p:spPr>
          <p:txBody>
            <a:bodyPr>
              <a:spAutoFit/>
            </a:bodyPr>
            <a:lstStyle/>
            <a:p>
              <a:pPr algn="ctr" eaLnBrk="1" hangingPunct="1">
                <a:defRPr/>
              </a:pPr>
              <a:r>
                <a:rPr lang="en-US" sz="2600" cap="all" dirty="0">
                  <a:solidFill>
                    <a:srgbClr val="009383"/>
                  </a:solidFill>
                </a:rPr>
                <a:t>evaluate</a:t>
              </a:r>
            </a:p>
          </p:txBody>
        </p:sp>
        <p:sp>
          <p:nvSpPr>
            <p:cNvPr id="391178" name="TextBox 10">
              <a:extLst>
                <a:ext uri="{FF2B5EF4-FFF2-40B4-BE49-F238E27FC236}">
                  <a16:creationId xmlns:a16="http://schemas.microsoft.com/office/drawing/2014/main" id="{2EF5F913-BF40-46F8-884D-AD5FAB7AC6E0}"/>
                </a:ext>
              </a:extLst>
            </p:cNvPr>
            <p:cNvSpPr txBox="1">
              <a:spLocks noChangeArrowheads="1"/>
            </p:cNvSpPr>
            <p:nvPr/>
          </p:nvSpPr>
          <p:spPr bwMode="auto">
            <a:xfrm>
              <a:off x="5820227" y="2336798"/>
              <a:ext cx="2323942"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Session</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Facilitator</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Performance</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Comments</a:t>
              </a:r>
            </a:p>
          </p:txBody>
        </p:sp>
      </p:grpSp>
      <p:sp>
        <p:nvSpPr>
          <p:cNvPr id="391174" name="TextBox 10">
            <a:extLst>
              <a:ext uri="{FF2B5EF4-FFF2-40B4-BE49-F238E27FC236}">
                <a16:creationId xmlns:a16="http://schemas.microsoft.com/office/drawing/2014/main" id="{72AB84B5-5BBB-494C-8D09-17EC1214055B}"/>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91175" name="TextBox 11">
            <a:extLst>
              <a:ext uri="{FF2B5EF4-FFF2-40B4-BE49-F238E27FC236}">
                <a16:creationId xmlns:a16="http://schemas.microsoft.com/office/drawing/2014/main" id="{78454EBD-2121-48D1-AEBA-43D659979DEA}"/>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dissolve">
                                      <p:cBhvr>
                                        <p:cTn id="12" dur="500"/>
                                        <p:tgtEl>
                                          <p:spTgt spid="15">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dissolve">
                                      <p:cBhvr>
                                        <p:cTn id="15" dur="500"/>
                                        <p:tgtEl>
                                          <p:spTgt spid="15">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
                                            <p:txEl>
                                              <p:pRg st="3" end="3"/>
                                            </p:txEl>
                                          </p:spTgt>
                                        </p:tgtEl>
                                        <p:attrNameLst>
                                          <p:attrName>style.visibility</p:attrName>
                                        </p:attrNameLst>
                                      </p:cBhvr>
                                      <p:to>
                                        <p:strVal val="visible"/>
                                      </p:to>
                                    </p:set>
                                    <p:animEffect transition="in" filter="dissolve">
                                      <p:cBhvr>
                                        <p:cTn id="18" dur="500"/>
                                        <p:tgtEl>
                                          <p:spTgt spid="15">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5">
                                            <p:txEl>
                                              <p:pRg st="4" end="4"/>
                                            </p:txEl>
                                          </p:spTgt>
                                        </p:tgtEl>
                                        <p:attrNameLst>
                                          <p:attrName>style.visibility</p:attrName>
                                        </p:attrNameLst>
                                      </p:cBhvr>
                                      <p:to>
                                        <p:strVal val="visible"/>
                                      </p:to>
                                    </p:set>
                                    <p:animEffect transition="in" filter="dissolve">
                                      <p:cBhvr>
                                        <p:cTn id="21" dur="500"/>
                                        <p:tgtEl>
                                          <p:spTgt spid="15">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5">
                                            <p:txEl>
                                              <p:pRg st="5" end="5"/>
                                            </p:txEl>
                                          </p:spTgt>
                                        </p:tgtEl>
                                        <p:attrNameLst>
                                          <p:attrName>style.visibility</p:attrName>
                                        </p:attrNameLst>
                                      </p:cBhvr>
                                      <p:to>
                                        <p:strVal val="visible"/>
                                      </p:to>
                                    </p:set>
                                    <p:animEffect transition="in" filter="dissolve">
                                      <p:cBhvr>
                                        <p:cTn id="24" dur="500"/>
                                        <p:tgtEl>
                                          <p:spTgt spid="15">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animEffect transition="in" filter="dissolve">
                                      <p:cBhvr>
                                        <p:cTn id="27" dur="500"/>
                                        <p:tgtEl>
                                          <p:spTgt spid="15">
                                            <p:txEl>
                                              <p:pRg st="6" end="6"/>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5">
                                            <p:txEl>
                                              <p:pRg st="7" end="7"/>
                                            </p:txEl>
                                          </p:spTgt>
                                        </p:tgtEl>
                                        <p:attrNameLst>
                                          <p:attrName>style.visibility</p:attrName>
                                        </p:attrNameLst>
                                      </p:cBhvr>
                                      <p:to>
                                        <p:strVal val="visible"/>
                                      </p:to>
                                    </p:set>
                                    <p:animEffect transition="in" filter="dissolve">
                                      <p:cBhvr>
                                        <p:cTn id="30"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a:extLst>
              <a:ext uri="{FF2B5EF4-FFF2-40B4-BE49-F238E27FC236}">
                <a16:creationId xmlns:a16="http://schemas.microsoft.com/office/drawing/2014/main" id="{97ED6756-3A5A-4085-8D17-B4DF98F04E11}"/>
              </a:ext>
            </a:extLst>
          </p:cNvPr>
          <p:cNvSpPr>
            <a:spLocks noGrp="1" noChangeArrowheads="1"/>
          </p:cNvSpPr>
          <p:nvPr>
            <p:ph type="body" idx="1"/>
          </p:nvPr>
        </p:nvSpPr>
        <p:spPr>
          <a:xfrm>
            <a:off x="1676400" y="1944688"/>
            <a:ext cx="4067175" cy="3694112"/>
          </a:xfrm>
        </p:spPr>
        <p:txBody>
          <a:bodyPr rtlCol="0"/>
          <a:lstStyle/>
          <a:p>
            <a:pPr marL="342900" indent="-342900" eaLnBrk="1" fontAlgn="auto" hangingPunct="1">
              <a:spcAft>
                <a:spcPts val="0"/>
              </a:spcAft>
              <a:buClr>
                <a:srgbClr val="009383"/>
              </a:buClr>
              <a:buFont typeface="Arial" panose="020B0604020202020204" pitchFamily="34" charset="0"/>
              <a:buChar char="•"/>
              <a:defRPr/>
            </a:pPr>
            <a:r>
              <a:rPr lang="en-US" altLang="en-US" b="0" dirty="0">
                <a:solidFill>
                  <a:schemeClr val="tx1"/>
                </a:solidFill>
              </a:rPr>
              <a:t>Move on to ways to Improve</a:t>
            </a:r>
          </a:p>
          <a:p>
            <a:pPr marL="342900" indent="-342900" eaLnBrk="1" fontAlgn="auto" hangingPunct="1">
              <a:spcAft>
                <a:spcPts val="0"/>
              </a:spcAft>
              <a:buClr>
                <a:srgbClr val="009383"/>
              </a:buClr>
              <a:buFont typeface="Arial" panose="020B0604020202020204" pitchFamily="34" charset="0"/>
              <a:buChar char="•"/>
              <a:defRPr/>
            </a:pPr>
            <a:r>
              <a:rPr lang="en-US" altLang="en-US" b="0" dirty="0">
                <a:solidFill>
                  <a:schemeClr val="tx1"/>
                </a:solidFill>
              </a:rPr>
              <a:t>Review each improvement suggestion</a:t>
            </a:r>
          </a:p>
          <a:p>
            <a:pPr marL="800100" lvl="1" indent="-342900" eaLnBrk="1" fontAlgn="auto" hangingPunct="1">
              <a:spcAft>
                <a:spcPts val="0"/>
              </a:spcAft>
              <a:buClr>
                <a:srgbClr val="009383"/>
              </a:buClr>
              <a:buFont typeface="Arial" panose="020B0604020202020204" pitchFamily="34" charset="0"/>
              <a:buChar char="•"/>
              <a:defRPr/>
            </a:pPr>
            <a:r>
              <a:rPr lang="en-US" altLang="en-US" sz="2400" dirty="0">
                <a:solidFill>
                  <a:schemeClr val="tx1"/>
                </a:solidFill>
              </a:rPr>
              <a:t>Ask for a show of hands of those who support each</a:t>
            </a:r>
          </a:p>
          <a:p>
            <a:pPr lvl="1" eaLnBrk="1" fontAlgn="auto" hangingPunct="1">
              <a:spcAft>
                <a:spcPts val="0"/>
              </a:spcAft>
              <a:defRPr/>
            </a:pPr>
            <a:endParaRPr lang="en-US" altLang="en-US" sz="2400" dirty="0">
              <a:solidFill>
                <a:schemeClr val="tx1"/>
              </a:solidFill>
            </a:endParaRPr>
          </a:p>
        </p:txBody>
      </p:sp>
      <p:sp>
        <p:nvSpPr>
          <p:cNvPr id="393219" name="Slide Number Placeholder 3">
            <a:extLst>
              <a:ext uri="{FF2B5EF4-FFF2-40B4-BE49-F238E27FC236}">
                <a16:creationId xmlns:a16="http://schemas.microsoft.com/office/drawing/2014/main" id="{0A4AC875-D7A3-4FCA-BD49-211469C985E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BB93761F-6804-4C88-9A41-07550CA8D5C3}" type="slidenum">
              <a:rPr lang="en-US" altLang="en-US" sz="800" b="0" smtClean="0">
                <a:solidFill>
                  <a:srgbClr val="7F7F7F"/>
                </a:solidFill>
              </a:rPr>
              <a:pPr>
                <a:lnSpc>
                  <a:spcPct val="100000"/>
                </a:lnSpc>
                <a:spcBef>
                  <a:spcPct val="0"/>
                </a:spcBef>
                <a:buFontTx/>
                <a:buNone/>
              </a:pPr>
              <a:t>133</a:t>
            </a:fld>
            <a:endParaRPr lang="en-US" altLang="en-US" sz="800" b="0">
              <a:solidFill>
                <a:srgbClr val="7F7F7F"/>
              </a:solidFill>
            </a:endParaRPr>
          </a:p>
        </p:txBody>
      </p:sp>
      <p:sp>
        <p:nvSpPr>
          <p:cNvPr id="393220" name="Title 4">
            <a:extLst>
              <a:ext uri="{FF2B5EF4-FFF2-40B4-BE49-F238E27FC236}">
                <a16:creationId xmlns:a16="http://schemas.microsoft.com/office/drawing/2014/main" id="{6EC6277E-591E-4C5F-9BA5-035581D04B43}"/>
              </a:ext>
            </a:extLst>
          </p:cNvPr>
          <p:cNvSpPr>
            <a:spLocks noGrp="1" noChangeArrowheads="1"/>
          </p:cNvSpPr>
          <p:nvPr>
            <p:ph type="title"/>
          </p:nvPr>
        </p:nvSpPr>
        <p:spPr>
          <a:xfrm>
            <a:off x="657225" y="522288"/>
            <a:ext cx="7429500" cy="690562"/>
          </a:xfrm>
        </p:spPr>
        <p:txBody>
          <a:bodyPr/>
          <a:lstStyle/>
          <a:p>
            <a:pPr eaLnBrk="1" hangingPunct="1"/>
            <a:r>
              <a:rPr lang="en-US" altLang="en-US" sz="3600"/>
              <a:t>F6. Evaluate the Meeting </a:t>
            </a:r>
          </a:p>
        </p:txBody>
      </p:sp>
      <p:grpSp>
        <p:nvGrpSpPr>
          <p:cNvPr id="393221" name="Group 7">
            <a:extLst>
              <a:ext uri="{FF2B5EF4-FFF2-40B4-BE49-F238E27FC236}">
                <a16:creationId xmlns:a16="http://schemas.microsoft.com/office/drawing/2014/main" id="{C667E4A4-6225-4B7B-9371-B5B77E745790}"/>
              </a:ext>
            </a:extLst>
          </p:cNvPr>
          <p:cNvGrpSpPr>
            <a:grpSpLocks/>
          </p:cNvGrpSpPr>
          <p:nvPr/>
        </p:nvGrpSpPr>
        <p:grpSpPr bwMode="auto">
          <a:xfrm>
            <a:off x="7315200" y="2062163"/>
            <a:ext cx="3021013" cy="2795587"/>
            <a:chOff x="5351332" y="1727200"/>
            <a:chExt cx="3021542" cy="2795500"/>
          </a:xfrm>
        </p:grpSpPr>
        <p:sp>
          <p:nvSpPr>
            <p:cNvPr id="9" name="Rectangle 8">
              <a:extLst>
                <a:ext uri="{FF2B5EF4-FFF2-40B4-BE49-F238E27FC236}">
                  <a16:creationId xmlns:a16="http://schemas.microsoft.com/office/drawing/2014/main" id="{38CD2D5F-DF9B-4691-8D56-0B7B558DD323}"/>
                </a:ext>
              </a:extLst>
            </p:cNvPr>
            <p:cNvSpPr/>
            <p:nvPr/>
          </p:nvSpPr>
          <p:spPr>
            <a:xfrm>
              <a:off x="5435485" y="1727200"/>
              <a:ext cx="2853237" cy="2795500"/>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A12A49B-87D0-492C-8C83-ED2BA5B0B190}"/>
                </a:ext>
              </a:extLst>
            </p:cNvPr>
            <p:cNvSpPr txBox="1"/>
            <p:nvPr/>
          </p:nvSpPr>
          <p:spPr>
            <a:xfrm>
              <a:off x="5351332" y="1828797"/>
              <a:ext cx="3021542" cy="492110"/>
            </a:xfrm>
            <a:prstGeom prst="rect">
              <a:avLst/>
            </a:prstGeom>
            <a:noFill/>
            <a:ln>
              <a:noFill/>
            </a:ln>
          </p:spPr>
          <p:txBody>
            <a:bodyPr>
              <a:spAutoFit/>
            </a:bodyPr>
            <a:lstStyle/>
            <a:p>
              <a:pPr algn="ctr" eaLnBrk="1" hangingPunct="1">
                <a:defRPr/>
              </a:pPr>
              <a:r>
                <a:rPr lang="en-US" sz="2600" cap="all" dirty="0">
                  <a:solidFill>
                    <a:srgbClr val="009383"/>
                  </a:solidFill>
                </a:rPr>
                <a:t>evaluate</a:t>
              </a:r>
            </a:p>
          </p:txBody>
        </p:sp>
        <p:sp>
          <p:nvSpPr>
            <p:cNvPr id="393226" name="TextBox 10">
              <a:extLst>
                <a:ext uri="{FF2B5EF4-FFF2-40B4-BE49-F238E27FC236}">
                  <a16:creationId xmlns:a16="http://schemas.microsoft.com/office/drawing/2014/main" id="{D0B7D3C6-49BC-45B1-825E-AD5C176F15CC}"/>
                </a:ext>
              </a:extLst>
            </p:cNvPr>
            <p:cNvSpPr txBox="1">
              <a:spLocks noChangeArrowheads="1"/>
            </p:cNvSpPr>
            <p:nvPr/>
          </p:nvSpPr>
          <p:spPr bwMode="auto">
            <a:xfrm>
              <a:off x="5820227" y="2336798"/>
              <a:ext cx="2323942"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Session</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Facilitator</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Performance</a:t>
              </a:r>
            </a:p>
            <a:p>
              <a:pPr eaLnBrk="1" hangingPunct="1">
                <a:lnSpc>
                  <a:spcPct val="100000"/>
                </a:lnSpc>
                <a:spcBef>
                  <a:spcPct val="0"/>
                </a:spcBef>
                <a:spcAft>
                  <a:spcPts val="1200"/>
                </a:spcAft>
                <a:buClr>
                  <a:srgbClr val="009383"/>
                </a:buClr>
                <a:buFont typeface="Arial" panose="020B0604020202020204" pitchFamily="34" charset="0"/>
                <a:buChar char="•"/>
              </a:pPr>
              <a:r>
                <a:rPr lang="en-US" altLang="en-US" sz="2300" b="0">
                  <a:solidFill>
                    <a:srgbClr val="000000"/>
                  </a:solidFill>
                </a:rPr>
                <a:t>Comments</a:t>
              </a:r>
            </a:p>
          </p:txBody>
        </p:sp>
      </p:grpSp>
      <p:sp>
        <p:nvSpPr>
          <p:cNvPr id="393222" name="TextBox 10">
            <a:extLst>
              <a:ext uri="{FF2B5EF4-FFF2-40B4-BE49-F238E27FC236}">
                <a16:creationId xmlns:a16="http://schemas.microsoft.com/office/drawing/2014/main" id="{2570DF20-4E44-4D17-8E61-75263B28AE1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93223" name="TextBox 11">
            <a:extLst>
              <a:ext uri="{FF2B5EF4-FFF2-40B4-BE49-F238E27FC236}">
                <a16:creationId xmlns:a16="http://schemas.microsoft.com/office/drawing/2014/main" id="{8DAC567F-3F5E-4413-BF83-4A93A868E041}"/>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dissolve">
                                      <p:cBhvr>
                                        <p:cTn id="7" dur="500"/>
                                        <p:tgtEl>
                                          <p:spTgt spid="15">
                                            <p:txEl>
                                              <p:pRg st="1" end="1"/>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dissolve">
                                      <p:cBhvr>
                                        <p:cTn id="10"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7" name="Rectangle 3">
            <a:extLst>
              <a:ext uri="{FF2B5EF4-FFF2-40B4-BE49-F238E27FC236}">
                <a16:creationId xmlns:a16="http://schemas.microsoft.com/office/drawing/2014/main" id="{2191B50C-0397-4561-B7FB-A6BC52B5C80B}"/>
              </a:ext>
            </a:extLst>
          </p:cNvPr>
          <p:cNvSpPr>
            <a:spLocks noGrp="1" noChangeArrowheads="1"/>
          </p:cNvSpPr>
          <p:nvPr>
            <p:ph type="body" idx="1"/>
          </p:nvPr>
        </p:nvSpPr>
        <p:spPr>
          <a:xfrm>
            <a:off x="657225" y="1679575"/>
            <a:ext cx="10815638" cy="4410075"/>
          </a:xfrm>
        </p:spPr>
        <p:txBody>
          <a:bodyPr/>
          <a:lstStyle/>
          <a:p>
            <a:pPr marL="342900" indent="-342900" eaLnBrk="1" hangingPunct="1">
              <a:buClr>
                <a:srgbClr val="009383"/>
              </a:buClr>
              <a:buFont typeface="Arial" panose="020B0604020202020204" pitchFamily="34" charset="0"/>
              <a:buChar char="•"/>
            </a:pPr>
            <a:r>
              <a:rPr lang="en-US" altLang="en-US" b="0">
                <a:solidFill>
                  <a:schemeClr val="tx1"/>
                </a:solidFill>
              </a:rPr>
              <a:t>“Thank you for participating in this meeting.”</a:t>
            </a:r>
          </a:p>
          <a:p>
            <a:pPr marL="342900" indent="-342900" eaLnBrk="1" hangingPunct="1">
              <a:buClr>
                <a:srgbClr val="009383"/>
              </a:buClr>
              <a:buFont typeface="Arial" panose="020B0604020202020204" pitchFamily="34" charset="0"/>
              <a:buChar char="•"/>
            </a:pPr>
            <a:r>
              <a:rPr lang="en-US" altLang="en-US" b="0">
                <a:solidFill>
                  <a:schemeClr val="tx1"/>
                </a:solidFill>
              </a:rPr>
              <a:t>“You should be receiving documentation of this meeting within </a:t>
            </a:r>
            <a:r>
              <a:rPr lang="en-US" altLang="en-US" b="0" i="1">
                <a:solidFill>
                  <a:schemeClr val="tx1"/>
                </a:solidFill>
              </a:rPr>
              <a:t>[number] </a:t>
            </a:r>
            <a:r>
              <a:rPr lang="en-US" altLang="en-US" b="0">
                <a:solidFill>
                  <a:schemeClr val="tx1"/>
                </a:solidFill>
              </a:rPr>
              <a:t>days.” </a:t>
            </a:r>
          </a:p>
          <a:p>
            <a:pPr marL="342900" indent="-342900" eaLnBrk="1" hangingPunct="1">
              <a:buClr>
                <a:srgbClr val="009383"/>
              </a:buClr>
              <a:buFont typeface="Arial" panose="020B0604020202020204" pitchFamily="34" charset="0"/>
              <a:buChar char="•"/>
            </a:pPr>
            <a:r>
              <a:rPr lang="en-US" altLang="en-US" b="0">
                <a:solidFill>
                  <a:schemeClr val="tx1"/>
                </a:solidFill>
              </a:rPr>
              <a:t>“Our next meeting is on </a:t>
            </a:r>
            <a:r>
              <a:rPr lang="en-US" altLang="en-US" b="0" i="1">
                <a:solidFill>
                  <a:schemeClr val="tx1"/>
                </a:solidFill>
              </a:rPr>
              <a:t>[date]</a:t>
            </a:r>
            <a:r>
              <a:rPr lang="en-US" altLang="en-US" b="0">
                <a:solidFill>
                  <a:schemeClr val="tx1"/>
                </a:solidFill>
              </a:rPr>
              <a:t> at </a:t>
            </a:r>
            <a:r>
              <a:rPr lang="en-US" altLang="en-US" b="0" i="1">
                <a:solidFill>
                  <a:schemeClr val="tx1"/>
                </a:solidFill>
              </a:rPr>
              <a:t>[time]</a:t>
            </a:r>
            <a:r>
              <a:rPr lang="en-US" altLang="en-US" b="0">
                <a:solidFill>
                  <a:schemeClr val="tx1"/>
                </a:solidFill>
              </a:rPr>
              <a:t> in this same room. I will see you all then.”</a:t>
            </a:r>
          </a:p>
          <a:p>
            <a:pPr marL="342900" indent="-342900" eaLnBrk="1" hangingPunct="1">
              <a:buClr>
                <a:srgbClr val="009383"/>
              </a:buClr>
              <a:buFont typeface="Arial" panose="020B0604020202020204" pitchFamily="34" charset="0"/>
              <a:buChar char="•"/>
            </a:pPr>
            <a:r>
              <a:rPr lang="en-US" altLang="en-US" b="0">
                <a:solidFill>
                  <a:schemeClr val="tx1"/>
                </a:solidFill>
              </a:rPr>
              <a:t>“This meeting is officially adjourned!”</a:t>
            </a:r>
          </a:p>
        </p:txBody>
      </p:sp>
      <p:sp>
        <p:nvSpPr>
          <p:cNvPr id="395267" name="Slide Number Placeholder 4">
            <a:extLst>
              <a:ext uri="{FF2B5EF4-FFF2-40B4-BE49-F238E27FC236}">
                <a16:creationId xmlns:a16="http://schemas.microsoft.com/office/drawing/2014/main" id="{B52F06BE-F252-46D6-8E21-1E4A7200827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BE6244BC-7EF7-4627-864B-FF5937A4DBC8}" type="slidenum">
              <a:rPr lang="en-US" altLang="en-US" sz="800" b="0" smtClean="0">
                <a:solidFill>
                  <a:srgbClr val="7F7F7F"/>
                </a:solidFill>
              </a:rPr>
              <a:pPr>
                <a:lnSpc>
                  <a:spcPct val="100000"/>
                </a:lnSpc>
                <a:spcBef>
                  <a:spcPct val="0"/>
                </a:spcBef>
                <a:buFontTx/>
                <a:buNone/>
              </a:pPr>
              <a:t>134</a:t>
            </a:fld>
            <a:endParaRPr lang="en-US" altLang="en-US" sz="800" b="0">
              <a:solidFill>
                <a:srgbClr val="7F7F7F"/>
              </a:solidFill>
            </a:endParaRPr>
          </a:p>
        </p:txBody>
      </p:sp>
      <p:sp>
        <p:nvSpPr>
          <p:cNvPr id="51202" name="Rectangle 2">
            <a:extLst>
              <a:ext uri="{FF2B5EF4-FFF2-40B4-BE49-F238E27FC236}">
                <a16:creationId xmlns:a16="http://schemas.microsoft.com/office/drawing/2014/main" id="{12FF93B9-83D7-473B-A7F1-24DA18236245}"/>
              </a:ext>
            </a:extLst>
          </p:cNvPr>
          <p:cNvSpPr>
            <a:spLocks noGrp="1" noChangeArrowheads="1"/>
          </p:cNvSpPr>
          <p:nvPr>
            <p:ph type="title"/>
          </p:nvPr>
        </p:nvSpPr>
        <p:spPr>
          <a:xfrm>
            <a:off x="657225" y="522288"/>
            <a:ext cx="7429500" cy="690562"/>
          </a:xfrm>
        </p:spPr>
        <p:txBody>
          <a:bodyPr rtlCol="0">
            <a:normAutofit fontScale="90000"/>
          </a:bodyPr>
          <a:lstStyle/>
          <a:p>
            <a:pPr eaLnBrk="1" fontAlgn="auto" hangingPunct="1">
              <a:spcAft>
                <a:spcPts val="0"/>
              </a:spcAft>
              <a:defRPr/>
            </a:pPr>
            <a:r>
              <a:rPr lang="en-US" altLang="en-US" dirty="0"/>
              <a:t>F7. Thank Participants and End</a:t>
            </a:r>
          </a:p>
        </p:txBody>
      </p:sp>
      <p:sp>
        <p:nvSpPr>
          <p:cNvPr id="395269" name="TextBox 4">
            <a:extLst>
              <a:ext uri="{FF2B5EF4-FFF2-40B4-BE49-F238E27FC236}">
                <a16:creationId xmlns:a16="http://schemas.microsoft.com/office/drawing/2014/main" id="{0CD8C646-B832-412B-A92E-793F0074B76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95270" name="TextBox 5">
            <a:extLst>
              <a:ext uri="{FF2B5EF4-FFF2-40B4-BE49-F238E27FC236}">
                <a16:creationId xmlns:a16="http://schemas.microsoft.com/office/drawing/2014/main" id="{C41C16D3-95D2-4D41-8932-E549BC29FCC6}"/>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8787">
                                            <p:txEl>
                                              <p:pRg st="0" end="0"/>
                                            </p:txEl>
                                          </p:spTgt>
                                        </p:tgtEl>
                                        <p:attrNameLst>
                                          <p:attrName>style.visibility</p:attrName>
                                        </p:attrNameLst>
                                      </p:cBhvr>
                                      <p:to>
                                        <p:strVal val="visible"/>
                                      </p:to>
                                    </p:set>
                                    <p:animEffect transition="in" filter="dissolve">
                                      <p:cBhvr>
                                        <p:cTn id="7" dur="500"/>
                                        <p:tgtEl>
                                          <p:spTgt spid="7587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58787">
                                            <p:txEl>
                                              <p:pRg st="1" end="1"/>
                                            </p:txEl>
                                          </p:spTgt>
                                        </p:tgtEl>
                                        <p:attrNameLst>
                                          <p:attrName>style.visibility</p:attrName>
                                        </p:attrNameLst>
                                      </p:cBhvr>
                                      <p:to>
                                        <p:strVal val="visible"/>
                                      </p:to>
                                    </p:set>
                                    <p:animEffect transition="in" filter="dissolve">
                                      <p:cBhvr>
                                        <p:cTn id="12" dur="500"/>
                                        <p:tgtEl>
                                          <p:spTgt spid="7587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58787">
                                            <p:txEl>
                                              <p:pRg st="2" end="2"/>
                                            </p:txEl>
                                          </p:spTgt>
                                        </p:tgtEl>
                                        <p:attrNameLst>
                                          <p:attrName>style.visibility</p:attrName>
                                        </p:attrNameLst>
                                      </p:cBhvr>
                                      <p:to>
                                        <p:strVal val="visible"/>
                                      </p:to>
                                    </p:set>
                                    <p:animEffect transition="in" filter="dissolve">
                                      <p:cBhvr>
                                        <p:cTn id="17" dur="500"/>
                                        <p:tgtEl>
                                          <p:spTgt spid="7587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58787">
                                            <p:txEl>
                                              <p:pRg st="3" end="3"/>
                                            </p:txEl>
                                          </p:spTgt>
                                        </p:tgtEl>
                                        <p:attrNameLst>
                                          <p:attrName>style.visibility</p:attrName>
                                        </p:attrNameLst>
                                      </p:cBhvr>
                                      <p:to>
                                        <p:strVal val="visible"/>
                                      </p:to>
                                    </p:set>
                                    <p:animEffect transition="in" filter="dissolve">
                                      <p:cBhvr>
                                        <p:cTn id="22" dur="500"/>
                                        <p:tgtEl>
                                          <p:spTgt spid="7587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787"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811" name="Rectangle 3">
            <a:extLst>
              <a:ext uri="{FF2B5EF4-FFF2-40B4-BE49-F238E27FC236}">
                <a16:creationId xmlns:a16="http://schemas.microsoft.com/office/drawing/2014/main" id="{A3DA12F4-9C28-44BD-98DF-A5568CFC5126}"/>
              </a:ext>
            </a:extLst>
          </p:cNvPr>
          <p:cNvSpPr>
            <a:spLocks noGrp="1" noChangeArrowheads="1"/>
          </p:cNvSpPr>
          <p:nvPr>
            <p:ph type="body" idx="1"/>
          </p:nvPr>
        </p:nvSpPr>
        <p:spPr>
          <a:xfrm>
            <a:off x="657225" y="1679575"/>
            <a:ext cx="10815638" cy="3654425"/>
          </a:xfrm>
        </p:spPr>
        <p:txBody>
          <a:bodyPr/>
          <a:lstStyle/>
          <a:p>
            <a:pPr marL="342900" indent="-342900" eaLnBrk="1" hangingPunct="1">
              <a:buClr>
                <a:srgbClr val="009383"/>
              </a:buClr>
              <a:buFont typeface="Arial" panose="020B0604020202020204" pitchFamily="34" charset="0"/>
              <a:buChar char="•"/>
            </a:pPr>
            <a:r>
              <a:rPr lang="en-US" altLang="en-US" b="0">
                <a:solidFill>
                  <a:schemeClr val="tx1"/>
                </a:solidFill>
              </a:rPr>
              <a:t>Place (meeting date, time, place, attendees)</a:t>
            </a:r>
          </a:p>
          <a:p>
            <a:pPr marL="342900" indent="-342900" eaLnBrk="1" hangingPunct="1">
              <a:buClr>
                <a:srgbClr val="009383"/>
              </a:buClr>
              <a:buFont typeface="Arial" panose="020B0604020202020204" pitchFamily="34" charset="0"/>
              <a:buChar char="•"/>
            </a:pPr>
            <a:r>
              <a:rPr lang="en-US" altLang="en-US" b="0">
                <a:solidFill>
                  <a:schemeClr val="tx1"/>
                </a:solidFill>
              </a:rPr>
              <a:t>Purpose and Agenda</a:t>
            </a:r>
          </a:p>
          <a:p>
            <a:pPr marL="342900" indent="-342900" eaLnBrk="1" hangingPunct="1">
              <a:buClr>
                <a:srgbClr val="009383"/>
              </a:buClr>
              <a:buFont typeface="Arial" panose="020B0604020202020204" pitchFamily="34" charset="0"/>
              <a:buChar char="•"/>
            </a:pPr>
            <a:r>
              <a:rPr lang="en-US" altLang="en-US" b="0">
                <a:solidFill>
                  <a:schemeClr val="tx1"/>
                </a:solidFill>
              </a:rPr>
              <a:t>Participants</a:t>
            </a:r>
          </a:p>
          <a:p>
            <a:pPr marL="342900" indent="-342900" eaLnBrk="1" hangingPunct="1">
              <a:buClr>
                <a:srgbClr val="009383"/>
              </a:buClr>
              <a:buFont typeface="Arial" panose="020B0604020202020204" pitchFamily="34" charset="0"/>
              <a:buChar char="•"/>
            </a:pPr>
            <a:r>
              <a:rPr lang="en-US" altLang="en-US" b="0">
                <a:solidFill>
                  <a:schemeClr val="tx1"/>
                </a:solidFill>
              </a:rPr>
              <a:t>Decisions made</a:t>
            </a:r>
          </a:p>
          <a:p>
            <a:pPr marL="342900" indent="-342900" eaLnBrk="1" hangingPunct="1">
              <a:buClr>
                <a:srgbClr val="009383"/>
              </a:buClr>
              <a:buFont typeface="Arial" panose="020B0604020202020204" pitchFamily="34" charset="0"/>
              <a:buChar char="•"/>
            </a:pPr>
            <a:r>
              <a:rPr lang="en-US" altLang="en-US" b="0">
                <a:solidFill>
                  <a:schemeClr val="tx1"/>
                </a:solidFill>
              </a:rPr>
              <a:t>Actions to be taken</a:t>
            </a:r>
          </a:p>
          <a:p>
            <a:pPr marL="342900" indent="-342900" eaLnBrk="1" hangingPunct="1">
              <a:buClr>
                <a:srgbClr val="009383"/>
              </a:buClr>
              <a:buFont typeface="Arial" panose="020B0604020202020204" pitchFamily="34" charset="0"/>
              <a:buChar char="•"/>
            </a:pPr>
            <a:r>
              <a:rPr lang="en-US" altLang="en-US" b="0">
                <a:solidFill>
                  <a:schemeClr val="tx1"/>
                </a:solidFill>
              </a:rPr>
              <a:t>Outstanding issues</a:t>
            </a:r>
          </a:p>
          <a:p>
            <a:pPr marL="342900" indent="-342900" eaLnBrk="1" hangingPunct="1">
              <a:buClr>
                <a:srgbClr val="009383"/>
              </a:buClr>
              <a:buFont typeface="Arial" panose="020B0604020202020204" pitchFamily="34" charset="0"/>
              <a:buChar char="•"/>
            </a:pPr>
            <a:r>
              <a:rPr lang="en-US" altLang="en-US" b="0">
                <a:solidFill>
                  <a:schemeClr val="tx1"/>
                </a:solidFill>
              </a:rPr>
              <a:t>Relevant analysis</a:t>
            </a:r>
          </a:p>
          <a:p>
            <a:pPr marL="342900" indent="-342900" eaLnBrk="1" hangingPunct="1">
              <a:buClr>
                <a:srgbClr val="009383"/>
              </a:buClr>
              <a:buFont typeface="Arial" panose="020B0604020202020204" pitchFamily="34" charset="0"/>
              <a:buChar char="•"/>
            </a:pPr>
            <a:endParaRPr lang="en-US" altLang="en-US" b="0">
              <a:solidFill>
                <a:schemeClr val="tx1"/>
              </a:solidFill>
            </a:endParaRPr>
          </a:p>
        </p:txBody>
      </p:sp>
      <p:sp>
        <p:nvSpPr>
          <p:cNvPr id="397315" name="Slide Number Placeholder 4">
            <a:extLst>
              <a:ext uri="{FF2B5EF4-FFF2-40B4-BE49-F238E27FC236}">
                <a16:creationId xmlns:a16="http://schemas.microsoft.com/office/drawing/2014/main" id="{A42904A2-364D-45D8-80DC-350F5A20748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8A058CD-0AE5-4167-9E9D-904D90484872}" type="slidenum">
              <a:rPr lang="en-US" altLang="en-US" sz="800" b="0" smtClean="0">
                <a:solidFill>
                  <a:srgbClr val="7F7F7F"/>
                </a:solidFill>
              </a:rPr>
              <a:pPr>
                <a:lnSpc>
                  <a:spcPct val="100000"/>
                </a:lnSpc>
                <a:spcBef>
                  <a:spcPct val="0"/>
                </a:spcBef>
                <a:buFontTx/>
                <a:buNone/>
              </a:pPr>
              <a:t>135</a:t>
            </a:fld>
            <a:endParaRPr lang="en-US" altLang="en-US" sz="800" b="0">
              <a:solidFill>
                <a:srgbClr val="7F7F7F"/>
              </a:solidFill>
            </a:endParaRPr>
          </a:p>
        </p:txBody>
      </p:sp>
      <p:sp>
        <p:nvSpPr>
          <p:cNvPr id="397316" name="Rectangle 2">
            <a:extLst>
              <a:ext uri="{FF2B5EF4-FFF2-40B4-BE49-F238E27FC236}">
                <a16:creationId xmlns:a16="http://schemas.microsoft.com/office/drawing/2014/main" id="{22B47B7F-4629-4138-9B9D-EFA490612F5A}"/>
              </a:ext>
            </a:extLst>
          </p:cNvPr>
          <p:cNvSpPr>
            <a:spLocks noGrp="1" noChangeArrowheads="1"/>
          </p:cNvSpPr>
          <p:nvPr>
            <p:ph type="title"/>
          </p:nvPr>
        </p:nvSpPr>
        <p:spPr>
          <a:xfrm>
            <a:off x="657225" y="522288"/>
            <a:ext cx="7429500" cy="690562"/>
          </a:xfrm>
        </p:spPr>
        <p:txBody>
          <a:bodyPr/>
          <a:lstStyle/>
          <a:p>
            <a:pPr eaLnBrk="1" hangingPunct="1"/>
            <a:r>
              <a:rPr lang="en-US" altLang="en-US" sz="3600"/>
              <a:t>F8. Distribute Meeting Notes</a:t>
            </a:r>
          </a:p>
        </p:txBody>
      </p:sp>
      <p:sp>
        <p:nvSpPr>
          <p:cNvPr id="6" name="Oval 5">
            <a:extLst>
              <a:ext uri="{FF2B5EF4-FFF2-40B4-BE49-F238E27FC236}">
                <a16:creationId xmlns:a16="http://schemas.microsoft.com/office/drawing/2014/main" id="{4ABF2E6F-C1C3-4700-8AE3-67947BA53CE4}"/>
              </a:ext>
            </a:extLst>
          </p:cNvPr>
          <p:cNvSpPr/>
          <p:nvPr/>
        </p:nvSpPr>
        <p:spPr>
          <a:xfrm>
            <a:off x="7315200" y="2362200"/>
            <a:ext cx="2667000" cy="259080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2400" dirty="0">
                <a:solidFill>
                  <a:prstClr val="white"/>
                </a:solidFill>
                <a:latin typeface="Arial" panose="020B0604020202020204" pitchFamily="34" charset="0"/>
                <a:cs typeface="Arial" panose="020B0604020202020204" pitchFamily="34" charset="0"/>
              </a:rPr>
              <a:t>See Sample Meeting Notes</a:t>
            </a:r>
          </a:p>
        </p:txBody>
      </p:sp>
      <p:sp>
        <p:nvSpPr>
          <p:cNvPr id="397318" name="TextBox 6">
            <a:extLst>
              <a:ext uri="{FF2B5EF4-FFF2-40B4-BE49-F238E27FC236}">
                <a16:creationId xmlns:a16="http://schemas.microsoft.com/office/drawing/2014/main" id="{4784DB89-B13E-45F8-AF11-F95380C9442B}"/>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397319" name="TextBox 7">
            <a:extLst>
              <a:ext uri="{FF2B5EF4-FFF2-40B4-BE49-F238E27FC236}">
                <a16:creationId xmlns:a16="http://schemas.microsoft.com/office/drawing/2014/main" id="{C54C6A44-3C89-44FF-AF74-1168BEBA821C}"/>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9811">
                                            <p:txEl>
                                              <p:pRg st="0" end="0"/>
                                            </p:txEl>
                                          </p:spTgt>
                                        </p:tgtEl>
                                        <p:attrNameLst>
                                          <p:attrName>style.visibility</p:attrName>
                                        </p:attrNameLst>
                                      </p:cBhvr>
                                      <p:to>
                                        <p:strVal val="visible"/>
                                      </p:to>
                                    </p:set>
                                    <p:animEffect transition="in" filter="dissolve">
                                      <p:cBhvr>
                                        <p:cTn id="7" dur="500"/>
                                        <p:tgtEl>
                                          <p:spTgt spid="7598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59811">
                                            <p:txEl>
                                              <p:pRg st="1" end="1"/>
                                            </p:txEl>
                                          </p:spTgt>
                                        </p:tgtEl>
                                        <p:attrNameLst>
                                          <p:attrName>style.visibility</p:attrName>
                                        </p:attrNameLst>
                                      </p:cBhvr>
                                      <p:to>
                                        <p:strVal val="visible"/>
                                      </p:to>
                                    </p:set>
                                    <p:animEffect transition="in" filter="dissolve">
                                      <p:cBhvr>
                                        <p:cTn id="12" dur="500"/>
                                        <p:tgtEl>
                                          <p:spTgt spid="7598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59811">
                                            <p:txEl>
                                              <p:pRg st="2" end="2"/>
                                            </p:txEl>
                                          </p:spTgt>
                                        </p:tgtEl>
                                        <p:attrNameLst>
                                          <p:attrName>style.visibility</p:attrName>
                                        </p:attrNameLst>
                                      </p:cBhvr>
                                      <p:to>
                                        <p:strVal val="visible"/>
                                      </p:to>
                                    </p:set>
                                    <p:animEffect transition="in" filter="dissolve">
                                      <p:cBhvr>
                                        <p:cTn id="17" dur="500"/>
                                        <p:tgtEl>
                                          <p:spTgt spid="7598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59811">
                                            <p:txEl>
                                              <p:pRg st="3" end="3"/>
                                            </p:txEl>
                                          </p:spTgt>
                                        </p:tgtEl>
                                        <p:attrNameLst>
                                          <p:attrName>style.visibility</p:attrName>
                                        </p:attrNameLst>
                                      </p:cBhvr>
                                      <p:to>
                                        <p:strVal val="visible"/>
                                      </p:to>
                                    </p:set>
                                    <p:animEffect transition="in" filter="dissolve">
                                      <p:cBhvr>
                                        <p:cTn id="22" dur="500"/>
                                        <p:tgtEl>
                                          <p:spTgt spid="7598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59811">
                                            <p:txEl>
                                              <p:pRg st="4" end="4"/>
                                            </p:txEl>
                                          </p:spTgt>
                                        </p:tgtEl>
                                        <p:attrNameLst>
                                          <p:attrName>style.visibility</p:attrName>
                                        </p:attrNameLst>
                                      </p:cBhvr>
                                      <p:to>
                                        <p:strVal val="visible"/>
                                      </p:to>
                                    </p:set>
                                    <p:animEffect transition="in" filter="dissolve">
                                      <p:cBhvr>
                                        <p:cTn id="27" dur="500"/>
                                        <p:tgtEl>
                                          <p:spTgt spid="7598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59811">
                                            <p:txEl>
                                              <p:pRg st="5" end="5"/>
                                            </p:txEl>
                                          </p:spTgt>
                                        </p:tgtEl>
                                        <p:attrNameLst>
                                          <p:attrName>style.visibility</p:attrName>
                                        </p:attrNameLst>
                                      </p:cBhvr>
                                      <p:to>
                                        <p:strVal val="visible"/>
                                      </p:to>
                                    </p:set>
                                    <p:animEffect transition="in" filter="dissolve">
                                      <p:cBhvr>
                                        <p:cTn id="32" dur="500"/>
                                        <p:tgtEl>
                                          <p:spTgt spid="75981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59811">
                                            <p:txEl>
                                              <p:pRg st="6" end="6"/>
                                            </p:txEl>
                                          </p:spTgt>
                                        </p:tgtEl>
                                        <p:attrNameLst>
                                          <p:attrName>style.visibility</p:attrName>
                                        </p:attrNameLst>
                                      </p:cBhvr>
                                      <p:to>
                                        <p:strVal val="visible"/>
                                      </p:to>
                                    </p:set>
                                    <p:animEffect transition="in" filter="dissolve">
                                      <p:cBhvr>
                                        <p:cTn id="37" dur="500"/>
                                        <p:tgtEl>
                                          <p:spTgt spid="7598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11"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2" name="Picture 11">
            <a:extLst>
              <a:ext uri="{FF2B5EF4-FFF2-40B4-BE49-F238E27FC236}">
                <a16:creationId xmlns:a16="http://schemas.microsoft.com/office/drawing/2014/main" id="{AA605B2C-9E5E-45AF-93D4-4D257316EA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233"/>
          <a:stretch>
            <a:fillRect/>
          </a:stretch>
        </p:blipFill>
        <p:spPr bwMode="auto">
          <a:xfrm>
            <a:off x="0" y="-1155700"/>
            <a:ext cx="12192000" cy="9245600"/>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Rounded Rectangle 9">
            <a:extLst>
              <a:ext uri="{FF2B5EF4-FFF2-40B4-BE49-F238E27FC236}">
                <a16:creationId xmlns:a16="http://schemas.microsoft.com/office/drawing/2014/main" id="{E2B02FB4-9BCC-428E-8DBF-F59EFD669420}"/>
              </a:ext>
            </a:extLst>
          </p:cNvPr>
          <p:cNvSpPr/>
          <p:nvPr/>
        </p:nvSpPr>
        <p:spPr>
          <a:xfrm>
            <a:off x="2460625" y="1947863"/>
            <a:ext cx="7269163" cy="3886200"/>
          </a:xfrm>
          <a:prstGeom prst="roundRect">
            <a:avLst/>
          </a:prstGeom>
          <a:solidFill>
            <a:srgbClr val="009383">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Aft>
                <a:spcPts val="600"/>
              </a:spcAft>
              <a:buFont typeface="Arial"/>
              <a:buChar char="•"/>
              <a:defRPr/>
            </a:pPr>
            <a:endParaRPr lang="en-US" dirty="0">
              <a:solidFill>
                <a:prstClr val="white"/>
              </a:solidFill>
              <a:latin typeface="Arial" panose="020B0604020202020204" pitchFamily="34" charset="0"/>
              <a:cs typeface="Arial" panose="020B0604020202020204" pitchFamily="34" charset="0"/>
            </a:endParaRPr>
          </a:p>
        </p:txBody>
      </p:sp>
      <p:sp>
        <p:nvSpPr>
          <p:cNvPr id="399364" name="Title 18">
            <a:extLst>
              <a:ext uri="{FF2B5EF4-FFF2-40B4-BE49-F238E27FC236}">
                <a16:creationId xmlns:a16="http://schemas.microsoft.com/office/drawing/2014/main" id="{B582054F-225E-4F93-94B4-7D494BFD76A4}"/>
              </a:ext>
            </a:extLst>
          </p:cNvPr>
          <p:cNvSpPr>
            <a:spLocks noGrp="1" noChangeArrowheads="1"/>
          </p:cNvSpPr>
          <p:nvPr>
            <p:ph type="title"/>
          </p:nvPr>
        </p:nvSpPr>
        <p:spPr>
          <a:xfrm>
            <a:off x="657225" y="522288"/>
            <a:ext cx="7429500" cy="690562"/>
          </a:xfrm>
        </p:spPr>
        <p:txBody>
          <a:bodyPr/>
          <a:lstStyle/>
          <a:p>
            <a:pPr eaLnBrk="1" hangingPunct="1"/>
            <a:r>
              <a:rPr lang="en-US" altLang="en-US" sz="3500">
                <a:latin typeface="Arial" panose="020B0604020202020204" pitchFamily="34" charset="0"/>
                <a:cs typeface="Arial" panose="020B0604020202020204" pitchFamily="34" charset="0"/>
              </a:rPr>
              <a:t>F9. Follow Up to Hold Accountable</a:t>
            </a:r>
            <a:endParaRPr lang="en-US" altLang="en-US" sz="3500">
              <a:latin typeface="Arial" panose="020B0604020202020204" pitchFamily="34" charset="0"/>
              <a:ea typeface="Franklin Gothic Book" panose="020B05030201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AB234773-7D41-491E-89D8-BAD42A138949}"/>
              </a:ext>
            </a:extLst>
          </p:cNvPr>
          <p:cNvSpPr txBox="1">
            <a:spLocks noChangeArrowheads="1"/>
          </p:cNvSpPr>
          <p:nvPr/>
        </p:nvSpPr>
        <p:spPr>
          <a:xfrm>
            <a:off x="2554288" y="2252663"/>
            <a:ext cx="7081837" cy="3276600"/>
          </a:xfrm>
          <a:prstGeom prst="rect">
            <a:avLst/>
          </a:prstGeom>
        </p:spPr>
        <p:txBody>
          <a:bodyPr/>
          <a:lstStyle/>
          <a:p>
            <a:pPr marL="342900" indent="-342900" defTabSz="457200" eaLnBrk="1" hangingPunct="1">
              <a:lnSpc>
                <a:spcPct val="90000"/>
              </a:lnSpc>
              <a:spcBef>
                <a:spcPts val="1200"/>
              </a:spcBef>
              <a:defRPr/>
            </a:pPr>
            <a:r>
              <a:rPr lang="en-US" altLang="en-US" sz="2400" b="0" dirty="0">
                <a:solidFill>
                  <a:prstClr val="white"/>
                </a:solidFill>
              </a:rPr>
              <a:t>To ensure that actions assigned are accomplished:</a:t>
            </a:r>
            <a:endParaRPr lang="en-US" altLang="en-US" sz="2400" dirty="0">
              <a:solidFill>
                <a:prstClr val="white"/>
              </a:solidFill>
            </a:endParaRPr>
          </a:p>
          <a:p>
            <a:pPr marL="231775" indent="-231775" defTabSz="457200" eaLnBrk="1" hangingPunct="1">
              <a:lnSpc>
                <a:spcPct val="90000"/>
              </a:lnSpc>
              <a:spcBef>
                <a:spcPts val="1200"/>
              </a:spcBef>
              <a:buFont typeface="Arial" pitchFamily="34" charset="0"/>
              <a:buChar char="•"/>
              <a:defRPr/>
            </a:pPr>
            <a:r>
              <a:rPr lang="en-US" altLang="en-US" sz="2400" dirty="0">
                <a:solidFill>
                  <a:prstClr val="white"/>
                </a:solidFill>
              </a:rPr>
              <a:t>Remind participants</a:t>
            </a:r>
            <a:r>
              <a:rPr lang="en-US" altLang="en-US" sz="2400" b="0" dirty="0">
                <a:solidFill>
                  <a:prstClr val="white"/>
                </a:solidFill>
              </a:rPr>
              <a:t> in the body of the letter or e-mail that accompanies the meeting notes about actions.</a:t>
            </a:r>
            <a:endParaRPr lang="en-US" altLang="en-US" sz="2400" dirty="0">
              <a:solidFill>
                <a:prstClr val="white"/>
              </a:solidFill>
            </a:endParaRPr>
          </a:p>
          <a:p>
            <a:pPr marL="231775" indent="-231775" defTabSz="457200" eaLnBrk="1" hangingPunct="1">
              <a:lnSpc>
                <a:spcPct val="90000"/>
              </a:lnSpc>
              <a:spcBef>
                <a:spcPts val="1200"/>
              </a:spcBef>
              <a:buFont typeface="Arial" pitchFamily="34" charset="0"/>
              <a:buChar char="•"/>
              <a:defRPr/>
            </a:pPr>
            <a:r>
              <a:rPr lang="en-US" altLang="en-US" sz="2400" dirty="0">
                <a:solidFill>
                  <a:prstClr val="white"/>
                </a:solidFill>
              </a:rPr>
              <a:t>Distribute a letter or e-mail</a:t>
            </a:r>
            <a:r>
              <a:rPr lang="en-US" altLang="en-US" sz="2400" b="0" dirty="0">
                <a:solidFill>
                  <a:prstClr val="white"/>
                </a:solidFill>
              </a:rPr>
              <a:t>, several days before the next meeting.</a:t>
            </a:r>
            <a:endParaRPr lang="en-US" altLang="en-US" sz="2400" dirty="0">
              <a:solidFill>
                <a:prstClr val="white"/>
              </a:solidFill>
            </a:endParaRPr>
          </a:p>
          <a:p>
            <a:pPr marL="231775" indent="-231775" defTabSz="457200" eaLnBrk="1" hangingPunct="1">
              <a:lnSpc>
                <a:spcPct val="90000"/>
              </a:lnSpc>
              <a:spcBef>
                <a:spcPts val="1200"/>
              </a:spcBef>
              <a:buFont typeface="Arial" pitchFamily="34" charset="0"/>
              <a:buChar char="•"/>
              <a:defRPr/>
            </a:pPr>
            <a:r>
              <a:rPr lang="en-US" altLang="en-US" sz="2400" dirty="0">
                <a:solidFill>
                  <a:prstClr val="white"/>
                </a:solidFill>
              </a:rPr>
              <a:t>Include a review of prior actions</a:t>
            </a:r>
            <a:r>
              <a:rPr lang="en-US" altLang="en-US" sz="2400" b="0" dirty="0">
                <a:solidFill>
                  <a:prstClr val="white"/>
                </a:solidFill>
              </a:rPr>
              <a:t> as the first or second item on the agenda for the next meeting.</a:t>
            </a:r>
          </a:p>
        </p:txBody>
      </p:sp>
      <p:sp>
        <p:nvSpPr>
          <p:cNvPr id="13" name="Right Arrow 12">
            <a:extLst>
              <a:ext uri="{FF2B5EF4-FFF2-40B4-BE49-F238E27FC236}">
                <a16:creationId xmlns:a16="http://schemas.microsoft.com/office/drawing/2014/main" id="{A2FB9E25-47F1-4521-8D3C-475B6492A3CA}"/>
              </a:ext>
            </a:extLst>
          </p:cNvPr>
          <p:cNvSpPr/>
          <p:nvPr/>
        </p:nvSpPr>
        <p:spPr>
          <a:xfrm>
            <a:off x="10472738" y="5715000"/>
            <a:ext cx="977900" cy="484188"/>
          </a:xfrm>
          <a:prstGeom prst="rightArrow">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399367" name="Slide Number Placeholder 4">
            <a:extLst>
              <a:ext uri="{FF2B5EF4-FFF2-40B4-BE49-F238E27FC236}">
                <a16:creationId xmlns:a16="http://schemas.microsoft.com/office/drawing/2014/main" id="{03760108-B424-4DB5-9536-94364FF8540E}"/>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4776AC3-C92E-4760-9558-F0D2FD196909}" type="slidenum">
              <a:rPr lang="en-US" altLang="en-US" sz="800" b="0">
                <a:solidFill>
                  <a:srgbClr val="FFFFFF"/>
                </a:solidFill>
                <a:latin typeface="Arial" panose="020B0604020202020204" pitchFamily="34" charset="0"/>
              </a:rPr>
              <a:pPr>
                <a:lnSpc>
                  <a:spcPct val="100000"/>
                </a:lnSpc>
                <a:spcBef>
                  <a:spcPct val="0"/>
                </a:spcBef>
                <a:buFontTx/>
                <a:buNone/>
              </a:pPr>
              <a:t>136</a:t>
            </a:fld>
            <a:endParaRPr lang="en-US" altLang="en-US" sz="800" b="0">
              <a:solidFill>
                <a:srgbClr val="FFFFFF"/>
              </a:solidFill>
              <a:latin typeface="Arial" panose="020B0604020202020204" pitchFamily="34" charset="0"/>
            </a:endParaRPr>
          </a:p>
        </p:txBody>
      </p:sp>
      <p:sp>
        <p:nvSpPr>
          <p:cNvPr id="399368" name="TextBox 13">
            <a:extLst>
              <a:ext uri="{FF2B5EF4-FFF2-40B4-BE49-F238E27FC236}">
                <a16:creationId xmlns:a16="http://schemas.microsoft.com/office/drawing/2014/main" id="{A728FD64-1620-4A38-8CB0-776F0D18FC07}"/>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399369" name="TextBox 14">
            <a:extLst>
              <a:ext uri="{FF2B5EF4-FFF2-40B4-BE49-F238E27FC236}">
                <a16:creationId xmlns:a16="http://schemas.microsoft.com/office/drawing/2014/main" id="{F36795A5-B8D9-4B59-9C3B-1533492E4F7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dissolve">
                                      <p:cBhvr>
                                        <p:cTn id="7" dur="500"/>
                                        <p:tgtEl>
                                          <p:spTgt spid="1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dissolve">
                                      <p:cBhvr>
                                        <p:cTn id="12" dur="500"/>
                                        <p:tgtEl>
                                          <p:spTgt spid="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dissolve">
                                      <p:cBhvr>
                                        <p:cTn id="17" dur="500"/>
                                        <p:tgtEl>
                                          <p:spTgt spid="1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11">
            <a:extLst>
              <a:ext uri="{FF2B5EF4-FFF2-40B4-BE49-F238E27FC236}">
                <a16:creationId xmlns:a16="http://schemas.microsoft.com/office/drawing/2014/main" id="{D73F6150-B736-4AB4-81E3-2D9E4150C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233"/>
          <a:stretch>
            <a:fillRect/>
          </a:stretch>
        </p:blipFill>
        <p:spPr bwMode="auto">
          <a:xfrm>
            <a:off x="0" y="-1155700"/>
            <a:ext cx="12192000" cy="9245600"/>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Rounded Rectangle 9">
            <a:extLst>
              <a:ext uri="{FF2B5EF4-FFF2-40B4-BE49-F238E27FC236}">
                <a16:creationId xmlns:a16="http://schemas.microsoft.com/office/drawing/2014/main" id="{4EB40731-9F00-44A4-AC71-41C9C0D33F11}"/>
              </a:ext>
            </a:extLst>
          </p:cNvPr>
          <p:cNvSpPr/>
          <p:nvPr/>
        </p:nvSpPr>
        <p:spPr>
          <a:xfrm>
            <a:off x="2460625" y="1947863"/>
            <a:ext cx="7269163" cy="3886200"/>
          </a:xfrm>
          <a:prstGeom prst="roundRect">
            <a:avLst/>
          </a:prstGeom>
          <a:solidFill>
            <a:srgbClr val="009383">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Aft>
                <a:spcPts val="600"/>
              </a:spcAft>
              <a:buFont typeface="Arial"/>
              <a:buChar char="•"/>
              <a:defRPr/>
            </a:pPr>
            <a:endParaRPr lang="en-US" dirty="0">
              <a:solidFill>
                <a:prstClr val="white"/>
              </a:solidFill>
              <a:latin typeface="Arial" panose="020B0604020202020204" pitchFamily="34" charset="0"/>
              <a:cs typeface="Arial" panose="020B0604020202020204" pitchFamily="34" charset="0"/>
            </a:endParaRPr>
          </a:p>
        </p:txBody>
      </p:sp>
      <p:sp>
        <p:nvSpPr>
          <p:cNvPr id="401412" name="Title 18">
            <a:extLst>
              <a:ext uri="{FF2B5EF4-FFF2-40B4-BE49-F238E27FC236}">
                <a16:creationId xmlns:a16="http://schemas.microsoft.com/office/drawing/2014/main" id="{E1A95973-9096-4BD7-A42F-04A7B2A3041F}"/>
              </a:ext>
            </a:extLst>
          </p:cNvPr>
          <p:cNvSpPr>
            <a:spLocks noGrp="1" noChangeArrowheads="1"/>
          </p:cNvSpPr>
          <p:nvPr>
            <p:ph type="title"/>
          </p:nvPr>
        </p:nvSpPr>
        <p:spPr>
          <a:xfrm>
            <a:off x="657225" y="522288"/>
            <a:ext cx="7429500" cy="690562"/>
          </a:xfrm>
        </p:spPr>
        <p:txBody>
          <a:bodyPr/>
          <a:lstStyle/>
          <a:p>
            <a:pPr eaLnBrk="1" hangingPunct="1"/>
            <a:r>
              <a:rPr lang="en-US" altLang="en-US" sz="3500">
                <a:latin typeface="Arial" panose="020B0604020202020204" pitchFamily="34" charset="0"/>
                <a:cs typeface="Arial" panose="020B0604020202020204" pitchFamily="34" charset="0"/>
              </a:rPr>
              <a:t>F9. Follow Up to Hold Accountable</a:t>
            </a:r>
            <a:endParaRPr lang="en-US" altLang="en-US" sz="3500">
              <a:latin typeface="Arial" panose="020B0604020202020204" pitchFamily="34" charset="0"/>
              <a:ea typeface="Franklin Gothic Book" panose="020B0503020102020204" pitchFamily="34" charset="0"/>
              <a:cs typeface="Arial" panose="020B0604020202020204" pitchFamily="34" charset="0"/>
            </a:endParaRPr>
          </a:p>
        </p:txBody>
      </p:sp>
      <p:sp>
        <p:nvSpPr>
          <p:cNvPr id="107525" name="Rectangle 3">
            <a:extLst>
              <a:ext uri="{FF2B5EF4-FFF2-40B4-BE49-F238E27FC236}">
                <a16:creationId xmlns:a16="http://schemas.microsoft.com/office/drawing/2014/main" id="{92253764-379F-473F-BD8D-99467A46EC50}"/>
              </a:ext>
            </a:extLst>
          </p:cNvPr>
          <p:cNvSpPr txBox="1">
            <a:spLocks noChangeArrowheads="1"/>
          </p:cNvSpPr>
          <p:nvPr/>
        </p:nvSpPr>
        <p:spPr bwMode="auto">
          <a:xfrm>
            <a:off x="2659063" y="2655888"/>
            <a:ext cx="7081837"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1775" indent="-231775"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ts val="1200"/>
              </a:spcBef>
            </a:pPr>
            <a:r>
              <a:rPr lang="en-US" altLang="en-US" sz="2400" b="0">
                <a:solidFill>
                  <a:srgbClr val="FFFFFF"/>
                </a:solidFill>
                <a:latin typeface="Arial" panose="020B0604020202020204" pitchFamily="34" charset="0"/>
              </a:rPr>
              <a:t>For those items not completed, </a:t>
            </a:r>
            <a:r>
              <a:rPr lang="en-US" altLang="en-US" sz="2400">
                <a:solidFill>
                  <a:srgbClr val="FFFFFF"/>
                </a:solidFill>
                <a:latin typeface="Arial" panose="020B0604020202020204" pitchFamily="34" charset="0"/>
              </a:rPr>
              <a:t>get a revised date </a:t>
            </a:r>
            <a:r>
              <a:rPr lang="en-US" altLang="en-US" sz="2400" b="0">
                <a:solidFill>
                  <a:srgbClr val="FFFFFF"/>
                </a:solidFill>
                <a:latin typeface="Arial" panose="020B0604020202020204" pitchFamily="34" charset="0"/>
              </a:rPr>
              <a:t>from the person by when the item will be completed. </a:t>
            </a:r>
            <a:endParaRPr lang="en-US" altLang="en-US" sz="2400">
              <a:solidFill>
                <a:srgbClr val="FFFFFF"/>
              </a:solidFill>
              <a:latin typeface="Arial" panose="020B0604020202020204" pitchFamily="34" charset="0"/>
            </a:endParaRPr>
          </a:p>
          <a:p>
            <a:pPr eaLnBrk="1" hangingPunct="1">
              <a:spcBef>
                <a:spcPts val="1200"/>
              </a:spcBef>
            </a:pPr>
            <a:r>
              <a:rPr lang="en-US" altLang="en-US" sz="2400">
                <a:solidFill>
                  <a:srgbClr val="FFFFFF"/>
                </a:solidFill>
                <a:latin typeface="Arial" panose="020B0604020202020204" pitchFamily="34" charset="0"/>
              </a:rPr>
              <a:t>Have the team agree on a consequence list</a:t>
            </a:r>
            <a:r>
              <a:rPr lang="en-US" altLang="en-US" sz="2400" b="0">
                <a:solidFill>
                  <a:srgbClr val="FFFFFF"/>
                </a:solidFill>
                <a:latin typeface="Arial" panose="020B0604020202020204" pitchFamily="34" charset="0"/>
              </a:rPr>
              <a:t> (e.g., buying everyone lunch) if an assigned date for an action is missed more than once.</a:t>
            </a:r>
          </a:p>
        </p:txBody>
      </p:sp>
      <p:sp>
        <p:nvSpPr>
          <p:cNvPr id="401414" name="Slide Number Placeholder 4">
            <a:extLst>
              <a:ext uri="{FF2B5EF4-FFF2-40B4-BE49-F238E27FC236}">
                <a16:creationId xmlns:a16="http://schemas.microsoft.com/office/drawing/2014/main" id="{A233F430-A8BB-40C1-8983-86FBAAAF69F6}"/>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7F73B30-07D3-4634-B0EF-2D81D9D15E29}" type="slidenum">
              <a:rPr lang="en-US" altLang="en-US" sz="800" b="0">
                <a:solidFill>
                  <a:srgbClr val="FFFFFF"/>
                </a:solidFill>
                <a:latin typeface="Arial" panose="020B0604020202020204" pitchFamily="34" charset="0"/>
              </a:rPr>
              <a:pPr>
                <a:lnSpc>
                  <a:spcPct val="100000"/>
                </a:lnSpc>
                <a:spcBef>
                  <a:spcPct val="0"/>
                </a:spcBef>
                <a:buFontTx/>
                <a:buNone/>
              </a:pPr>
              <a:t>137</a:t>
            </a:fld>
            <a:endParaRPr lang="en-US" altLang="en-US" sz="800" b="0">
              <a:solidFill>
                <a:srgbClr val="FFFFFF"/>
              </a:solidFill>
              <a:latin typeface="Arial" panose="020B0604020202020204" pitchFamily="34" charset="0"/>
            </a:endParaRPr>
          </a:p>
        </p:txBody>
      </p:sp>
      <p:sp>
        <p:nvSpPr>
          <p:cNvPr id="401415" name="TextBox 13">
            <a:extLst>
              <a:ext uri="{FF2B5EF4-FFF2-40B4-BE49-F238E27FC236}">
                <a16:creationId xmlns:a16="http://schemas.microsoft.com/office/drawing/2014/main" id="{5A1B3AB7-5FAA-4E1F-9C0C-D39EF12E3F28}"/>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01416" name="TextBox 14">
            <a:extLst>
              <a:ext uri="{FF2B5EF4-FFF2-40B4-BE49-F238E27FC236}">
                <a16:creationId xmlns:a16="http://schemas.microsoft.com/office/drawing/2014/main" id="{B96E4ED3-52FB-4241-BD81-A0C6432A1BB4}"/>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52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3458" name="Group 9">
            <a:extLst>
              <a:ext uri="{FF2B5EF4-FFF2-40B4-BE49-F238E27FC236}">
                <a16:creationId xmlns:a16="http://schemas.microsoft.com/office/drawing/2014/main" id="{EA191D41-AE4B-42A9-AB37-CE8D1F799EF8}"/>
              </a:ext>
            </a:extLst>
          </p:cNvPr>
          <p:cNvGrpSpPr>
            <a:grpSpLocks/>
          </p:cNvGrpSpPr>
          <p:nvPr/>
        </p:nvGrpSpPr>
        <p:grpSpPr bwMode="auto">
          <a:xfrm>
            <a:off x="914400" y="1250950"/>
            <a:ext cx="10210800" cy="5159375"/>
            <a:chOff x="609600" y="1371600"/>
            <a:chExt cx="8382000" cy="4958388"/>
          </a:xfrm>
        </p:grpSpPr>
        <p:sp>
          <p:nvSpPr>
            <p:cNvPr id="8" name="Freeform 7">
              <a:extLst>
                <a:ext uri="{FF2B5EF4-FFF2-40B4-BE49-F238E27FC236}">
                  <a16:creationId xmlns:a16="http://schemas.microsoft.com/office/drawing/2014/main" id="{96C489FF-0D9A-48AE-84A0-650168086CBD}"/>
                </a:ext>
              </a:extLst>
            </p:cNvPr>
            <p:cNvSpPr/>
            <p:nvPr/>
          </p:nvSpPr>
          <p:spPr>
            <a:xfrm>
              <a:off x="609600" y="1371600"/>
              <a:ext cx="8382000" cy="4953812"/>
            </a:xfrm>
            <a:custGeom>
              <a:avLst/>
              <a:gdLst>
                <a:gd name="connsiteX0" fmla="*/ 0 w 8382000"/>
                <a:gd name="connsiteY0" fmla="*/ 0 h 4953000"/>
                <a:gd name="connsiteX1" fmla="*/ 8382000 w 8382000"/>
                <a:gd name="connsiteY1" fmla="*/ 0 h 4953000"/>
                <a:gd name="connsiteX2" fmla="*/ 8382000 w 8382000"/>
                <a:gd name="connsiteY2" fmla="*/ 4953000 h 4953000"/>
                <a:gd name="connsiteX3" fmla="*/ 0 w 8382000"/>
                <a:gd name="connsiteY3" fmla="*/ 4953000 h 4953000"/>
                <a:gd name="connsiteX4" fmla="*/ 0 w 8382000"/>
                <a:gd name="connsiteY4" fmla="*/ 0 h 4953000"/>
                <a:gd name="connsiteX0" fmla="*/ 0 w 8382000"/>
                <a:gd name="connsiteY0" fmla="*/ 0 h 4953000"/>
                <a:gd name="connsiteX1" fmla="*/ 8382000 w 8382000"/>
                <a:gd name="connsiteY1" fmla="*/ 0 h 4953000"/>
                <a:gd name="connsiteX2" fmla="*/ 8382000 w 8382000"/>
                <a:gd name="connsiteY2" fmla="*/ 4953000 h 4953000"/>
                <a:gd name="connsiteX3" fmla="*/ 7852012 w 8382000"/>
                <a:gd name="connsiteY3" fmla="*/ 4933666 h 4953000"/>
                <a:gd name="connsiteX4" fmla="*/ 0 w 8382000"/>
                <a:gd name="connsiteY4" fmla="*/ 4953000 h 4953000"/>
                <a:gd name="connsiteX5" fmla="*/ 0 w 8382000"/>
                <a:gd name="connsiteY5" fmla="*/ 0 h 4953000"/>
                <a:gd name="connsiteX0" fmla="*/ 0 w 8382000"/>
                <a:gd name="connsiteY0" fmla="*/ 0 h 4953000"/>
                <a:gd name="connsiteX1" fmla="*/ 8382000 w 8382000"/>
                <a:gd name="connsiteY1" fmla="*/ 0 h 4953000"/>
                <a:gd name="connsiteX2" fmla="*/ 8370627 w 8382000"/>
                <a:gd name="connsiteY2" fmla="*/ 4442346 h 4953000"/>
                <a:gd name="connsiteX3" fmla="*/ 8382000 w 8382000"/>
                <a:gd name="connsiteY3" fmla="*/ 4953000 h 4953000"/>
                <a:gd name="connsiteX4" fmla="*/ 7852012 w 8382000"/>
                <a:gd name="connsiteY4" fmla="*/ 4933666 h 4953000"/>
                <a:gd name="connsiteX5" fmla="*/ 0 w 8382000"/>
                <a:gd name="connsiteY5" fmla="*/ 4953000 h 4953000"/>
                <a:gd name="connsiteX6" fmla="*/ 0 w 8382000"/>
                <a:gd name="connsiteY6" fmla="*/ 0 h 4953000"/>
                <a:gd name="connsiteX0" fmla="*/ 0 w 8382000"/>
                <a:gd name="connsiteY0" fmla="*/ 0 h 4953000"/>
                <a:gd name="connsiteX1" fmla="*/ 8382000 w 8382000"/>
                <a:gd name="connsiteY1" fmla="*/ 0 h 4953000"/>
                <a:gd name="connsiteX2" fmla="*/ 8370627 w 8382000"/>
                <a:gd name="connsiteY2" fmla="*/ 4442346 h 4953000"/>
                <a:gd name="connsiteX3" fmla="*/ 7852012 w 8382000"/>
                <a:gd name="connsiteY3" fmla="*/ 4933666 h 4953000"/>
                <a:gd name="connsiteX4" fmla="*/ 0 w 8382000"/>
                <a:gd name="connsiteY4" fmla="*/ 4953000 h 4953000"/>
                <a:gd name="connsiteX5" fmla="*/ 0 w 8382000"/>
                <a:gd name="connsiteY5" fmla="*/ 0 h 495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0" h="4953000">
                  <a:moveTo>
                    <a:pt x="0" y="0"/>
                  </a:moveTo>
                  <a:lnTo>
                    <a:pt x="8382000" y="0"/>
                  </a:lnTo>
                  <a:lnTo>
                    <a:pt x="8370627" y="4442346"/>
                  </a:lnTo>
                  <a:lnTo>
                    <a:pt x="7852012" y="4933666"/>
                  </a:lnTo>
                  <a:lnTo>
                    <a:pt x="0" y="4953000"/>
                  </a:lnTo>
                  <a:lnTo>
                    <a:pt x="0" y="0"/>
                  </a:lnTo>
                  <a:close/>
                </a:path>
              </a:pathLst>
            </a:custGeom>
            <a:solidFill>
              <a:schemeClr val="bg1"/>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sp>
          <p:nvSpPr>
            <p:cNvPr id="9" name="Right Triangle 8">
              <a:extLst>
                <a:ext uri="{FF2B5EF4-FFF2-40B4-BE49-F238E27FC236}">
                  <a16:creationId xmlns:a16="http://schemas.microsoft.com/office/drawing/2014/main" id="{3A30882A-D6F3-4DFF-BA7B-681AC4FD474D}"/>
                </a:ext>
              </a:extLst>
            </p:cNvPr>
            <p:cNvSpPr/>
            <p:nvPr/>
          </p:nvSpPr>
          <p:spPr>
            <a:xfrm rot="5400000">
              <a:off x="8455823" y="5794211"/>
              <a:ext cx="538557" cy="532997"/>
            </a:xfrm>
            <a:prstGeom prst="rtTriangle">
              <a:avLst/>
            </a:pr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prstClr val="white"/>
                </a:solidFill>
                <a:latin typeface="Arial" panose="020B0604020202020204" pitchFamily="34" charset="0"/>
                <a:cs typeface="Arial" panose="020B0604020202020204" pitchFamily="34" charset="0"/>
              </a:endParaRPr>
            </a:p>
          </p:txBody>
        </p:sp>
      </p:grpSp>
      <p:sp>
        <p:nvSpPr>
          <p:cNvPr id="403459" name="Slide Number Placeholder 5">
            <a:extLst>
              <a:ext uri="{FF2B5EF4-FFF2-40B4-BE49-F238E27FC236}">
                <a16:creationId xmlns:a16="http://schemas.microsoft.com/office/drawing/2014/main" id="{D71E4D98-E73E-488B-8096-2A0F95349397}"/>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77A73C0-CE9B-4D9A-8DA6-C836551472A6}" type="slidenum">
              <a:rPr lang="en-US" altLang="en-US" sz="800" b="0" smtClean="0">
                <a:solidFill>
                  <a:srgbClr val="7F7F7F"/>
                </a:solidFill>
                <a:latin typeface="Arial" panose="020B0604020202020204" pitchFamily="34" charset="0"/>
              </a:rPr>
              <a:pPr>
                <a:lnSpc>
                  <a:spcPct val="100000"/>
                </a:lnSpc>
                <a:spcBef>
                  <a:spcPct val="0"/>
                </a:spcBef>
                <a:buFontTx/>
                <a:buNone/>
              </a:pPr>
              <a:t>138</a:t>
            </a:fld>
            <a:endParaRPr lang="en-US" altLang="en-US" sz="800" b="0">
              <a:solidFill>
                <a:srgbClr val="7F7F7F"/>
              </a:solidFill>
              <a:latin typeface="Arial" panose="020B0604020202020204" pitchFamily="34" charset="0"/>
            </a:endParaRPr>
          </a:p>
        </p:txBody>
      </p:sp>
      <p:sp>
        <p:nvSpPr>
          <p:cNvPr id="403460" name="Rectangle 2">
            <a:extLst>
              <a:ext uri="{FF2B5EF4-FFF2-40B4-BE49-F238E27FC236}">
                <a16:creationId xmlns:a16="http://schemas.microsoft.com/office/drawing/2014/main" id="{157762CA-5D9A-41C7-8BF1-97CD1BF5A5BD}"/>
              </a:ext>
            </a:extLst>
          </p:cNvPr>
          <p:cNvSpPr>
            <a:spLocks noGrp="1" noChangeArrowheads="1"/>
          </p:cNvSpPr>
          <p:nvPr>
            <p:ph type="title"/>
          </p:nvPr>
        </p:nvSpPr>
        <p:spPr>
          <a:xfrm>
            <a:off x="657225" y="522288"/>
            <a:ext cx="7429500" cy="690562"/>
          </a:xfrm>
        </p:spPr>
        <p:txBody>
          <a:bodyPr/>
          <a:lstStyle/>
          <a:p>
            <a:pPr eaLnBrk="1" hangingPunct="1"/>
            <a:r>
              <a:rPr lang="en-US" altLang="en-US" sz="3600" b="1">
                <a:latin typeface="Arial" panose="020B0604020202020204" pitchFamily="34" charset="0"/>
                <a:cs typeface="Arial" panose="020B0604020202020204" pitchFamily="34" charset="0"/>
              </a:rPr>
              <a:t>Checklist for Closing</a:t>
            </a:r>
          </a:p>
        </p:txBody>
      </p:sp>
      <p:sp>
        <p:nvSpPr>
          <p:cNvPr id="403461" name="Rectangle 4">
            <a:extLst>
              <a:ext uri="{FF2B5EF4-FFF2-40B4-BE49-F238E27FC236}">
                <a16:creationId xmlns:a16="http://schemas.microsoft.com/office/drawing/2014/main" id="{0D4801D8-52E1-42A7-8D4A-AED4C4EFE17D}"/>
              </a:ext>
            </a:extLst>
          </p:cNvPr>
          <p:cNvSpPr>
            <a:spLocks noGrp="1" noChangeArrowheads="1"/>
          </p:cNvSpPr>
          <p:nvPr>
            <p:ph idx="4294967295"/>
          </p:nvPr>
        </p:nvSpPr>
        <p:spPr>
          <a:xfrm>
            <a:off x="1463675" y="1479550"/>
            <a:ext cx="3941763" cy="4899025"/>
          </a:xfrm>
        </p:spPr>
        <p:txBody>
          <a:bodyPr/>
          <a:lstStyle/>
          <a:p>
            <a:pPr eaLnBrk="1" hangingPunct="1">
              <a:lnSpc>
                <a:spcPct val="80000"/>
              </a:lnSpc>
              <a:buClr>
                <a:srgbClr val="009383"/>
              </a:buClr>
            </a:pPr>
            <a:r>
              <a:rPr lang="en-US" altLang="en-US" sz="2400">
                <a:latin typeface="Arial" panose="020B0604020202020204" pitchFamily="34" charset="0"/>
                <a:cs typeface="Arial" panose="020B0604020202020204" pitchFamily="34" charset="0"/>
              </a:rPr>
              <a:t>Review the items covered in the meeting</a:t>
            </a:r>
          </a:p>
          <a:p>
            <a:pPr eaLnBrk="1" hangingPunct="1">
              <a:lnSpc>
                <a:spcPct val="80000"/>
              </a:lnSpc>
              <a:buClr>
                <a:srgbClr val="009383"/>
              </a:buClr>
            </a:pPr>
            <a:r>
              <a:rPr lang="en-US" altLang="en-US" sz="2400">
                <a:solidFill>
                  <a:srgbClr val="F26522"/>
                </a:solidFill>
                <a:latin typeface="Arial" panose="020B0604020202020204" pitchFamily="34" charset="0"/>
                <a:cs typeface="Arial" panose="020B0604020202020204" pitchFamily="34" charset="0"/>
              </a:rPr>
              <a:t>*</a:t>
            </a:r>
            <a:r>
              <a:rPr lang="en-US" altLang="en-US" sz="2400">
                <a:latin typeface="Arial" panose="020B0604020202020204" pitchFamily="34" charset="0"/>
                <a:cs typeface="Arial" panose="020B0604020202020204" pitchFamily="34" charset="0"/>
              </a:rPr>
              <a:t>Confirm the decisions made</a:t>
            </a:r>
          </a:p>
          <a:p>
            <a:pPr eaLnBrk="1" hangingPunct="1">
              <a:lnSpc>
                <a:spcPct val="80000"/>
              </a:lnSpc>
              <a:buClr>
                <a:srgbClr val="009383"/>
              </a:buClr>
            </a:pPr>
            <a:r>
              <a:rPr lang="en-US" altLang="en-US" sz="2400">
                <a:solidFill>
                  <a:srgbClr val="F26522"/>
                </a:solidFill>
                <a:latin typeface="Arial" panose="020B0604020202020204" pitchFamily="34" charset="0"/>
                <a:cs typeface="Arial" panose="020B0604020202020204" pitchFamily="34" charset="0"/>
              </a:rPr>
              <a:t>*</a:t>
            </a:r>
            <a:r>
              <a:rPr lang="en-US" altLang="en-US" sz="2400">
                <a:latin typeface="Arial" panose="020B0604020202020204" pitchFamily="34" charset="0"/>
                <a:cs typeface="Arial" panose="020B0604020202020204" pitchFamily="34" charset="0"/>
              </a:rPr>
              <a:t>Address outstanding issues</a:t>
            </a:r>
          </a:p>
          <a:p>
            <a:pPr eaLnBrk="1" hangingPunct="1">
              <a:lnSpc>
                <a:spcPct val="80000"/>
              </a:lnSpc>
              <a:buClr>
                <a:srgbClr val="009383"/>
              </a:buClr>
            </a:pPr>
            <a:r>
              <a:rPr lang="en-US" altLang="en-US" sz="2400">
                <a:solidFill>
                  <a:srgbClr val="F26522"/>
                </a:solidFill>
                <a:latin typeface="Arial" panose="020B0604020202020204" pitchFamily="34" charset="0"/>
                <a:cs typeface="Arial" panose="020B0604020202020204" pitchFamily="34" charset="0"/>
              </a:rPr>
              <a:t>*</a:t>
            </a:r>
            <a:r>
              <a:rPr lang="en-US" altLang="en-US" sz="2400">
                <a:latin typeface="Arial" panose="020B0604020202020204" pitchFamily="34" charset="0"/>
                <a:cs typeface="Arial" panose="020B0604020202020204" pitchFamily="34" charset="0"/>
              </a:rPr>
              <a:t>Ensure that all actions have names and dates assigned</a:t>
            </a:r>
          </a:p>
        </p:txBody>
      </p:sp>
      <p:sp>
        <p:nvSpPr>
          <p:cNvPr id="403462" name="Rectangle 5">
            <a:extLst>
              <a:ext uri="{FF2B5EF4-FFF2-40B4-BE49-F238E27FC236}">
                <a16:creationId xmlns:a16="http://schemas.microsoft.com/office/drawing/2014/main" id="{2A031478-F6DE-4D61-8ED6-08B6A2E6F840}"/>
              </a:ext>
            </a:extLst>
          </p:cNvPr>
          <p:cNvSpPr>
            <a:spLocks noGrp="1" noChangeArrowheads="1"/>
          </p:cNvSpPr>
          <p:nvPr>
            <p:ph idx="4294967295"/>
          </p:nvPr>
        </p:nvSpPr>
        <p:spPr>
          <a:xfrm>
            <a:off x="6713538" y="1479550"/>
            <a:ext cx="3941762" cy="4899025"/>
          </a:xfrm>
        </p:spPr>
        <p:txBody>
          <a:bodyPr/>
          <a:lstStyle/>
          <a:p>
            <a:pPr eaLnBrk="1" hangingPunct="1">
              <a:spcBef>
                <a:spcPts val="1200"/>
              </a:spcBef>
              <a:buClr>
                <a:srgbClr val="009383"/>
              </a:buClr>
            </a:pPr>
            <a:r>
              <a:rPr lang="en-US" altLang="en-US" sz="2400">
                <a:latin typeface="Arial" panose="020B0604020202020204" pitchFamily="34" charset="0"/>
                <a:cs typeface="Arial" panose="020B0604020202020204" pitchFamily="34" charset="0"/>
              </a:rPr>
              <a:t>Evaluate the meeting</a:t>
            </a:r>
          </a:p>
          <a:p>
            <a:pPr eaLnBrk="1" hangingPunct="1">
              <a:spcBef>
                <a:spcPts val="1200"/>
              </a:spcBef>
              <a:buClr>
                <a:srgbClr val="009383"/>
              </a:buClr>
            </a:pPr>
            <a:r>
              <a:rPr lang="en-US" altLang="en-US" sz="2400">
                <a:solidFill>
                  <a:srgbClr val="F26522"/>
                </a:solidFill>
                <a:latin typeface="Arial" panose="020B0604020202020204" pitchFamily="34" charset="0"/>
                <a:cs typeface="Arial" panose="020B0604020202020204" pitchFamily="34" charset="0"/>
              </a:rPr>
              <a:t>*</a:t>
            </a:r>
            <a:r>
              <a:rPr lang="en-US" altLang="en-US" sz="2400">
                <a:latin typeface="Arial" panose="020B0604020202020204" pitchFamily="34" charset="0"/>
                <a:cs typeface="Arial" panose="020B0604020202020204" pitchFamily="34" charset="0"/>
              </a:rPr>
              <a:t>Thank participants and end the meeting</a:t>
            </a:r>
          </a:p>
          <a:p>
            <a:pPr eaLnBrk="1" hangingPunct="1">
              <a:spcBef>
                <a:spcPts val="1200"/>
              </a:spcBef>
              <a:buClr>
                <a:srgbClr val="009383"/>
              </a:buClr>
            </a:pPr>
            <a:r>
              <a:rPr lang="en-US" altLang="en-US" sz="2400">
                <a:latin typeface="Arial" panose="020B0604020202020204" pitchFamily="34" charset="0"/>
                <a:cs typeface="Arial" panose="020B0604020202020204" pitchFamily="34" charset="0"/>
              </a:rPr>
              <a:t>Document and distribute meeting notes</a:t>
            </a:r>
          </a:p>
          <a:p>
            <a:pPr eaLnBrk="1" hangingPunct="1">
              <a:spcBef>
                <a:spcPts val="1200"/>
              </a:spcBef>
              <a:buClr>
                <a:srgbClr val="009383"/>
              </a:buClr>
            </a:pPr>
            <a:r>
              <a:rPr lang="en-US" altLang="en-US" sz="2400">
                <a:solidFill>
                  <a:srgbClr val="F26522"/>
                </a:solidFill>
                <a:latin typeface="Arial" panose="020B0604020202020204" pitchFamily="34" charset="0"/>
                <a:cs typeface="Arial" panose="020B0604020202020204" pitchFamily="34" charset="0"/>
              </a:rPr>
              <a:t>*</a:t>
            </a:r>
            <a:r>
              <a:rPr lang="en-US" altLang="en-US" sz="2400">
                <a:latin typeface="Arial" panose="020B0604020202020204" pitchFamily="34" charset="0"/>
                <a:cs typeface="Arial" panose="020B0604020202020204" pitchFamily="34" charset="0"/>
              </a:rPr>
              <a:t>Follow up to hold people accountable to assigned actions</a:t>
            </a:r>
          </a:p>
        </p:txBody>
      </p:sp>
      <p:sp>
        <p:nvSpPr>
          <p:cNvPr id="403463" name="Rectangle 6">
            <a:extLst>
              <a:ext uri="{FF2B5EF4-FFF2-40B4-BE49-F238E27FC236}">
                <a16:creationId xmlns:a16="http://schemas.microsoft.com/office/drawing/2014/main" id="{30552FD2-15D1-456D-8410-FC7E898D76E9}"/>
              </a:ext>
            </a:extLst>
          </p:cNvPr>
          <p:cNvSpPr>
            <a:spLocks noChangeArrowheads="1"/>
          </p:cNvSpPr>
          <p:nvPr/>
        </p:nvSpPr>
        <p:spPr bwMode="auto">
          <a:xfrm>
            <a:off x="6892925" y="6005513"/>
            <a:ext cx="3597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0" i="1">
                <a:solidFill>
                  <a:srgbClr val="F26522"/>
                </a:solidFill>
                <a:latin typeface="Arial" panose="020B0604020202020204" pitchFamily="34" charset="0"/>
              </a:rPr>
              <a:t>*Recommended for all meetings  </a:t>
            </a:r>
          </a:p>
        </p:txBody>
      </p:sp>
      <p:sp>
        <p:nvSpPr>
          <p:cNvPr id="403464" name="TextBox 9">
            <a:extLst>
              <a:ext uri="{FF2B5EF4-FFF2-40B4-BE49-F238E27FC236}">
                <a16:creationId xmlns:a16="http://schemas.microsoft.com/office/drawing/2014/main" id="{14713DF4-18DB-440B-889E-8CF14AC48F13}"/>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03465" name="TextBox 10">
            <a:extLst>
              <a:ext uri="{FF2B5EF4-FFF2-40B4-BE49-F238E27FC236}">
                <a16:creationId xmlns:a16="http://schemas.microsoft.com/office/drawing/2014/main" id="{DDF4D818-468C-4BE6-8502-F092D1F80C18}"/>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10">
            <a:extLst>
              <a:ext uri="{FF2B5EF4-FFF2-40B4-BE49-F238E27FC236}">
                <a16:creationId xmlns:a16="http://schemas.microsoft.com/office/drawing/2014/main" id="{76D3FF8E-6DAD-47B7-878B-86DF65C6207C}"/>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13BECE38-38CD-4250-A808-2F552497FFE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4B75991-DE1B-4741-87BC-4939639E7DFE}" type="slidenum">
              <a:rPr lang="en-US" altLang="en-US" sz="800" b="0">
                <a:solidFill>
                  <a:schemeClr val="bg1">
                    <a:lumMod val="50000"/>
                  </a:schemeClr>
                </a:solidFill>
              </a:rPr>
              <a:pPr>
                <a:spcBef>
                  <a:spcPct val="0"/>
                </a:spcBef>
                <a:buFontTx/>
                <a:buNone/>
                <a:defRPr/>
              </a:pPr>
              <a:t>139</a:t>
            </a:fld>
            <a:endParaRPr lang="en-US" altLang="en-US" sz="800" b="0">
              <a:solidFill>
                <a:schemeClr val="bg1">
                  <a:lumMod val="50000"/>
                </a:schemeClr>
              </a:solidFill>
            </a:endParaRPr>
          </a:p>
        </p:txBody>
      </p:sp>
      <p:sp>
        <p:nvSpPr>
          <p:cNvPr id="405508" name="Rectangle 3">
            <a:extLst>
              <a:ext uri="{FF2B5EF4-FFF2-40B4-BE49-F238E27FC236}">
                <a16:creationId xmlns:a16="http://schemas.microsoft.com/office/drawing/2014/main" id="{5B165901-8848-4A34-BD2A-1F2089875DAF}"/>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405509" name="Text Box 8">
            <a:extLst>
              <a:ext uri="{FF2B5EF4-FFF2-40B4-BE49-F238E27FC236}">
                <a16:creationId xmlns:a16="http://schemas.microsoft.com/office/drawing/2014/main" id="{E6C82F8F-E2CB-4A01-A5F7-0EAA06B32A40}"/>
              </a:ext>
            </a:extLst>
          </p:cNvPr>
          <p:cNvSpPr txBox="1">
            <a:spLocks noChangeArrowheads="1"/>
          </p:cNvSpPr>
          <p:nvPr/>
        </p:nvSpPr>
        <p:spPr bwMode="auto">
          <a:xfrm rot="842174">
            <a:off x="274638" y="151288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05510" name="Text Box 8">
            <a:extLst>
              <a:ext uri="{FF2B5EF4-FFF2-40B4-BE49-F238E27FC236}">
                <a16:creationId xmlns:a16="http://schemas.microsoft.com/office/drawing/2014/main" id="{2B518636-364E-48D9-A444-D7BA5D6F79E9}"/>
              </a:ext>
            </a:extLst>
          </p:cNvPr>
          <p:cNvSpPr txBox="1">
            <a:spLocks noChangeArrowheads="1"/>
          </p:cNvSpPr>
          <p:nvPr/>
        </p:nvSpPr>
        <p:spPr bwMode="auto">
          <a:xfrm rot="842174">
            <a:off x="274638" y="20113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72BF2AF1-FED2-410E-B716-514585C9AB9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405512" name="Text Box 8">
            <a:extLst>
              <a:ext uri="{FF2B5EF4-FFF2-40B4-BE49-F238E27FC236}">
                <a16:creationId xmlns:a16="http://schemas.microsoft.com/office/drawing/2014/main" id="{91B81EFF-6761-41F1-995B-AB0CEA55A1ED}"/>
              </a:ext>
            </a:extLst>
          </p:cNvPr>
          <p:cNvSpPr txBox="1">
            <a:spLocks noChangeArrowheads="1"/>
          </p:cNvSpPr>
          <p:nvPr/>
        </p:nvSpPr>
        <p:spPr bwMode="auto">
          <a:xfrm rot="842174">
            <a:off x="274638" y="241617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05513" name="Text Box 8">
            <a:extLst>
              <a:ext uri="{FF2B5EF4-FFF2-40B4-BE49-F238E27FC236}">
                <a16:creationId xmlns:a16="http://schemas.microsoft.com/office/drawing/2014/main" id="{CF7F37DF-FE3C-4C30-8865-8178F2D16759}"/>
              </a:ext>
            </a:extLst>
          </p:cNvPr>
          <p:cNvSpPr txBox="1">
            <a:spLocks noChangeArrowheads="1"/>
          </p:cNvSpPr>
          <p:nvPr/>
        </p:nvSpPr>
        <p:spPr bwMode="auto">
          <a:xfrm rot="842174">
            <a:off x="274638" y="28511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05514" name="Text Box 8">
            <a:extLst>
              <a:ext uri="{FF2B5EF4-FFF2-40B4-BE49-F238E27FC236}">
                <a16:creationId xmlns:a16="http://schemas.microsoft.com/office/drawing/2014/main" id="{6362D7A8-9062-44FA-AA3E-208833E859BB}"/>
              </a:ext>
            </a:extLst>
          </p:cNvPr>
          <p:cNvSpPr txBox="1">
            <a:spLocks noChangeArrowheads="1"/>
          </p:cNvSpPr>
          <p:nvPr/>
        </p:nvSpPr>
        <p:spPr bwMode="auto">
          <a:xfrm rot="842174">
            <a:off x="274638" y="328612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05515" name="Text Box 8">
            <a:extLst>
              <a:ext uri="{FF2B5EF4-FFF2-40B4-BE49-F238E27FC236}">
                <a16:creationId xmlns:a16="http://schemas.microsoft.com/office/drawing/2014/main" id="{E533C097-B146-4AE4-B50F-B0B0FDA2ABD6}"/>
              </a:ext>
            </a:extLst>
          </p:cNvPr>
          <p:cNvSpPr txBox="1">
            <a:spLocks noChangeArrowheads="1"/>
          </p:cNvSpPr>
          <p:nvPr/>
        </p:nvSpPr>
        <p:spPr bwMode="auto">
          <a:xfrm rot="842174">
            <a:off x="274638" y="374650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05516" name="Text Box 8">
            <a:extLst>
              <a:ext uri="{FF2B5EF4-FFF2-40B4-BE49-F238E27FC236}">
                <a16:creationId xmlns:a16="http://schemas.microsoft.com/office/drawing/2014/main" id="{103696DA-BE9A-4E97-A51C-EA7904CF0FA8}"/>
              </a:ext>
            </a:extLst>
          </p:cNvPr>
          <p:cNvSpPr txBox="1">
            <a:spLocks noChangeArrowheads="1"/>
          </p:cNvSpPr>
          <p:nvPr/>
        </p:nvSpPr>
        <p:spPr bwMode="auto">
          <a:xfrm rot="842174">
            <a:off x="274638" y="417830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3">
            <a:extLst>
              <a:ext uri="{FF2B5EF4-FFF2-40B4-BE49-F238E27FC236}">
                <a16:creationId xmlns:a16="http://schemas.microsoft.com/office/drawing/2014/main" id="{0BF275FC-31A3-4494-AA6E-A75859625190}"/>
              </a:ext>
            </a:extLst>
          </p:cNvPr>
          <p:cNvSpPr>
            <a:spLocks noGrp="1" noChangeArrowheads="1"/>
          </p:cNvSpPr>
          <p:nvPr>
            <p:ph type="body" idx="1"/>
          </p:nvPr>
        </p:nvSpPr>
        <p:spPr>
          <a:xfrm>
            <a:off x="657225" y="1679575"/>
            <a:ext cx="5591175" cy="4410075"/>
          </a:xfrm>
        </p:spPr>
        <p:txBody>
          <a:bodyPr rtlCol="0"/>
          <a:lstStyle/>
          <a:p>
            <a:pPr marL="514350" indent="-514350" fontAlgn="auto">
              <a:spcBef>
                <a:spcPts val="1800"/>
              </a:spcBef>
              <a:spcAft>
                <a:spcPts val="0"/>
              </a:spcAft>
              <a:buClr>
                <a:srgbClr val="009383"/>
              </a:buClr>
              <a:buFont typeface="+mj-lt"/>
              <a:buAutoNum type="arabicPeriod"/>
              <a:defRPr/>
            </a:pPr>
            <a:r>
              <a:rPr lang="en-US" b="0" dirty="0">
                <a:solidFill>
                  <a:schemeClr val="tx1"/>
                </a:solidFill>
              </a:rPr>
              <a:t>Name and department</a:t>
            </a:r>
          </a:p>
          <a:p>
            <a:pPr marL="514350" indent="-514350" fontAlgn="auto">
              <a:spcBef>
                <a:spcPts val="1800"/>
              </a:spcBef>
              <a:spcAft>
                <a:spcPts val="0"/>
              </a:spcAft>
              <a:buClr>
                <a:srgbClr val="009383"/>
              </a:buClr>
              <a:buFont typeface="+mj-lt"/>
              <a:buAutoNum type="arabicPeriod"/>
              <a:defRPr/>
            </a:pPr>
            <a:r>
              <a:rPr lang="en-US" b="0" dirty="0">
                <a:solidFill>
                  <a:schemeClr val="tx1"/>
                </a:solidFill>
              </a:rPr>
              <a:t>Title and time with organization</a:t>
            </a:r>
          </a:p>
          <a:p>
            <a:pPr marL="514350" indent="-514350" fontAlgn="auto">
              <a:spcBef>
                <a:spcPts val="1800"/>
              </a:spcBef>
              <a:spcAft>
                <a:spcPts val="0"/>
              </a:spcAft>
              <a:buClr>
                <a:srgbClr val="009383"/>
              </a:buClr>
              <a:buFont typeface="+mj-lt"/>
              <a:buAutoNum type="arabicPeriod"/>
              <a:defRPr/>
            </a:pPr>
            <a:r>
              <a:rPr lang="en-US" b="0" dirty="0">
                <a:solidFill>
                  <a:schemeClr val="tx1"/>
                </a:solidFill>
              </a:rPr>
              <a:t>The most critical meeting issue for you to address through this class</a:t>
            </a:r>
          </a:p>
          <a:p>
            <a:pPr fontAlgn="auto">
              <a:spcAft>
                <a:spcPts val="0"/>
              </a:spcAft>
              <a:buFont typeface="Arial"/>
              <a:buChar char="•"/>
              <a:defRPr/>
            </a:pPr>
            <a:endParaRPr lang="en-US" b="0" dirty="0">
              <a:solidFill>
                <a:schemeClr val="tx1"/>
              </a:solidFill>
            </a:endParaRPr>
          </a:p>
          <a:p>
            <a:pPr fontAlgn="auto">
              <a:spcAft>
                <a:spcPts val="0"/>
              </a:spcAft>
              <a:buFont typeface="Arial"/>
              <a:buChar char="•"/>
              <a:defRPr/>
            </a:pPr>
            <a:endParaRPr lang="en-US" b="0" dirty="0">
              <a:solidFill>
                <a:schemeClr val="tx1"/>
              </a:solidFill>
            </a:endParaRPr>
          </a:p>
          <a:p>
            <a:pPr fontAlgn="auto">
              <a:spcAft>
                <a:spcPts val="0"/>
              </a:spcAft>
              <a:defRPr/>
            </a:pPr>
            <a:r>
              <a:rPr lang="en-US" b="0" dirty="0">
                <a:solidFill>
                  <a:schemeClr val="tx1"/>
                </a:solidFill>
              </a:rPr>
              <a:t>       </a:t>
            </a:r>
            <a:r>
              <a:rPr lang="en-US" sz="2000" b="0" dirty="0">
                <a:solidFill>
                  <a:schemeClr val="tx1"/>
                </a:solidFill>
              </a:rPr>
              <a:t>The 30-second version, please.</a:t>
            </a:r>
          </a:p>
          <a:p>
            <a:pPr fontAlgn="auto">
              <a:spcAft>
                <a:spcPts val="0"/>
              </a:spcAft>
              <a:buFont typeface="Arial"/>
              <a:buChar char="•"/>
              <a:defRPr/>
            </a:pPr>
            <a:endParaRPr lang="en-US" b="0" dirty="0">
              <a:solidFill>
                <a:schemeClr val="tx1"/>
              </a:solidFill>
            </a:endParaRPr>
          </a:p>
        </p:txBody>
      </p:sp>
      <p:sp>
        <p:nvSpPr>
          <p:cNvPr id="149507" name="Slide Number Placeholder 4">
            <a:extLst>
              <a:ext uri="{FF2B5EF4-FFF2-40B4-BE49-F238E27FC236}">
                <a16:creationId xmlns:a16="http://schemas.microsoft.com/office/drawing/2014/main" id="{A623A1AA-C10C-446E-90FD-FCC5BB2EFEF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E815CA0-25AC-4670-AFB2-7DB2AE1F2627}" type="slidenum">
              <a:rPr lang="en-US" altLang="en-US" sz="1000">
                <a:solidFill>
                  <a:schemeClr val="bg1"/>
                </a:solidFill>
              </a:rPr>
              <a:pPr>
                <a:lnSpc>
                  <a:spcPct val="100000"/>
                </a:lnSpc>
                <a:spcBef>
                  <a:spcPct val="0"/>
                </a:spcBef>
                <a:buFontTx/>
                <a:buNone/>
              </a:pPr>
              <a:t>14</a:t>
            </a:fld>
            <a:endParaRPr lang="en-US" altLang="en-US" sz="1000">
              <a:solidFill>
                <a:schemeClr val="bg1"/>
              </a:solidFill>
              <a:latin typeface="HelveticaNeue MediumExt"/>
            </a:endParaRPr>
          </a:p>
        </p:txBody>
      </p:sp>
      <p:sp>
        <p:nvSpPr>
          <p:cNvPr id="149508" name="Rectangle 2">
            <a:extLst>
              <a:ext uri="{FF2B5EF4-FFF2-40B4-BE49-F238E27FC236}">
                <a16:creationId xmlns:a16="http://schemas.microsoft.com/office/drawing/2014/main" id="{94A527D7-7186-46F0-9E23-2BAF65BF9500}"/>
              </a:ext>
            </a:extLst>
          </p:cNvPr>
          <p:cNvSpPr>
            <a:spLocks noGrp="1" noChangeArrowheads="1"/>
          </p:cNvSpPr>
          <p:nvPr>
            <p:ph type="title"/>
          </p:nvPr>
        </p:nvSpPr>
        <p:spPr>
          <a:xfrm>
            <a:off x="657225" y="522288"/>
            <a:ext cx="7429500" cy="690562"/>
          </a:xfrm>
        </p:spPr>
        <p:txBody>
          <a:bodyPr/>
          <a:lstStyle/>
          <a:p>
            <a:r>
              <a:rPr lang="en-US" altLang="en-US">
                <a:latin typeface="Franklin Gothic Medium" panose="020B0603020102020204" pitchFamily="34" charset="0"/>
              </a:rPr>
              <a:t>A7. Introductions</a:t>
            </a:r>
          </a:p>
        </p:txBody>
      </p:sp>
      <p:pic>
        <p:nvPicPr>
          <p:cNvPr id="149509" name="Picture 4" descr="a7-iStock_000020101624_Small.jpg">
            <a:extLst>
              <a:ext uri="{FF2B5EF4-FFF2-40B4-BE49-F238E27FC236}">
                <a16:creationId xmlns:a16="http://schemas.microsoft.com/office/drawing/2014/main" id="{40A43B28-E222-44A8-B161-2626DB8DA239}"/>
              </a:ext>
            </a:extLst>
          </p:cNvPr>
          <p:cNvPicPr>
            <a:picLocks noChangeAspect="1"/>
          </p:cNvPicPr>
          <p:nvPr/>
        </p:nvPicPr>
        <p:blipFill>
          <a:blip r:embed="rId3">
            <a:extLst>
              <a:ext uri="{28A0092B-C50C-407E-A947-70E740481C1C}">
                <a14:useLocalDpi xmlns:a14="http://schemas.microsoft.com/office/drawing/2010/main" val="0"/>
              </a:ext>
            </a:extLst>
          </a:blip>
          <a:srcRect l="9534" t="16612" r="8495" b="16612"/>
          <a:stretch>
            <a:fillRect/>
          </a:stretch>
        </p:blipFill>
        <p:spPr bwMode="auto">
          <a:xfrm rot="240000">
            <a:off x="7391400" y="2271713"/>
            <a:ext cx="3516313"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10" name="Slide Number Placeholder 4">
            <a:extLst>
              <a:ext uri="{FF2B5EF4-FFF2-40B4-BE49-F238E27FC236}">
                <a16:creationId xmlns:a16="http://schemas.microsoft.com/office/drawing/2014/main" id="{5CF4F5F5-AF98-470E-AB6A-4545C6B6900A}"/>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538710C3-DC2D-4D4C-9437-C01799D1372D}" type="slidenum">
              <a:rPr lang="en-US" altLang="en-US" sz="1000" b="0">
                <a:solidFill>
                  <a:schemeClr val="bg1"/>
                </a:solidFill>
              </a:rPr>
              <a:pPr>
                <a:lnSpc>
                  <a:spcPct val="100000"/>
                </a:lnSpc>
                <a:spcBef>
                  <a:spcPct val="0"/>
                </a:spcBef>
                <a:buFontTx/>
                <a:buNone/>
              </a:pPr>
              <a:t>14</a:t>
            </a:fld>
            <a:endParaRPr lang="en-US" altLang="en-US" sz="1000" b="0">
              <a:solidFill>
                <a:schemeClr val="bg1"/>
              </a:solidFill>
            </a:endParaRPr>
          </a:p>
        </p:txBody>
      </p:sp>
      <p:sp>
        <p:nvSpPr>
          <p:cNvPr id="7" name="Slide Number Placeholder 5">
            <a:extLst>
              <a:ext uri="{FF2B5EF4-FFF2-40B4-BE49-F238E27FC236}">
                <a16:creationId xmlns:a16="http://schemas.microsoft.com/office/drawing/2014/main" id="{DE5B32F6-7155-45CB-AB35-0601033F498A}"/>
              </a:ext>
            </a:extLst>
          </p:cNvPr>
          <p:cNvSpPr txBox="1">
            <a:spLocks/>
          </p:cNvSpPr>
          <p:nvPr/>
        </p:nvSpPr>
        <p:spPr bwMode="auto">
          <a:xfrm>
            <a:off x="196850" y="6356350"/>
            <a:ext cx="2743200" cy="365125"/>
          </a:xfrm>
          <a:prstGeom prst="rect">
            <a:avLst/>
          </a:prstGeom>
          <a:noFill/>
        </p:spPr>
        <p:txBody>
          <a:bodyPr anchor="ctr"/>
          <a:lstStyle>
            <a:defPPr>
              <a:defRPr lang="en-US"/>
            </a:defPPr>
            <a:lvl1pPr algn="l" rtl="0" eaLnBrk="0" fontAlgn="base" hangingPunct="0">
              <a:spcBef>
                <a:spcPct val="20000"/>
              </a:spcBef>
              <a:spcAft>
                <a:spcPct val="0"/>
              </a:spcAft>
              <a:buFont typeface="Arial" panose="020B0604020202020204" pitchFamily="34" charset="0"/>
              <a:buChar char="•"/>
              <a:defRPr sz="3200" b="0" kern="1200">
                <a:solidFill>
                  <a:srgbClr val="00467F"/>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00467F"/>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00467F"/>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9pPr>
          </a:lstStyle>
          <a:p>
            <a:pPr>
              <a:spcBef>
                <a:spcPct val="0"/>
              </a:spcBef>
              <a:buFontTx/>
              <a:buNone/>
              <a:defRPr/>
            </a:pPr>
            <a:fld id="{28839CFA-BCF5-4C2B-9741-678474080860}" type="slidenum">
              <a:rPr lang="en-US" altLang="en-US" sz="800" smtClean="0">
                <a:solidFill>
                  <a:schemeClr val="bg1">
                    <a:lumMod val="50000"/>
                  </a:schemeClr>
                </a:solidFill>
              </a:rPr>
              <a:pPr>
                <a:spcBef>
                  <a:spcPct val="0"/>
                </a:spcBef>
                <a:buFontTx/>
                <a:buNone/>
                <a:defRPr/>
              </a:pPr>
              <a:t>14</a:t>
            </a:fld>
            <a:endParaRPr lang="en-US" altLang="en-US" sz="800">
              <a:solidFill>
                <a:schemeClr val="bg1">
                  <a:lumMod val="50000"/>
                </a:schemeClr>
              </a:solidFill>
            </a:endParaRPr>
          </a:p>
        </p:txBody>
      </p:sp>
      <p:sp>
        <p:nvSpPr>
          <p:cNvPr id="10" name="TextBox 9">
            <a:extLst>
              <a:ext uri="{FF2B5EF4-FFF2-40B4-BE49-F238E27FC236}">
                <a16:creationId xmlns:a16="http://schemas.microsoft.com/office/drawing/2014/main" id="{2DAEA411-6996-4523-B662-8BBB4C568B1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7554" name="Picture 17" descr="Feedback-Yelling-Pointing.jpg">
            <a:extLst>
              <a:ext uri="{FF2B5EF4-FFF2-40B4-BE49-F238E27FC236}">
                <a16:creationId xmlns:a16="http://schemas.microsoft.com/office/drawing/2014/main" id="{F294461C-8875-4BDC-8374-E29ECE024961}"/>
              </a:ext>
            </a:extLst>
          </p:cNvPr>
          <p:cNvPicPr>
            <a:picLocks noChangeAspect="1"/>
          </p:cNvPicPr>
          <p:nvPr/>
        </p:nvPicPr>
        <p:blipFill>
          <a:blip r:embed="rId3">
            <a:extLst>
              <a:ext uri="{28A0092B-C50C-407E-A947-70E740481C1C}">
                <a14:useLocalDpi xmlns:a14="http://schemas.microsoft.com/office/drawing/2010/main" val="0"/>
              </a:ext>
            </a:extLst>
          </a:blip>
          <a:srcRect l="10071" t="9094" r="1563" b="28081"/>
          <a:stretch>
            <a:fillRect/>
          </a:stretch>
        </p:blipFill>
        <p:spPr bwMode="auto">
          <a:xfrm>
            <a:off x="-254000" y="-533400"/>
            <a:ext cx="12700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a:extLst>
              <a:ext uri="{FF2B5EF4-FFF2-40B4-BE49-F238E27FC236}">
                <a16:creationId xmlns:a16="http://schemas.microsoft.com/office/drawing/2014/main" id="{EA4826B5-DBF0-4253-8CBF-19EEAFBB034A}"/>
              </a:ext>
            </a:extLst>
          </p:cNvPr>
          <p:cNvSpPr txBox="1">
            <a:spLocks/>
          </p:cNvSpPr>
          <p:nvPr/>
        </p:nvSpPr>
        <p:spPr>
          <a:xfrm>
            <a:off x="0" y="4813300"/>
            <a:ext cx="12039600" cy="1327150"/>
          </a:xfrm>
          <a:prstGeom prst="rect">
            <a:avLst/>
          </a:prstGeom>
        </p:spPr>
        <p:txBody>
          <a:bodyPr anchor="ctr"/>
          <a:lstStyle/>
          <a:p>
            <a:pPr algn="ctr" defTabSz="457200" eaLnBrk="1" fontAlgn="auto" hangingPunct="1">
              <a:lnSpc>
                <a:spcPts val="5400"/>
              </a:lnSpc>
              <a:spcAft>
                <a:spcPts val="0"/>
              </a:spcAft>
              <a:defRPr/>
            </a:pPr>
            <a:r>
              <a:rPr lang="en-US" sz="5000" b="0" cap="all" dirty="0">
                <a:solidFill>
                  <a:prstClr val="white"/>
                </a:solidFill>
              </a:rPr>
              <a:t>G. </a:t>
            </a:r>
            <a:r>
              <a:rPr lang="en-US" sz="5000" b="0" i="1" cap="all" dirty="0">
                <a:solidFill>
                  <a:prstClr val="white"/>
                </a:solidFill>
              </a:rPr>
              <a:t>What if </a:t>
            </a:r>
            <a:r>
              <a:rPr lang="en-US" sz="5000" b="0" cap="all" dirty="0">
                <a:solidFill>
                  <a:prstClr val="white"/>
                </a:solidFill>
              </a:rPr>
              <a:t>there is </a:t>
            </a:r>
            <a:r>
              <a:rPr lang="en-US" sz="4800" b="0" cap="all" dirty="0">
                <a:solidFill>
                  <a:prstClr val="white"/>
                </a:solidFill>
              </a:rPr>
              <a:t>dysfunction</a:t>
            </a:r>
            <a:r>
              <a:rPr lang="en-US" sz="5000" b="0" cap="all" dirty="0">
                <a:solidFill>
                  <a:prstClr val="white"/>
                </a:solidFill>
              </a:rPr>
              <a:t>?</a:t>
            </a:r>
            <a:endParaRPr lang="en-US" sz="5000" b="0" i="1" dirty="0">
              <a:solidFill>
                <a:prstClr val="white"/>
              </a:solidFill>
            </a:endParaRPr>
          </a:p>
        </p:txBody>
      </p:sp>
      <p:sp>
        <p:nvSpPr>
          <p:cNvPr id="407556" name="TextBox 4">
            <a:extLst>
              <a:ext uri="{FF2B5EF4-FFF2-40B4-BE49-F238E27FC236}">
                <a16:creationId xmlns:a16="http://schemas.microsoft.com/office/drawing/2014/main" id="{8D1AF866-5422-49F4-8EB8-74A06332916B}"/>
              </a:ext>
            </a:extLst>
          </p:cNvPr>
          <p:cNvSpPr>
            <a:spLocks noChangeArrowheads="1"/>
          </p:cNvSpPr>
          <p:nvPr/>
        </p:nvSpPr>
        <p:spPr bwMode="auto">
          <a:xfrm>
            <a:off x="11353800" y="5888038"/>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77</a:t>
            </a:r>
          </a:p>
        </p:txBody>
      </p:sp>
      <p:sp>
        <p:nvSpPr>
          <p:cNvPr id="407557" name="TextBox 6">
            <a:extLst>
              <a:ext uri="{FF2B5EF4-FFF2-40B4-BE49-F238E27FC236}">
                <a16:creationId xmlns:a16="http://schemas.microsoft.com/office/drawing/2014/main" id="{95468E23-FAF1-48F8-843D-D0F11F2FB2C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
        <p:nvSpPr>
          <p:cNvPr id="407558" name="TextBox 7">
            <a:extLst>
              <a:ext uri="{FF2B5EF4-FFF2-40B4-BE49-F238E27FC236}">
                <a16:creationId xmlns:a16="http://schemas.microsoft.com/office/drawing/2014/main" id="{4E83F133-14D7-4B0A-823F-D6D741E5D6B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07559" name="Slide Number Placeholder 4">
            <a:extLst>
              <a:ext uri="{FF2B5EF4-FFF2-40B4-BE49-F238E27FC236}">
                <a16:creationId xmlns:a16="http://schemas.microsoft.com/office/drawing/2014/main" id="{56989024-A468-4F2C-908C-54FE2C5E3309}"/>
              </a:ext>
            </a:extLst>
          </p:cNvPr>
          <p:cNvSpPr txBox="1">
            <a:spLocks/>
          </p:cNvSpPr>
          <p:nvPr/>
        </p:nvSpPr>
        <p:spPr bwMode="auto">
          <a:xfrm>
            <a:off x="171450" y="6443663"/>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D7B41A-0BA7-40AD-A945-D556A6E6B218}" type="slidenum">
              <a:rPr lang="en-US" altLang="en-US" sz="800" b="0">
                <a:solidFill>
                  <a:srgbClr val="FFFFFF"/>
                </a:solidFill>
                <a:latin typeface="Arial" panose="020B0604020202020204" pitchFamily="34" charset="0"/>
              </a:rPr>
              <a:pPr>
                <a:lnSpc>
                  <a:spcPct val="100000"/>
                </a:lnSpc>
                <a:spcBef>
                  <a:spcPct val="0"/>
                </a:spcBef>
                <a:buFontTx/>
                <a:buNone/>
              </a:pPr>
              <a:t>140</a:t>
            </a:fld>
            <a:endParaRPr lang="en-US" altLang="en-US" sz="800" b="0">
              <a:solidFill>
                <a:srgbClr val="FFFFFF"/>
              </a:solidFill>
              <a:latin typeface="Arial" panose="020B0604020202020204" pitchFamily="34" charset="0"/>
            </a:endParaRPr>
          </a:p>
        </p:txBody>
      </p:sp>
    </p:spTree>
  </p:cSld>
  <p:clrMapOvr>
    <a:masterClrMapping/>
  </p:clrMapOvr>
  <p:transition spd="slow"/>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 Placeholder 2">
            <a:extLst>
              <a:ext uri="{FF2B5EF4-FFF2-40B4-BE49-F238E27FC236}">
                <a16:creationId xmlns:a16="http://schemas.microsoft.com/office/drawing/2014/main" id="{C09F3BD8-45E0-4623-AB63-A5839D4F522F}"/>
              </a:ext>
            </a:extLst>
          </p:cNvPr>
          <p:cNvSpPr>
            <a:spLocks noGrp="1" noChangeArrowheads="1"/>
          </p:cNvSpPr>
          <p:nvPr>
            <p:ph type="body" idx="1"/>
          </p:nvPr>
        </p:nvSpPr>
        <p:spPr>
          <a:xfrm>
            <a:off x="657225" y="1679575"/>
            <a:ext cx="10815638" cy="3502025"/>
          </a:xfrm>
        </p:spPr>
        <p:txBody>
          <a:bodyPr/>
          <a:lstStyle/>
          <a:p>
            <a:pPr eaLnBrk="1" hangingPunct="1"/>
            <a:r>
              <a:rPr lang="en-US" altLang="en-US" b="0">
                <a:solidFill>
                  <a:srgbClr val="009383"/>
                </a:solidFill>
              </a:rPr>
              <a:t>G1.</a:t>
            </a:r>
            <a:r>
              <a:rPr lang="en-US" altLang="en-US" b="0">
                <a:solidFill>
                  <a:schemeClr val="tx1"/>
                </a:solidFill>
              </a:rPr>
              <a:t>	Understand Dysfunctional Behavior</a:t>
            </a:r>
          </a:p>
          <a:p>
            <a:pPr eaLnBrk="1" hangingPunct="1"/>
            <a:r>
              <a:rPr lang="en-US" altLang="en-US" b="0">
                <a:solidFill>
                  <a:srgbClr val="009383"/>
                </a:solidFill>
              </a:rPr>
              <a:t>G2.</a:t>
            </a:r>
            <a:r>
              <a:rPr lang="en-US" altLang="en-US" b="0">
                <a:solidFill>
                  <a:schemeClr val="tx1"/>
                </a:solidFill>
              </a:rPr>
              <a:t>	Separate Symptom from Root Cause</a:t>
            </a:r>
          </a:p>
          <a:p>
            <a:pPr eaLnBrk="1" hangingPunct="1"/>
            <a:r>
              <a:rPr lang="en-US" altLang="en-US" b="0">
                <a:solidFill>
                  <a:srgbClr val="009383"/>
                </a:solidFill>
              </a:rPr>
              <a:t>G3.</a:t>
            </a:r>
            <a:r>
              <a:rPr lang="en-US" altLang="en-US" b="0">
                <a:solidFill>
                  <a:schemeClr val="tx1"/>
                </a:solidFill>
              </a:rPr>
              <a:t>	Focus on Prevention</a:t>
            </a:r>
          </a:p>
          <a:p>
            <a:pPr eaLnBrk="1" hangingPunct="1"/>
            <a:r>
              <a:rPr lang="en-US" altLang="en-US" b="0">
                <a:solidFill>
                  <a:srgbClr val="009383"/>
                </a:solidFill>
              </a:rPr>
              <a:t>G4.</a:t>
            </a:r>
            <a:r>
              <a:rPr lang="en-US" altLang="en-US" b="0">
                <a:solidFill>
                  <a:schemeClr val="tx1"/>
                </a:solidFill>
              </a:rPr>
              <a:t>	Detect Non-Verbal Cues</a:t>
            </a:r>
          </a:p>
          <a:p>
            <a:pPr eaLnBrk="1" hangingPunct="1"/>
            <a:r>
              <a:rPr lang="en-US" altLang="en-US" b="0">
                <a:solidFill>
                  <a:srgbClr val="009383"/>
                </a:solidFill>
              </a:rPr>
              <a:t>G5.</a:t>
            </a:r>
            <a:r>
              <a:rPr lang="en-US" altLang="en-US" b="0">
                <a:solidFill>
                  <a:schemeClr val="tx1"/>
                </a:solidFill>
              </a:rPr>
              <a:t>	Address Dysfunction Effectively</a:t>
            </a:r>
          </a:p>
          <a:p>
            <a:pPr eaLnBrk="1" hangingPunct="1"/>
            <a:r>
              <a:rPr lang="en-US" altLang="en-US" b="0">
                <a:solidFill>
                  <a:srgbClr val="009383"/>
                </a:solidFill>
              </a:rPr>
              <a:t>G6. </a:t>
            </a:r>
            <a:r>
              <a:rPr lang="en-US" altLang="en-US" b="0">
                <a:solidFill>
                  <a:schemeClr val="tx1"/>
                </a:solidFill>
              </a:rPr>
              <a:t>	Respond Appropriately When Challenged</a:t>
            </a:r>
          </a:p>
          <a:p>
            <a:pPr eaLnBrk="1" hangingPunct="1"/>
            <a:r>
              <a:rPr lang="en-US" altLang="en-US" b="0">
                <a:solidFill>
                  <a:srgbClr val="009383"/>
                </a:solidFill>
              </a:rPr>
              <a:t>G7.</a:t>
            </a:r>
            <a:r>
              <a:rPr lang="en-US" altLang="en-US" b="0">
                <a:solidFill>
                  <a:schemeClr val="tx1"/>
                </a:solidFill>
              </a:rPr>
              <a:t>	Confirm Resolution</a:t>
            </a:r>
          </a:p>
          <a:p>
            <a:pPr eaLnBrk="1" hangingPunct="1"/>
            <a:endParaRPr lang="en-US" altLang="en-US">
              <a:solidFill>
                <a:schemeClr val="tx1"/>
              </a:solidFill>
            </a:endParaRPr>
          </a:p>
        </p:txBody>
      </p:sp>
      <p:sp>
        <p:nvSpPr>
          <p:cNvPr id="409603" name="Slide Number Placeholder 3">
            <a:extLst>
              <a:ext uri="{FF2B5EF4-FFF2-40B4-BE49-F238E27FC236}">
                <a16:creationId xmlns:a16="http://schemas.microsoft.com/office/drawing/2014/main" id="{90EEAFF4-3675-4A4A-9DA0-AC61A12B8B7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229E484F-DF9F-4B15-8DB6-B0DD9B585F94}" type="slidenum">
              <a:rPr lang="en-US" altLang="en-US" sz="800" b="0" smtClean="0">
                <a:solidFill>
                  <a:srgbClr val="7F7F7F"/>
                </a:solidFill>
              </a:rPr>
              <a:pPr>
                <a:lnSpc>
                  <a:spcPct val="100000"/>
                </a:lnSpc>
                <a:spcBef>
                  <a:spcPct val="0"/>
                </a:spcBef>
                <a:buFontTx/>
                <a:buNone/>
              </a:pPr>
              <a:t>141</a:t>
            </a:fld>
            <a:endParaRPr lang="en-US" altLang="en-US" sz="800" b="0">
              <a:solidFill>
                <a:srgbClr val="7F7F7F"/>
              </a:solidFill>
            </a:endParaRPr>
          </a:p>
        </p:txBody>
      </p:sp>
      <p:sp>
        <p:nvSpPr>
          <p:cNvPr id="409604" name="Title 1">
            <a:extLst>
              <a:ext uri="{FF2B5EF4-FFF2-40B4-BE49-F238E27FC236}">
                <a16:creationId xmlns:a16="http://schemas.microsoft.com/office/drawing/2014/main" id="{CD254967-092C-4F8D-9D10-C026F47491F8}"/>
              </a:ext>
            </a:extLst>
          </p:cNvPr>
          <p:cNvSpPr>
            <a:spLocks noGrp="1" noChangeArrowheads="1"/>
          </p:cNvSpPr>
          <p:nvPr>
            <p:ph type="title"/>
          </p:nvPr>
        </p:nvSpPr>
        <p:spPr>
          <a:xfrm>
            <a:off x="657225" y="522288"/>
            <a:ext cx="7429500" cy="690562"/>
          </a:xfrm>
        </p:spPr>
        <p:txBody>
          <a:bodyPr/>
          <a:lstStyle/>
          <a:p>
            <a:pPr eaLnBrk="1" hangingPunct="1"/>
            <a:r>
              <a:rPr lang="en-US" altLang="en-US"/>
              <a:t>G. What if… dysfunction?</a:t>
            </a:r>
          </a:p>
        </p:txBody>
      </p:sp>
      <p:sp>
        <p:nvSpPr>
          <p:cNvPr id="409605" name="TextBox 7">
            <a:extLst>
              <a:ext uri="{FF2B5EF4-FFF2-40B4-BE49-F238E27FC236}">
                <a16:creationId xmlns:a16="http://schemas.microsoft.com/office/drawing/2014/main" id="{4BA62D70-2265-499E-8B2C-3EC487C9B80D}"/>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
        <p:nvSpPr>
          <p:cNvPr id="409606" name="TextBox 8">
            <a:extLst>
              <a:ext uri="{FF2B5EF4-FFF2-40B4-BE49-F238E27FC236}">
                <a16:creationId xmlns:a16="http://schemas.microsoft.com/office/drawing/2014/main" id="{7831C0B9-60C6-49B8-B40B-3D64F147E506}"/>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Tree>
  </p:cSld>
  <p:clrMapOvr>
    <a:masterClrMapping/>
  </p:clrMapOvr>
  <p:transition>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Connector 43">
            <a:extLst>
              <a:ext uri="{FF2B5EF4-FFF2-40B4-BE49-F238E27FC236}">
                <a16:creationId xmlns:a16="http://schemas.microsoft.com/office/drawing/2014/main" id="{077BADBE-7BE5-47F5-A28F-D4A7EAEE8CA1}"/>
              </a:ext>
            </a:extLst>
          </p:cNvPr>
          <p:cNvCxnSpPr>
            <a:endCxn id="17" idx="0"/>
          </p:cNvCxnSpPr>
          <p:nvPr/>
        </p:nvCxnSpPr>
        <p:spPr>
          <a:xfrm rot="5400000">
            <a:off x="6538913" y="1658937"/>
            <a:ext cx="285750" cy="3175"/>
          </a:xfrm>
          <a:prstGeom prst="line">
            <a:avLst/>
          </a:prstGeom>
          <a:ln>
            <a:solidFill>
              <a:srgbClr val="F26522"/>
            </a:solidFill>
          </a:ln>
          <a:effectLst/>
        </p:spPr>
        <p:style>
          <a:lnRef idx="2">
            <a:schemeClr val="accent1"/>
          </a:lnRef>
          <a:fillRef idx="0">
            <a:schemeClr val="accent1"/>
          </a:fillRef>
          <a:effectRef idx="1">
            <a:schemeClr val="accent1"/>
          </a:effectRef>
          <a:fontRef idx="minor">
            <a:schemeClr val="tx1"/>
          </a:fontRef>
        </p:style>
      </p:cxnSp>
      <p:sp>
        <p:nvSpPr>
          <p:cNvPr id="17" name="Arc 16">
            <a:extLst>
              <a:ext uri="{FF2B5EF4-FFF2-40B4-BE49-F238E27FC236}">
                <a16:creationId xmlns:a16="http://schemas.microsoft.com/office/drawing/2014/main" id="{2D120077-F239-42ED-B1B5-C3B626BB6F45}"/>
              </a:ext>
            </a:extLst>
          </p:cNvPr>
          <p:cNvSpPr/>
          <p:nvPr/>
        </p:nvSpPr>
        <p:spPr>
          <a:xfrm rot="4361744">
            <a:off x="-2071687" y="-2611438"/>
            <a:ext cx="7513638" cy="10196513"/>
          </a:xfrm>
          <a:prstGeom prst="arc">
            <a:avLst>
              <a:gd name="adj1" fmla="val 16770929"/>
              <a:gd name="adj2" fmla="val 0"/>
            </a:avLst>
          </a:prstGeom>
          <a:ln>
            <a:solidFill>
              <a:srgbClr val="F2652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fontAlgn="auto" hangingPunct="1">
              <a:spcBef>
                <a:spcPts val="0"/>
              </a:spcBef>
              <a:spcAft>
                <a:spcPts val="0"/>
              </a:spcAft>
              <a:defRPr/>
            </a:pPr>
            <a:endParaRPr lang="en-US" sz="1800" b="0">
              <a:solidFill>
                <a:prstClr val="black"/>
              </a:solidFill>
              <a:latin typeface="Arial" panose="020B0604020202020204" pitchFamily="34" charset="0"/>
              <a:cs typeface="Arial" panose="020B0604020202020204" pitchFamily="34" charset="0"/>
            </a:endParaRPr>
          </a:p>
        </p:txBody>
      </p:sp>
      <p:sp>
        <p:nvSpPr>
          <p:cNvPr id="411652" name="Slide Number Placeholder 3">
            <a:extLst>
              <a:ext uri="{FF2B5EF4-FFF2-40B4-BE49-F238E27FC236}">
                <a16:creationId xmlns:a16="http://schemas.microsoft.com/office/drawing/2014/main" id="{B2F0193B-D876-4CF6-A314-A847B9D562C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fld id="{0F6C2A34-2806-4546-9E5E-0C893ECC7FE4}" type="slidenum">
              <a:rPr lang="en-US" altLang="en-US" sz="1000" b="0" smtClean="0">
                <a:solidFill>
                  <a:srgbClr val="7F7F7F"/>
                </a:solidFill>
              </a:rPr>
              <a:pPr eaLnBrk="1" hangingPunct="1">
                <a:lnSpc>
                  <a:spcPct val="100000"/>
                </a:lnSpc>
                <a:spcBef>
                  <a:spcPct val="0"/>
                </a:spcBef>
                <a:buFontTx/>
                <a:buNone/>
              </a:pPr>
              <a:t>142</a:t>
            </a:fld>
            <a:endParaRPr lang="en-US" altLang="en-US" sz="1000" b="0">
              <a:solidFill>
                <a:srgbClr val="7F7F7F"/>
              </a:solidFill>
            </a:endParaRPr>
          </a:p>
        </p:txBody>
      </p:sp>
      <p:sp>
        <p:nvSpPr>
          <p:cNvPr id="411653" name="Title 1">
            <a:extLst>
              <a:ext uri="{FF2B5EF4-FFF2-40B4-BE49-F238E27FC236}">
                <a16:creationId xmlns:a16="http://schemas.microsoft.com/office/drawing/2014/main" id="{B3B8F7D4-429F-41DC-82D6-B5CE3EF09855}"/>
              </a:ext>
            </a:extLst>
          </p:cNvPr>
          <p:cNvSpPr>
            <a:spLocks noGrp="1" noChangeArrowheads="1"/>
          </p:cNvSpPr>
          <p:nvPr>
            <p:ph type="title"/>
          </p:nvPr>
        </p:nvSpPr>
        <p:spPr>
          <a:xfrm>
            <a:off x="657225" y="522288"/>
            <a:ext cx="7429500" cy="690562"/>
          </a:xfrm>
        </p:spPr>
        <p:txBody>
          <a:bodyPr/>
          <a:lstStyle/>
          <a:p>
            <a:pPr eaLnBrk="1" hangingPunct="1"/>
            <a:r>
              <a:rPr lang="en-US" altLang="en-US" sz="3200"/>
              <a:t>Dysfunctional Behavior</a:t>
            </a:r>
          </a:p>
        </p:txBody>
      </p:sp>
      <p:cxnSp>
        <p:nvCxnSpPr>
          <p:cNvPr id="6" name="Straight Connector 5">
            <a:extLst>
              <a:ext uri="{FF2B5EF4-FFF2-40B4-BE49-F238E27FC236}">
                <a16:creationId xmlns:a16="http://schemas.microsoft.com/office/drawing/2014/main" id="{10D4137A-B3D5-4B57-89D3-4C3EC8E32923}"/>
              </a:ext>
            </a:extLst>
          </p:cNvPr>
          <p:cNvCxnSpPr/>
          <p:nvPr/>
        </p:nvCxnSpPr>
        <p:spPr>
          <a:xfrm rot="5400000">
            <a:off x="-227806" y="3680619"/>
            <a:ext cx="4765675" cy="1587"/>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D66620E0-BC2A-493A-B174-E700931E2E02}"/>
              </a:ext>
            </a:extLst>
          </p:cNvPr>
          <p:cNvCxnSpPr>
            <a:cxnSpLocks/>
          </p:cNvCxnSpPr>
          <p:nvPr/>
        </p:nvCxnSpPr>
        <p:spPr>
          <a:xfrm flipH="1">
            <a:off x="2154238" y="5997575"/>
            <a:ext cx="8224837" cy="5873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411656" name="Group 54">
            <a:extLst>
              <a:ext uri="{FF2B5EF4-FFF2-40B4-BE49-F238E27FC236}">
                <a16:creationId xmlns:a16="http://schemas.microsoft.com/office/drawing/2014/main" id="{83175815-58D2-4A82-93B3-37C7C3FF8B6C}"/>
              </a:ext>
            </a:extLst>
          </p:cNvPr>
          <p:cNvGrpSpPr>
            <a:grpSpLocks/>
          </p:cNvGrpSpPr>
          <p:nvPr/>
        </p:nvGrpSpPr>
        <p:grpSpPr bwMode="auto">
          <a:xfrm>
            <a:off x="3824288" y="5443538"/>
            <a:ext cx="3043237" cy="338137"/>
            <a:chOff x="2300691" y="5442987"/>
            <a:chExt cx="3043006" cy="338554"/>
          </a:xfrm>
        </p:grpSpPr>
        <p:sp>
          <p:nvSpPr>
            <p:cNvPr id="18" name="Oval 17">
              <a:extLst>
                <a:ext uri="{FF2B5EF4-FFF2-40B4-BE49-F238E27FC236}">
                  <a16:creationId xmlns:a16="http://schemas.microsoft.com/office/drawing/2014/main" id="{185CC389-66DD-4D24-B2D6-F6B9BF1CD38B}"/>
                </a:ext>
              </a:extLst>
            </p:cNvPr>
            <p:cNvSpPr/>
            <p:nvPr/>
          </p:nvSpPr>
          <p:spPr>
            <a:xfrm>
              <a:off x="2300691" y="5506565"/>
              <a:ext cx="211121" cy="211397"/>
            </a:xfrm>
            <a:prstGeom prst="ellipse">
              <a:avLst/>
            </a:prstGeom>
            <a:solidFill>
              <a:schemeClr val="bg1"/>
            </a:solidFill>
            <a:ln w="34925">
              <a:solidFill>
                <a:srgbClr val="EFCF5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sp>
          <p:nvSpPr>
            <p:cNvPr id="411694" name="TextBox 18">
              <a:extLst>
                <a:ext uri="{FF2B5EF4-FFF2-40B4-BE49-F238E27FC236}">
                  <a16:creationId xmlns:a16="http://schemas.microsoft.com/office/drawing/2014/main" id="{28136688-3CED-444B-BBE5-605282356F08}"/>
                </a:ext>
              </a:extLst>
            </p:cNvPr>
            <p:cNvSpPr txBox="1">
              <a:spLocks noChangeArrowheads="1"/>
            </p:cNvSpPr>
            <p:nvPr/>
          </p:nvSpPr>
          <p:spPr bwMode="auto">
            <a:xfrm>
              <a:off x="2812235" y="5442987"/>
              <a:ext cx="25314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Arriving late, leaving early</a:t>
              </a:r>
            </a:p>
          </p:txBody>
        </p:sp>
      </p:grpSp>
      <p:sp>
        <p:nvSpPr>
          <p:cNvPr id="30" name="TextBox 29">
            <a:extLst>
              <a:ext uri="{FF2B5EF4-FFF2-40B4-BE49-F238E27FC236}">
                <a16:creationId xmlns:a16="http://schemas.microsoft.com/office/drawing/2014/main" id="{4F770092-9686-4BAA-AD97-D61B2BB82AFB}"/>
              </a:ext>
            </a:extLst>
          </p:cNvPr>
          <p:cNvSpPr txBox="1"/>
          <p:nvPr/>
        </p:nvSpPr>
        <p:spPr>
          <a:xfrm>
            <a:off x="4810125" y="6145213"/>
            <a:ext cx="3275013" cy="368300"/>
          </a:xfrm>
          <a:prstGeom prst="rect">
            <a:avLst/>
          </a:prstGeom>
          <a:noFill/>
        </p:spPr>
        <p:txBody>
          <a:bodyPr wrap="none">
            <a:spAutoFit/>
          </a:bodyPr>
          <a:lstStyle/>
          <a:p>
            <a:pPr eaLnBrk="1" fontAlgn="auto" hangingPunct="1">
              <a:spcBef>
                <a:spcPts val="0"/>
              </a:spcBef>
              <a:spcAft>
                <a:spcPts val="0"/>
              </a:spcAft>
              <a:defRPr/>
            </a:pPr>
            <a:r>
              <a:rPr lang="en-US" sz="1800" b="0" cap="all" dirty="0">
                <a:solidFill>
                  <a:srgbClr val="009383"/>
                </a:solidFill>
              </a:rPr>
              <a:t>Degree of Dysfunction</a:t>
            </a:r>
          </a:p>
        </p:txBody>
      </p:sp>
      <p:sp>
        <p:nvSpPr>
          <p:cNvPr id="31" name="TextBox 30">
            <a:extLst>
              <a:ext uri="{FF2B5EF4-FFF2-40B4-BE49-F238E27FC236}">
                <a16:creationId xmlns:a16="http://schemas.microsoft.com/office/drawing/2014/main" id="{7B9336EB-1CD6-4C8E-9848-5452786A95FE}"/>
              </a:ext>
            </a:extLst>
          </p:cNvPr>
          <p:cNvSpPr txBox="1"/>
          <p:nvPr/>
        </p:nvSpPr>
        <p:spPr>
          <a:xfrm rot="16200000">
            <a:off x="196057" y="3496469"/>
            <a:ext cx="3194050" cy="369887"/>
          </a:xfrm>
          <a:prstGeom prst="rect">
            <a:avLst/>
          </a:prstGeom>
          <a:noFill/>
        </p:spPr>
        <p:txBody>
          <a:bodyPr wrap="none">
            <a:spAutoFit/>
          </a:bodyPr>
          <a:lstStyle/>
          <a:p>
            <a:pPr eaLnBrk="1" fontAlgn="auto" hangingPunct="1">
              <a:spcBef>
                <a:spcPts val="0"/>
              </a:spcBef>
              <a:spcAft>
                <a:spcPts val="0"/>
              </a:spcAft>
              <a:defRPr/>
            </a:pPr>
            <a:r>
              <a:rPr lang="en-US" sz="1800" b="0" cap="all" dirty="0">
                <a:solidFill>
                  <a:srgbClr val="009383"/>
                </a:solidFill>
              </a:rPr>
              <a:t>Severity of disruption</a:t>
            </a:r>
          </a:p>
        </p:txBody>
      </p:sp>
      <p:sp>
        <p:nvSpPr>
          <p:cNvPr id="32" name="TextBox 31">
            <a:extLst>
              <a:ext uri="{FF2B5EF4-FFF2-40B4-BE49-F238E27FC236}">
                <a16:creationId xmlns:a16="http://schemas.microsoft.com/office/drawing/2014/main" id="{25590CAB-B88A-45DC-9033-AD989972246C}"/>
              </a:ext>
            </a:extLst>
          </p:cNvPr>
          <p:cNvSpPr txBox="1">
            <a:spLocks noChangeArrowheads="1"/>
          </p:cNvSpPr>
          <p:nvPr/>
        </p:nvSpPr>
        <p:spPr bwMode="auto">
          <a:xfrm>
            <a:off x="2859088" y="1593850"/>
            <a:ext cx="28098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0">
                <a:solidFill>
                  <a:srgbClr val="000000"/>
                </a:solidFill>
              </a:rPr>
              <a:t>As the degree of dysfunction increases, the severity of the disruption caused by the dysfunction increases as well</a:t>
            </a:r>
          </a:p>
        </p:txBody>
      </p:sp>
      <p:grpSp>
        <p:nvGrpSpPr>
          <p:cNvPr id="411660" name="Group 55">
            <a:extLst>
              <a:ext uri="{FF2B5EF4-FFF2-40B4-BE49-F238E27FC236}">
                <a16:creationId xmlns:a16="http://schemas.microsoft.com/office/drawing/2014/main" id="{EBF1B54F-DEAE-470F-B519-B6B858D7DF88}"/>
              </a:ext>
            </a:extLst>
          </p:cNvPr>
          <p:cNvGrpSpPr>
            <a:grpSpLocks/>
          </p:cNvGrpSpPr>
          <p:nvPr/>
        </p:nvGrpSpPr>
        <p:grpSpPr bwMode="auto">
          <a:xfrm>
            <a:off x="4541838" y="5018088"/>
            <a:ext cx="3205162" cy="338137"/>
            <a:chOff x="3018390" y="5017447"/>
            <a:chExt cx="3203945" cy="338554"/>
          </a:xfrm>
        </p:grpSpPr>
        <p:sp>
          <p:nvSpPr>
            <p:cNvPr id="411691" name="TextBox 19">
              <a:extLst>
                <a:ext uri="{FF2B5EF4-FFF2-40B4-BE49-F238E27FC236}">
                  <a16:creationId xmlns:a16="http://schemas.microsoft.com/office/drawing/2014/main" id="{4FF89E31-DB4F-453C-A898-C1063C091EA6}"/>
                </a:ext>
              </a:extLst>
            </p:cNvPr>
            <p:cNvSpPr txBox="1">
              <a:spLocks noChangeArrowheads="1"/>
            </p:cNvSpPr>
            <p:nvPr/>
          </p:nvSpPr>
          <p:spPr bwMode="auto">
            <a:xfrm>
              <a:off x="3496909" y="5017447"/>
              <a:ext cx="27254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Silence, lack of participation</a:t>
              </a:r>
            </a:p>
          </p:txBody>
        </p:sp>
        <p:sp>
          <p:nvSpPr>
            <p:cNvPr id="33" name="Oval 32">
              <a:extLst>
                <a:ext uri="{FF2B5EF4-FFF2-40B4-BE49-F238E27FC236}">
                  <a16:creationId xmlns:a16="http://schemas.microsoft.com/office/drawing/2014/main" id="{88A83921-31E8-46DD-88A5-400B5F93AB89}"/>
                </a:ext>
              </a:extLst>
            </p:cNvPr>
            <p:cNvSpPr/>
            <p:nvPr/>
          </p:nvSpPr>
          <p:spPr>
            <a:xfrm>
              <a:off x="3018390" y="5081025"/>
              <a:ext cx="211057" cy="211397"/>
            </a:xfrm>
            <a:prstGeom prst="ellipse">
              <a:avLst/>
            </a:prstGeom>
            <a:solidFill>
              <a:schemeClr val="bg1"/>
            </a:solidFill>
            <a:ln w="34925">
              <a:solidFill>
                <a:srgbClr val="F5BE3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1" name="Group 56">
            <a:extLst>
              <a:ext uri="{FF2B5EF4-FFF2-40B4-BE49-F238E27FC236}">
                <a16:creationId xmlns:a16="http://schemas.microsoft.com/office/drawing/2014/main" id="{926F48F6-DCE4-41B9-81D7-A586EA08B235}"/>
              </a:ext>
            </a:extLst>
          </p:cNvPr>
          <p:cNvGrpSpPr>
            <a:grpSpLocks/>
          </p:cNvGrpSpPr>
          <p:nvPr/>
        </p:nvGrpSpPr>
        <p:grpSpPr bwMode="auto">
          <a:xfrm>
            <a:off x="5078413" y="4592638"/>
            <a:ext cx="4132262" cy="338137"/>
            <a:chOff x="3554965" y="4591905"/>
            <a:chExt cx="4130930" cy="338554"/>
          </a:xfrm>
        </p:grpSpPr>
        <p:sp>
          <p:nvSpPr>
            <p:cNvPr id="411689" name="TextBox 20">
              <a:extLst>
                <a:ext uri="{FF2B5EF4-FFF2-40B4-BE49-F238E27FC236}">
                  <a16:creationId xmlns:a16="http://schemas.microsoft.com/office/drawing/2014/main" id="{1E76AD35-F90F-4560-8D42-C09AB78A9DF4}"/>
                </a:ext>
              </a:extLst>
            </p:cNvPr>
            <p:cNvSpPr txBox="1">
              <a:spLocks noChangeArrowheads="1"/>
            </p:cNvSpPr>
            <p:nvPr/>
          </p:nvSpPr>
          <p:spPr bwMode="auto">
            <a:xfrm>
              <a:off x="4046757" y="4591905"/>
              <a:ext cx="36391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Folded arms, facing doors or windows</a:t>
              </a:r>
            </a:p>
          </p:txBody>
        </p:sp>
        <p:sp>
          <p:nvSpPr>
            <p:cNvPr id="34" name="Oval 33">
              <a:extLst>
                <a:ext uri="{FF2B5EF4-FFF2-40B4-BE49-F238E27FC236}">
                  <a16:creationId xmlns:a16="http://schemas.microsoft.com/office/drawing/2014/main" id="{69219C38-9427-41AB-8B89-A408B7148FD8}"/>
                </a:ext>
              </a:extLst>
            </p:cNvPr>
            <p:cNvSpPr/>
            <p:nvPr/>
          </p:nvSpPr>
          <p:spPr>
            <a:xfrm>
              <a:off x="3554965" y="4655483"/>
              <a:ext cx="211069" cy="211397"/>
            </a:xfrm>
            <a:prstGeom prst="ellipse">
              <a:avLst/>
            </a:prstGeom>
            <a:solidFill>
              <a:schemeClr val="bg1"/>
            </a:solidFill>
            <a:ln w="34925">
              <a:solidFill>
                <a:srgbClr val="EFA838"/>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2" name="Group 57">
            <a:extLst>
              <a:ext uri="{FF2B5EF4-FFF2-40B4-BE49-F238E27FC236}">
                <a16:creationId xmlns:a16="http://schemas.microsoft.com/office/drawing/2014/main" id="{DA2FE030-A82C-4537-B644-79739FF0FFCE}"/>
              </a:ext>
            </a:extLst>
          </p:cNvPr>
          <p:cNvGrpSpPr>
            <a:grpSpLocks/>
          </p:cNvGrpSpPr>
          <p:nvPr/>
        </p:nvGrpSpPr>
        <p:grpSpPr bwMode="auto">
          <a:xfrm>
            <a:off x="5510213" y="4165600"/>
            <a:ext cx="2378075" cy="339725"/>
            <a:chOff x="3986224" y="4166363"/>
            <a:chExt cx="2378369" cy="338554"/>
          </a:xfrm>
        </p:grpSpPr>
        <p:sp>
          <p:nvSpPr>
            <p:cNvPr id="411687" name="TextBox 21">
              <a:extLst>
                <a:ext uri="{FF2B5EF4-FFF2-40B4-BE49-F238E27FC236}">
                  <a16:creationId xmlns:a16="http://schemas.microsoft.com/office/drawing/2014/main" id="{763A8822-1274-477A-BFA5-89F742D516BD}"/>
                </a:ext>
              </a:extLst>
            </p:cNvPr>
            <p:cNvSpPr txBox="1">
              <a:spLocks noChangeArrowheads="1"/>
            </p:cNvSpPr>
            <p:nvPr/>
          </p:nvSpPr>
          <p:spPr bwMode="auto">
            <a:xfrm>
              <a:off x="4403800" y="4166363"/>
              <a:ext cx="19607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Side Conversations</a:t>
              </a:r>
            </a:p>
          </p:txBody>
        </p:sp>
        <p:sp>
          <p:nvSpPr>
            <p:cNvPr id="35" name="Oval 34">
              <a:extLst>
                <a:ext uri="{FF2B5EF4-FFF2-40B4-BE49-F238E27FC236}">
                  <a16:creationId xmlns:a16="http://schemas.microsoft.com/office/drawing/2014/main" id="{8D0B2152-4378-4411-A06D-A60597AF437C}"/>
                </a:ext>
              </a:extLst>
            </p:cNvPr>
            <p:cNvSpPr/>
            <p:nvPr/>
          </p:nvSpPr>
          <p:spPr>
            <a:xfrm>
              <a:off x="3986224" y="4229644"/>
              <a:ext cx="211163" cy="211992"/>
            </a:xfrm>
            <a:prstGeom prst="ellipse">
              <a:avLst/>
            </a:prstGeom>
            <a:solidFill>
              <a:schemeClr val="bg1"/>
            </a:solidFill>
            <a:ln w="34925">
              <a:solidFill>
                <a:srgbClr val="E99438"/>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3" name="Group 58">
            <a:extLst>
              <a:ext uri="{FF2B5EF4-FFF2-40B4-BE49-F238E27FC236}">
                <a16:creationId xmlns:a16="http://schemas.microsoft.com/office/drawing/2014/main" id="{CAB39A22-39D7-4FB3-A9C7-BD8607D9D321}"/>
              </a:ext>
            </a:extLst>
          </p:cNvPr>
          <p:cNvGrpSpPr>
            <a:grpSpLocks/>
          </p:cNvGrpSpPr>
          <p:nvPr/>
        </p:nvGrpSpPr>
        <p:grpSpPr bwMode="auto">
          <a:xfrm>
            <a:off x="5851525" y="3740150"/>
            <a:ext cx="3481388" cy="339725"/>
            <a:chOff x="4326812" y="3740821"/>
            <a:chExt cx="3481485" cy="338554"/>
          </a:xfrm>
        </p:grpSpPr>
        <p:sp>
          <p:nvSpPr>
            <p:cNvPr id="411685" name="TextBox 22">
              <a:extLst>
                <a:ext uri="{FF2B5EF4-FFF2-40B4-BE49-F238E27FC236}">
                  <a16:creationId xmlns:a16="http://schemas.microsoft.com/office/drawing/2014/main" id="{CFE999F3-D7C7-48D5-8795-61722FF96EE7}"/>
                </a:ext>
              </a:extLst>
            </p:cNvPr>
            <p:cNvSpPr txBox="1">
              <a:spLocks noChangeArrowheads="1"/>
            </p:cNvSpPr>
            <p:nvPr/>
          </p:nvSpPr>
          <p:spPr bwMode="auto">
            <a:xfrm>
              <a:off x="4762270" y="3740821"/>
              <a:ext cx="30460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Doing other work in the session</a:t>
              </a:r>
            </a:p>
          </p:txBody>
        </p:sp>
        <p:sp>
          <p:nvSpPr>
            <p:cNvPr id="36" name="Oval 35">
              <a:extLst>
                <a:ext uri="{FF2B5EF4-FFF2-40B4-BE49-F238E27FC236}">
                  <a16:creationId xmlns:a16="http://schemas.microsoft.com/office/drawing/2014/main" id="{F91115B8-432E-42C0-8927-DADBBAC3A405}"/>
                </a:ext>
              </a:extLst>
            </p:cNvPr>
            <p:cNvSpPr/>
            <p:nvPr/>
          </p:nvSpPr>
          <p:spPr>
            <a:xfrm>
              <a:off x="4326812" y="3804102"/>
              <a:ext cx="211144" cy="211992"/>
            </a:xfrm>
            <a:prstGeom prst="ellipse">
              <a:avLst/>
            </a:prstGeom>
            <a:solidFill>
              <a:schemeClr val="bg1"/>
            </a:solidFill>
            <a:ln w="34925">
              <a:solidFill>
                <a:srgbClr val="E5803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4" name="Group 59">
            <a:extLst>
              <a:ext uri="{FF2B5EF4-FFF2-40B4-BE49-F238E27FC236}">
                <a16:creationId xmlns:a16="http://schemas.microsoft.com/office/drawing/2014/main" id="{D1BA392A-EB34-411D-829D-A354C3F4987C}"/>
              </a:ext>
            </a:extLst>
          </p:cNvPr>
          <p:cNvGrpSpPr>
            <a:grpSpLocks/>
          </p:cNvGrpSpPr>
          <p:nvPr/>
        </p:nvGrpSpPr>
        <p:grpSpPr bwMode="auto">
          <a:xfrm>
            <a:off x="6116638" y="3314700"/>
            <a:ext cx="3100387" cy="339725"/>
            <a:chOff x="4592649" y="3315279"/>
            <a:chExt cx="3100620" cy="338554"/>
          </a:xfrm>
        </p:grpSpPr>
        <p:sp>
          <p:nvSpPr>
            <p:cNvPr id="411683" name="TextBox 23">
              <a:extLst>
                <a:ext uri="{FF2B5EF4-FFF2-40B4-BE49-F238E27FC236}">
                  <a16:creationId xmlns:a16="http://schemas.microsoft.com/office/drawing/2014/main" id="{244B4D0C-E414-42A2-B2EF-AB1F1D90390D}"/>
                </a:ext>
              </a:extLst>
            </p:cNvPr>
            <p:cNvSpPr txBox="1">
              <a:spLocks noChangeArrowheads="1"/>
            </p:cNvSpPr>
            <p:nvPr/>
          </p:nvSpPr>
          <p:spPr bwMode="auto">
            <a:xfrm>
              <a:off x="5014331" y="3315279"/>
              <a:ext cx="26789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Negative physical reactions</a:t>
              </a:r>
            </a:p>
          </p:txBody>
        </p:sp>
        <p:sp>
          <p:nvSpPr>
            <p:cNvPr id="37" name="Oval 36">
              <a:extLst>
                <a:ext uri="{FF2B5EF4-FFF2-40B4-BE49-F238E27FC236}">
                  <a16:creationId xmlns:a16="http://schemas.microsoft.com/office/drawing/2014/main" id="{76C51D00-F1C8-49F8-8AC2-E48DF1678393}"/>
                </a:ext>
              </a:extLst>
            </p:cNvPr>
            <p:cNvSpPr/>
            <p:nvPr/>
          </p:nvSpPr>
          <p:spPr>
            <a:xfrm>
              <a:off x="4592649" y="3378560"/>
              <a:ext cx="211153" cy="211992"/>
            </a:xfrm>
            <a:prstGeom prst="ellipse">
              <a:avLst/>
            </a:prstGeom>
            <a:solidFill>
              <a:schemeClr val="bg1"/>
            </a:solidFill>
            <a:ln w="34925">
              <a:solidFill>
                <a:srgbClr val="E06F3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5" name="Group 60">
            <a:extLst>
              <a:ext uri="{FF2B5EF4-FFF2-40B4-BE49-F238E27FC236}">
                <a16:creationId xmlns:a16="http://schemas.microsoft.com/office/drawing/2014/main" id="{69C63C4A-3355-4899-B12D-B2C5D5E2875D}"/>
              </a:ext>
            </a:extLst>
          </p:cNvPr>
          <p:cNvGrpSpPr>
            <a:grpSpLocks/>
          </p:cNvGrpSpPr>
          <p:nvPr/>
        </p:nvGrpSpPr>
        <p:grpSpPr bwMode="auto">
          <a:xfrm>
            <a:off x="6311900" y="2889250"/>
            <a:ext cx="3127375" cy="339725"/>
            <a:chOff x="4787900" y="2889737"/>
            <a:chExt cx="3127603" cy="338554"/>
          </a:xfrm>
        </p:grpSpPr>
        <p:sp>
          <p:nvSpPr>
            <p:cNvPr id="411681" name="TextBox 24">
              <a:extLst>
                <a:ext uri="{FF2B5EF4-FFF2-40B4-BE49-F238E27FC236}">
                  <a16:creationId xmlns:a16="http://schemas.microsoft.com/office/drawing/2014/main" id="{E3D2A7A2-6E83-4023-B77A-D0256F714EF6}"/>
                </a:ext>
              </a:extLst>
            </p:cNvPr>
            <p:cNvSpPr txBox="1">
              <a:spLocks noChangeArrowheads="1"/>
            </p:cNvSpPr>
            <p:nvPr/>
          </p:nvSpPr>
          <p:spPr bwMode="auto">
            <a:xfrm>
              <a:off x="5180459" y="2889737"/>
              <a:ext cx="27350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Audible sighs of displeasure</a:t>
              </a:r>
            </a:p>
          </p:txBody>
        </p:sp>
        <p:sp>
          <p:nvSpPr>
            <p:cNvPr id="38" name="Oval 37">
              <a:extLst>
                <a:ext uri="{FF2B5EF4-FFF2-40B4-BE49-F238E27FC236}">
                  <a16:creationId xmlns:a16="http://schemas.microsoft.com/office/drawing/2014/main" id="{4DEA750C-F04E-4859-BC07-318B6D488660}"/>
                </a:ext>
              </a:extLst>
            </p:cNvPr>
            <p:cNvSpPr/>
            <p:nvPr/>
          </p:nvSpPr>
          <p:spPr>
            <a:xfrm>
              <a:off x="4787900" y="2953018"/>
              <a:ext cx="211153" cy="211992"/>
            </a:xfrm>
            <a:prstGeom prst="ellipse">
              <a:avLst/>
            </a:prstGeom>
            <a:solidFill>
              <a:schemeClr val="bg1"/>
            </a:solidFill>
            <a:ln w="34925">
              <a:solidFill>
                <a:srgbClr val="DC5E3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6" name="Group 61">
            <a:extLst>
              <a:ext uri="{FF2B5EF4-FFF2-40B4-BE49-F238E27FC236}">
                <a16:creationId xmlns:a16="http://schemas.microsoft.com/office/drawing/2014/main" id="{BF29AC80-26F2-4351-9709-57DE6E6FE575}"/>
              </a:ext>
            </a:extLst>
          </p:cNvPr>
          <p:cNvGrpSpPr>
            <a:grpSpLocks/>
          </p:cNvGrpSpPr>
          <p:nvPr/>
        </p:nvGrpSpPr>
        <p:grpSpPr bwMode="auto">
          <a:xfrm>
            <a:off x="6454775" y="2487613"/>
            <a:ext cx="4213225" cy="315912"/>
            <a:chOff x="4930993" y="2487705"/>
            <a:chExt cx="4213006" cy="315044"/>
          </a:xfrm>
        </p:grpSpPr>
        <p:sp>
          <p:nvSpPr>
            <p:cNvPr id="411679" name="TextBox 25">
              <a:extLst>
                <a:ext uri="{FF2B5EF4-FFF2-40B4-BE49-F238E27FC236}">
                  <a16:creationId xmlns:a16="http://schemas.microsoft.com/office/drawing/2014/main" id="{D64553BB-70B3-43EA-9E78-3045303EAB83}"/>
                </a:ext>
              </a:extLst>
            </p:cNvPr>
            <p:cNvSpPr txBox="1">
              <a:spLocks noChangeArrowheads="1"/>
            </p:cNvSpPr>
            <p:nvPr/>
          </p:nvSpPr>
          <p:spPr bwMode="auto">
            <a:xfrm>
              <a:off x="5274852" y="2487705"/>
              <a:ext cx="3869147" cy="31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ts val="1663"/>
                </a:lnSpc>
                <a:spcBef>
                  <a:spcPct val="0"/>
                </a:spcBef>
                <a:buFontTx/>
                <a:buNone/>
              </a:pPr>
              <a:r>
                <a:rPr lang="en-US" altLang="en-US" sz="1600" b="0">
                  <a:solidFill>
                    <a:srgbClr val="7F7F7F"/>
                  </a:solidFill>
                </a:rPr>
                <a:t>Negative comments about a participant</a:t>
              </a:r>
            </a:p>
          </p:txBody>
        </p:sp>
        <p:sp>
          <p:nvSpPr>
            <p:cNvPr id="39" name="Oval 38">
              <a:extLst>
                <a:ext uri="{FF2B5EF4-FFF2-40B4-BE49-F238E27FC236}">
                  <a16:creationId xmlns:a16="http://schemas.microsoft.com/office/drawing/2014/main" id="{858AF93E-3566-41A6-AB2D-128CCDC671E0}"/>
                </a:ext>
              </a:extLst>
            </p:cNvPr>
            <p:cNvSpPr/>
            <p:nvPr/>
          </p:nvSpPr>
          <p:spPr>
            <a:xfrm>
              <a:off x="4930993" y="2539948"/>
              <a:ext cx="211127" cy="210558"/>
            </a:xfrm>
            <a:prstGeom prst="ellipse">
              <a:avLst/>
            </a:prstGeom>
            <a:solidFill>
              <a:schemeClr val="bg1"/>
            </a:solidFill>
            <a:ln w="34925">
              <a:solidFill>
                <a:srgbClr val="D84C2E"/>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7" name="Group 62">
            <a:extLst>
              <a:ext uri="{FF2B5EF4-FFF2-40B4-BE49-F238E27FC236}">
                <a16:creationId xmlns:a16="http://schemas.microsoft.com/office/drawing/2014/main" id="{2838DFD3-F771-497D-AB93-86DE5DD6F561}"/>
              </a:ext>
            </a:extLst>
          </p:cNvPr>
          <p:cNvGrpSpPr>
            <a:grpSpLocks/>
          </p:cNvGrpSpPr>
          <p:nvPr/>
        </p:nvGrpSpPr>
        <p:grpSpPr bwMode="auto">
          <a:xfrm>
            <a:off x="6548438" y="2085975"/>
            <a:ext cx="4119562" cy="314325"/>
            <a:chOff x="5023856" y="2085673"/>
            <a:chExt cx="4120144" cy="315044"/>
          </a:xfrm>
        </p:grpSpPr>
        <p:sp>
          <p:nvSpPr>
            <p:cNvPr id="411677" name="TextBox 26">
              <a:extLst>
                <a:ext uri="{FF2B5EF4-FFF2-40B4-BE49-F238E27FC236}">
                  <a16:creationId xmlns:a16="http://schemas.microsoft.com/office/drawing/2014/main" id="{0233BD8A-6274-418C-968E-8F007D7469B0}"/>
                </a:ext>
              </a:extLst>
            </p:cNvPr>
            <p:cNvSpPr txBox="1">
              <a:spLocks noChangeArrowheads="1"/>
            </p:cNvSpPr>
            <p:nvPr/>
          </p:nvSpPr>
          <p:spPr bwMode="auto">
            <a:xfrm>
              <a:off x="5479677" y="2085673"/>
              <a:ext cx="3664323" cy="31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ts val="1663"/>
                </a:lnSpc>
                <a:spcBef>
                  <a:spcPct val="0"/>
                </a:spcBef>
                <a:buFontTx/>
                <a:buNone/>
              </a:pPr>
              <a:r>
                <a:rPr lang="en-US" altLang="en-US" sz="1600" b="0">
                  <a:solidFill>
                    <a:srgbClr val="7F7F7F"/>
                  </a:solidFill>
                </a:rPr>
                <a:t>Verbal attack directed at a participant</a:t>
              </a:r>
            </a:p>
          </p:txBody>
        </p:sp>
        <p:sp>
          <p:nvSpPr>
            <p:cNvPr id="40" name="Oval 39">
              <a:extLst>
                <a:ext uri="{FF2B5EF4-FFF2-40B4-BE49-F238E27FC236}">
                  <a16:creationId xmlns:a16="http://schemas.microsoft.com/office/drawing/2014/main" id="{5407523E-FE5A-4313-B961-CF7041CD6207}"/>
                </a:ext>
              </a:extLst>
            </p:cNvPr>
            <p:cNvSpPr/>
            <p:nvPr/>
          </p:nvSpPr>
          <p:spPr>
            <a:xfrm>
              <a:off x="5023856" y="2138181"/>
              <a:ext cx="211167" cy="210029"/>
            </a:xfrm>
            <a:prstGeom prst="ellipse">
              <a:avLst/>
            </a:prstGeom>
            <a:solidFill>
              <a:schemeClr val="bg1"/>
            </a:solidFill>
            <a:ln w="34925">
              <a:solidFill>
                <a:srgbClr val="D33A2C"/>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8" name="Group 64">
            <a:extLst>
              <a:ext uri="{FF2B5EF4-FFF2-40B4-BE49-F238E27FC236}">
                <a16:creationId xmlns:a16="http://schemas.microsoft.com/office/drawing/2014/main" id="{4E8C84B4-7A86-4427-8AE4-646992C1CEB6}"/>
              </a:ext>
            </a:extLst>
          </p:cNvPr>
          <p:cNvGrpSpPr>
            <a:grpSpLocks/>
          </p:cNvGrpSpPr>
          <p:nvPr/>
        </p:nvGrpSpPr>
        <p:grpSpPr bwMode="auto">
          <a:xfrm>
            <a:off x="6578600" y="1235075"/>
            <a:ext cx="3257550" cy="338138"/>
            <a:chOff x="5054201" y="1234589"/>
            <a:chExt cx="3257413" cy="338554"/>
          </a:xfrm>
        </p:grpSpPr>
        <p:sp>
          <p:nvSpPr>
            <p:cNvPr id="411675" name="TextBox 28">
              <a:extLst>
                <a:ext uri="{FF2B5EF4-FFF2-40B4-BE49-F238E27FC236}">
                  <a16:creationId xmlns:a16="http://schemas.microsoft.com/office/drawing/2014/main" id="{6633D948-D437-4A83-AD47-64435A016269}"/>
                </a:ext>
              </a:extLst>
            </p:cNvPr>
            <p:cNvSpPr txBox="1">
              <a:spLocks noChangeArrowheads="1"/>
            </p:cNvSpPr>
            <p:nvPr/>
          </p:nvSpPr>
          <p:spPr bwMode="auto">
            <a:xfrm>
              <a:off x="5438712" y="1234589"/>
              <a:ext cx="28729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Physically attacking someone</a:t>
              </a:r>
            </a:p>
          </p:txBody>
        </p:sp>
        <p:sp>
          <p:nvSpPr>
            <p:cNvPr id="42" name="Oval 41">
              <a:extLst>
                <a:ext uri="{FF2B5EF4-FFF2-40B4-BE49-F238E27FC236}">
                  <a16:creationId xmlns:a16="http://schemas.microsoft.com/office/drawing/2014/main" id="{6A1A1EDC-6437-43E3-95F8-B8789580203D}"/>
                </a:ext>
              </a:extLst>
            </p:cNvPr>
            <p:cNvSpPr/>
            <p:nvPr/>
          </p:nvSpPr>
          <p:spPr>
            <a:xfrm>
              <a:off x="5054201" y="1298167"/>
              <a:ext cx="211129" cy="211398"/>
            </a:xfrm>
            <a:prstGeom prst="ellipse">
              <a:avLst/>
            </a:prstGeom>
            <a:solidFill>
              <a:schemeClr val="bg1"/>
            </a:solidFill>
            <a:ln w="34925">
              <a:solidFill>
                <a:srgbClr val="CB092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grpSp>
        <p:nvGrpSpPr>
          <p:cNvPr id="411669" name="Group 63">
            <a:extLst>
              <a:ext uri="{FF2B5EF4-FFF2-40B4-BE49-F238E27FC236}">
                <a16:creationId xmlns:a16="http://schemas.microsoft.com/office/drawing/2014/main" id="{4980DB85-2EBB-4CD5-B725-59EFACB62413}"/>
              </a:ext>
            </a:extLst>
          </p:cNvPr>
          <p:cNvGrpSpPr>
            <a:grpSpLocks/>
          </p:cNvGrpSpPr>
          <p:nvPr/>
        </p:nvGrpSpPr>
        <p:grpSpPr bwMode="auto">
          <a:xfrm>
            <a:off x="6570663" y="1660525"/>
            <a:ext cx="3125787" cy="338138"/>
            <a:chOff x="5046081" y="1660131"/>
            <a:chExt cx="3126962" cy="338554"/>
          </a:xfrm>
        </p:grpSpPr>
        <p:sp>
          <p:nvSpPr>
            <p:cNvPr id="411673" name="TextBox 27">
              <a:extLst>
                <a:ext uri="{FF2B5EF4-FFF2-40B4-BE49-F238E27FC236}">
                  <a16:creationId xmlns:a16="http://schemas.microsoft.com/office/drawing/2014/main" id="{50CF89E0-8B26-4EFA-AD17-860718A86F88}"/>
                </a:ext>
              </a:extLst>
            </p:cNvPr>
            <p:cNvSpPr txBox="1">
              <a:spLocks noChangeArrowheads="1"/>
            </p:cNvSpPr>
            <p:nvPr/>
          </p:nvSpPr>
          <p:spPr bwMode="auto">
            <a:xfrm>
              <a:off x="5479677" y="1660131"/>
              <a:ext cx="26933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1600" b="0">
                  <a:solidFill>
                    <a:srgbClr val="7F7F7F"/>
                  </a:solidFill>
                </a:rPr>
                <a:t>Leaving the room in disgust</a:t>
              </a:r>
            </a:p>
          </p:txBody>
        </p:sp>
        <p:sp>
          <p:nvSpPr>
            <p:cNvPr id="41" name="Oval 40">
              <a:extLst>
                <a:ext uri="{FF2B5EF4-FFF2-40B4-BE49-F238E27FC236}">
                  <a16:creationId xmlns:a16="http://schemas.microsoft.com/office/drawing/2014/main" id="{1D541021-EE6D-43E1-A75C-B35691248130}"/>
                </a:ext>
              </a:extLst>
            </p:cNvPr>
            <p:cNvSpPr/>
            <p:nvPr/>
          </p:nvSpPr>
          <p:spPr>
            <a:xfrm>
              <a:off x="5046081" y="1723709"/>
              <a:ext cx="211216" cy="211398"/>
            </a:xfrm>
            <a:prstGeom prst="ellipse">
              <a:avLst/>
            </a:prstGeom>
            <a:solidFill>
              <a:schemeClr val="bg1"/>
            </a:solidFill>
            <a:ln w="34925">
              <a:solidFill>
                <a:srgbClr val="CF252B"/>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800" b="0">
                <a:solidFill>
                  <a:prstClr val="white"/>
                </a:solidFill>
                <a:latin typeface="Arial" panose="020B0604020202020204" pitchFamily="34" charset="0"/>
                <a:cs typeface="Arial" panose="020B0604020202020204" pitchFamily="34" charset="0"/>
              </a:endParaRPr>
            </a:p>
          </p:txBody>
        </p:sp>
      </p:grpSp>
      <p:sp>
        <p:nvSpPr>
          <p:cNvPr id="411670" name="TextBox 5">
            <a:extLst>
              <a:ext uri="{FF2B5EF4-FFF2-40B4-BE49-F238E27FC236}">
                <a16:creationId xmlns:a16="http://schemas.microsoft.com/office/drawing/2014/main" id="{EE12FA46-1CFF-4444-BCD3-FCD12A3842E8}"/>
              </a:ext>
            </a:extLst>
          </p:cNvPr>
          <p:cNvSpPr txBox="1">
            <a:spLocks noChangeArrowheads="1"/>
          </p:cNvSpPr>
          <p:nvPr/>
        </p:nvSpPr>
        <p:spPr bwMode="auto">
          <a:xfrm>
            <a:off x="5192713" y="1290638"/>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685800" indent="-22860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4800">
                <a:solidFill>
                  <a:srgbClr val="F2F2F2"/>
                </a:solidFill>
              </a:rPr>
              <a:t>-</a:t>
            </a:r>
          </a:p>
        </p:txBody>
      </p:sp>
      <p:sp>
        <p:nvSpPr>
          <p:cNvPr id="411671" name="TextBox 48">
            <a:extLst>
              <a:ext uri="{FF2B5EF4-FFF2-40B4-BE49-F238E27FC236}">
                <a16:creationId xmlns:a16="http://schemas.microsoft.com/office/drawing/2014/main" id="{6D71D228-978A-4CC7-9F4D-75F99BDEA34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11672" name="TextBox 49">
            <a:extLst>
              <a:ext uri="{FF2B5EF4-FFF2-40B4-BE49-F238E27FC236}">
                <a16:creationId xmlns:a16="http://schemas.microsoft.com/office/drawing/2014/main" id="{F81254D6-8D84-4E5F-B5F9-138C2387B247}"/>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Content Placeholder 2">
            <a:extLst>
              <a:ext uri="{FF2B5EF4-FFF2-40B4-BE49-F238E27FC236}">
                <a16:creationId xmlns:a16="http://schemas.microsoft.com/office/drawing/2014/main" id="{A33912F2-11F4-47B5-BE91-91975E9B0403}"/>
              </a:ext>
            </a:extLst>
          </p:cNvPr>
          <p:cNvSpPr>
            <a:spLocks noGrp="1" noChangeArrowheads="1"/>
          </p:cNvSpPr>
          <p:nvPr>
            <p:ph type="body" idx="1"/>
          </p:nvPr>
        </p:nvSpPr>
        <p:spPr>
          <a:xfrm>
            <a:off x="2424113" y="2439988"/>
            <a:ext cx="7481887" cy="1978025"/>
          </a:xfrm>
        </p:spPr>
        <p:txBody>
          <a:bodyPr/>
          <a:lstStyle/>
          <a:p>
            <a:pPr eaLnBrk="1" hangingPunct="1"/>
            <a:r>
              <a:rPr lang="en-US" altLang="en-US" b="0">
                <a:solidFill>
                  <a:schemeClr val="tx1"/>
                </a:solidFill>
              </a:rPr>
              <a:t>Dysfunctional behavior is </a:t>
            </a:r>
            <a:r>
              <a:rPr lang="en-US" altLang="en-US">
                <a:solidFill>
                  <a:srgbClr val="009383"/>
                </a:solidFill>
              </a:rPr>
              <a:t>any activity </a:t>
            </a:r>
            <a:r>
              <a:rPr lang="en-US" altLang="en-US" b="0">
                <a:solidFill>
                  <a:schemeClr val="tx1"/>
                </a:solidFill>
              </a:rPr>
              <a:t>by a participant that is consciously or unconsciously </a:t>
            </a:r>
            <a:r>
              <a:rPr lang="en-US" altLang="en-US">
                <a:solidFill>
                  <a:srgbClr val="009383"/>
                </a:solidFill>
              </a:rPr>
              <a:t>a substitution </a:t>
            </a:r>
            <a:r>
              <a:rPr lang="en-US" altLang="en-US" b="0">
                <a:solidFill>
                  <a:schemeClr val="tx1"/>
                </a:solidFill>
              </a:rPr>
              <a:t>for expressing </a:t>
            </a:r>
            <a:r>
              <a:rPr lang="en-US" altLang="en-US">
                <a:solidFill>
                  <a:srgbClr val="009383"/>
                </a:solidFill>
              </a:rPr>
              <a:t>displeasure </a:t>
            </a:r>
            <a:r>
              <a:rPr lang="en-US" altLang="en-US" b="0">
                <a:solidFill>
                  <a:schemeClr val="tx1"/>
                </a:solidFill>
              </a:rPr>
              <a:t>with the meeting content, the meeting process, or an outside factor.</a:t>
            </a:r>
          </a:p>
          <a:p>
            <a:pPr eaLnBrk="1" hangingPunct="1"/>
            <a:endParaRPr lang="en-US" altLang="en-US" b="0">
              <a:solidFill>
                <a:schemeClr val="tx1"/>
              </a:solidFill>
            </a:endParaRPr>
          </a:p>
        </p:txBody>
      </p:sp>
      <p:sp>
        <p:nvSpPr>
          <p:cNvPr id="413699" name="Slide Number Placeholder 3">
            <a:extLst>
              <a:ext uri="{FF2B5EF4-FFF2-40B4-BE49-F238E27FC236}">
                <a16:creationId xmlns:a16="http://schemas.microsoft.com/office/drawing/2014/main" id="{FB230A65-303D-482E-AC57-7AE35EEAE9E7}"/>
              </a:ext>
            </a:extLst>
          </p:cNvPr>
          <p:cNvSpPr>
            <a:spLocks noGrp="1" noChangeArrowheads="1"/>
          </p:cNvSpPr>
          <p:nvPr>
            <p:ph type="sldNum" sz="quarter" idx="10"/>
          </p:nvPr>
        </p:nvSpPr>
        <p:spPr bwMode="auto">
          <a:xfrm>
            <a:off x="196850" y="6356350"/>
            <a:ext cx="29654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4C5DC3D-C338-4391-88B2-40ED0FA01D61}" type="slidenum">
              <a:rPr lang="en-US" altLang="en-US" sz="1000" b="0" smtClean="0">
                <a:solidFill>
                  <a:srgbClr val="7F7F7F"/>
                </a:solidFill>
              </a:rPr>
              <a:pPr>
                <a:lnSpc>
                  <a:spcPct val="100000"/>
                </a:lnSpc>
                <a:spcBef>
                  <a:spcPct val="0"/>
                </a:spcBef>
                <a:buFontTx/>
                <a:buNone/>
              </a:pPr>
              <a:t>143</a:t>
            </a:fld>
            <a:endParaRPr lang="en-US" altLang="en-US" sz="1000" b="0">
              <a:solidFill>
                <a:srgbClr val="7F7F7F"/>
              </a:solidFill>
            </a:endParaRPr>
          </a:p>
        </p:txBody>
      </p:sp>
      <p:sp>
        <p:nvSpPr>
          <p:cNvPr id="413700" name="Title 1">
            <a:extLst>
              <a:ext uri="{FF2B5EF4-FFF2-40B4-BE49-F238E27FC236}">
                <a16:creationId xmlns:a16="http://schemas.microsoft.com/office/drawing/2014/main" id="{4C1F4490-C02C-4578-A669-5D38FE35E84F}"/>
              </a:ext>
            </a:extLst>
          </p:cNvPr>
          <p:cNvSpPr>
            <a:spLocks noGrp="1" noChangeArrowheads="1"/>
          </p:cNvSpPr>
          <p:nvPr>
            <p:ph type="title"/>
          </p:nvPr>
        </p:nvSpPr>
        <p:spPr>
          <a:xfrm>
            <a:off x="657225" y="522288"/>
            <a:ext cx="9248775" cy="690562"/>
          </a:xfrm>
        </p:spPr>
        <p:txBody>
          <a:bodyPr/>
          <a:lstStyle/>
          <a:p>
            <a:pPr eaLnBrk="1" hangingPunct="1"/>
            <a:r>
              <a:rPr lang="en-US" altLang="en-US" sz="3600"/>
              <a:t>G1. Understand Dysfunctional Behavior</a:t>
            </a:r>
          </a:p>
        </p:txBody>
      </p:sp>
      <p:sp>
        <p:nvSpPr>
          <p:cNvPr id="413701" name="TextBox 4">
            <a:extLst>
              <a:ext uri="{FF2B5EF4-FFF2-40B4-BE49-F238E27FC236}">
                <a16:creationId xmlns:a16="http://schemas.microsoft.com/office/drawing/2014/main" id="{6DB26763-BBF3-443A-8D5C-2EA33ECB65EA}"/>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13702" name="TextBox 5">
            <a:extLst>
              <a:ext uri="{FF2B5EF4-FFF2-40B4-BE49-F238E27FC236}">
                <a16:creationId xmlns:a16="http://schemas.microsoft.com/office/drawing/2014/main" id="{F8D46BEC-5B13-450E-AF05-DBF93F38816C}"/>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7" descr="sliced-apple.jpg">
            <a:extLst>
              <a:ext uri="{FF2B5EF4-FFF2-40B4-BE49-F238E27FC236}">
                <a16:creationId xmlns:a16="http://schemas.microsoft.com/office/drawing/2014/main" id="{8541C999-D7CD-4A61-BEDC-EA0060E5219E}"/>
              </a:ext>
            </a:extLst>
          </p:cNvPr>
          <p:cNvPicPr>
            <a:picLocks noChangeAspect="1"/>
          </p:cNvPicPr>
          <p:nvPr/>
        </p:nvPicPr>
        <p:blipFill>
          <a:blip r:embed="rId3">
            <a:extLst>
              <a:ext uri="{28A0092B-C50C-407E-A947-70E740481C1C}">
                <a14:useLocalDpi xmlns:a14="http://schemas.microsoft.com/office/drawing/2010/main" val="0"/>
              </a:ext>
            </a:extLst>
          </a:blip>
          <a:srcRect l="5882" r="5882"/>
          <a:stretch>
            <a:fillRect/>
          </a:stretch>
        </p:blipFill>
        <p:spPr bwMode="auto">
          <a:xfrm rot="120000">
            <a:off x="7515225" y="2047875"/>
            <a:ext cx="3657600"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7958" name="Rectangle 6">
            <a:extLst>
              <a:ext uri="{FF2B5EF4-FFF2-40B4-BE49-F238E27FC236}">
                <a16:creationId xmlns:a16="http://schemas.microsoft.com/office/drawing/2014/main" id="{8DFB08A2-8B59-45BF-8454-2DD1762C383A}"/>
              </a:ext>
            </a:extLst>
          </p:cNvPr>
          <p:cNvSpPr>
            <a:spLocks noGrp="1" noChangeArrowheads="1"/>
          </p:cNvSpPr>
          <p:nvPr>
            <p:ph type="body" idx="1"/>
          </p:nvPr>
        </p:nvSpPr>
        <p:spPr>
          <a:xfrm>
            <a:off x="836613" y="1752600"/>
            <a:ext cx="5895975" cy="3048000"/>
          </a:xfrm>
        </p:spPr>
        <p:txBody>
          <a:bodyPr/>
          <a:lstStyle/>
          <a:p>
            <a:pPr marL="342900" indent="-342900" eaLnBrk="1" hangingPunct="1">
              <a:buClr>
                <a:srgbClr val="009383"/>
              </a:buClr>
              <a:buFont typeface="Arial" panose="020B0604020202020204" pitchFamily="34" charset="0"/>
              <a:buChar char="•"/>
            </a:pPr>
            <a:r>
              <a:rPr lang="en-US" altLang="en-US" b="0">
                <a:solidFill>
                  <a:schemeClr val="tx1"/>
                </a:solidFill>
              </a:rPr>
              <a:t>Dysfunctional behavior is a symptom.</a:t>
            </a:r>
          </a:p>
          <a:p>
            <a:pPr marL="342900" indent="-342900" eaLnBrk="1" hangingPunct="1">
              <a:buClr>
                <a:srgbClr val="009383"/>
              </a:buClr>
              <a:buFont typeface="Arial" panose="020B0604020202020204" pitchFamily="34" charset="0"/>
              <a:buChar char="•"/>
            </a:pPr>
            <a:r>
              <a:rPr lang="en-US" altLang="en-US" b="0">
                <a:solidFill>
                  <a:schemeClr val="tx1"/>
                </a:solidFill>
              </a:rPr>
              <a:t>The participant is waving a red flag that is masking the real issue (root cause).</a:t>
            </a:r>
          </a:p>
          <a:p>
            <a:pPr marL="342900" indent="-342900" eaLnBrk="1" hangingPunct="1">
              <a:buClr>
                <a:srgbClr val="009383"/>
              </a:buClr>
              <a:buFont typeface="Arial" panose="020B0604020202020204" pitchFamily="34" charset="0"/>
              <a:buChar char="•"/>
            </a:pPr>
            <a:r>
              <a:rPr lang="en-US" altLang="en-US" b="0">
                <a:solidFill>
                  <a:schemeClr val="tx1"/>
                </a:solidFill>
              </a:rPr>
              <a:t>Treat dysfunctional behavior as a sign that the participant is asking for help.</a:t>
            </a:r>
          </a:p>
          <a:p>
            <a:pPr marL="342900" indent="-342900" eaLnBrk="1" hangingPunct="1">
              <a:buClr>
                <a:srgbClr val="009383"/>
              </a:buClr>
              <a:buFont typeface="Arial" panose="020B0604020202020204" pitchFamily="34" charset="0"/>
              <a:buChar char="•"/>
            </a:pPr>
            <a:r>
              <a:rPr lang="en-US" altLang="en-US" b="0">
                <a:solidFill>
                  <a:schemeClr val="tx1"/>
                </a:solidFill>
              </a:rPr>
              <a:t>Dysfunctional behavior tends to get worse over time.</a:t>
            </a:r>
          </a:p>
        </p:txBody>
      </p:sp>
      <p:sp>
        <p:nvSpPr>
          <p:cNvPr id="415748" name="Slide Number Placeholder 5">
            <a:extLst>
              <a:ext uri="{FF2B5EF4-FFF2-40B4-BE49-F238E27FC236}">
                <a16:creationId xmlns:a16="http://schemas.microsoft.com/office/drawing/2014/main" id="{4154D46E-F31D-464E-BB5D-2E7AF25174F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8EA17D5A-C298-4144-934A-CF05C2C66450}" type="slidenum">
              <a:rPr lang="en-US" altLang="en-US" sz="1000" b="0" smtClean="0">
                <a:solidFill>
                  <a:srgbClr val="7F7F7F"/>
                </a:solidFill>
              </a:rPr>
              <a:pPr>
                <a:lnSpc>
                  <a:spcPct val="100000"/>
                </a:lnSpc>
                <a:spcBef>
                  <a:spcPct val="0"/>
                </a:spcBef>
                <a:buFontTx/>
                <a:buNone/>
              </a:pPr>
              <a:t>144</a:t>
            </a:fld>
            <a:endParaRPr lang="en-US" altLang="en-US" sz="1000" b="0">
              <a:solidFill>
                <a:srgbClr val="7F7F7F"/>
              </a:solidFill>
            </a:endParaRPr>
          </a:p>
        </p:txBody>
      </p:sp>
      <p:sp>
        <p:nvSpPr>
          <p:cNvPr id="415749" name="Rectangle 5">
            <a:extLst>
              <a:ext uri="{FF2B5EF4-FFF2-40B4-BE49-F238E27FC236}">
                <a16:creationId xmlns:a16="http://schemas.microsoft.com/office/drawing/2014/main" id="{C8A92D80-6806-4E83-BBCC-3A752D874AFB}"/>
              </a:ext>
            </a:extLst>
          </p:cNvPr>
          <p:cNvSpPr>
            <a:spLocks noGrp="1" noChangeArrowheads="1"/>
          </p:cNvSpPr>
          <p:nvPr>
            <p:ph type="title"/>
          </p:nvPr>
        </p:nvSpPr>
        <p:spPr>
          <a:xfrm>
            <a:off x="657225" y="522288"/>
            <a:ext cx="9631363" cy="690562"/>
          </a:xfrm>
        </p:spPr>
        <p:txBody>
          <a:bodyPr/>
          <a:lstStyle/>
          <a:p>
            <a:pPr eaLnBrk="1" hangingPunct="1"/>
            <a:r>
              <a:rPr lang="en-US" altLang="en-US" sz="3600"/>
              <a:t>G2. Separate Symptom from Root Cause</a:t>
            </a:r>
          </a:p>
        </p:txBody>
      </p:sp>
      <p:sp>
        <p:nvSpPr>
          <p:cNvPr id="415750" name="TextBox 5">
            <a:extLst>
              <a:ext uri="{FF2B5EF4-FFF2-40B4-BE49-F238E27FC236}">
                <a16:creationId xmlns:a16="http://schemas.microsoft.com/office/drawing/2014/main" id="{B80544AD-C120-4BC4-AFDE-954C0A408528}"/>
              </a:ext>
            </a:extLst>
          </p:cNvPr>
          <p:cNvSpPr txBox="1">
            <a:spLocks noChangeArrowheads="1"/>
          </p:cNvSpPr>
          <p:nvPr/>
        </p:nvSpPr>
        <p:spPr bwMode="auto">
          <a:xfrm>
            <a:off x="10288588" y="4191000"/>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15751" name="TextBox 6">
            <a:extLst>
              <a:ext uri="{FF2B5EF4-FFF2-40B4-BE49-F238E27FC236}">
                <a16:creationId xmlns:a16="http://schemas.microsoft.com/office/drawing/2014/main" id="{BA20B32B-7F73-47E8-9468-B74F8EA9ADF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15752" name="TextBox 7">
            <a:extLst>
              <a:ext uri="{FF2B5EF4-FFF2-40B4-BE49-F238E27FC236}">
                <a16:creationId xmlns:a16="http://schemas.microsoft.com/office/drawing/2014/main" id="{17C2FAE7-BA69-4277-BA3A-5985984F725D}"/>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7958">
                                            <p:txEl>
                                              <p:pRg st="1" end="1"/>
                                            </p:txEl>
                                          </p:spTgt>
                                        </p:tgtEl>
                                        <p:attrNameLst>
                                          <p:attrName>style.visibility</p:attrName>
                                        </p:attrNameLst>
                                      </p:cBhvr>
                                      <p:to>
                                        <p:strVal val="visible"/>
                                      </p:to>
                                    </p:set>
                                    <p:animEffect transition="in" filter="dissolve">
                                      <p:cBhvr>
                                        <p:cTn id="7" dur="500"/>
                                        <p:tgtEl>
                                          <p:spTgt spid="637958">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37958">
                                            <p:txEl>
                                              <p:pRg st="2" end="2"/>
                                            </p:txEl>
                                          </p:spTgt>
                                        </p:tgtEl>
                                        <p:attrNameLst>
                                          <p:attrName>style.visibility</p:attrName>
                                        </p:attrNameLst>
                                      </p:cBhvr>
                                      <p:to>
                                        <p:strVal val="visible"/>
                                      </p:to>
                                    </p:set>
                                    <p:animEffect transition="in" filter="dissolve">
                                      <p:cBhvr>
                                        <p:cTn id="12" dur="500"/>
                                        <p:tgtEl>
                                          <p:spTgt spid="637958">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37958">
                                            <p:txEl>
                                              <p:pRg st="3" end="3"/>
                                            </p:txEl>
                                          </p:spTgt>
                                        </p:tgtEl>
                                        <p:attrNameLst>
                                          <p:attrName>style.visibility</p:attrName>
                                        </p:attrNameLst>
                                      </p:cBhvr>
                                      <p:to>
                                        <p:strVal val="visible"/>
                                      </p:to>
                                    </p:set>
                                    <p:animEffect transition="in" filter="dissolve">
                                      <p:cBhvr>
                                        <p:cTn id="17" dur="500"/>
                                        <p:tgtEl>
                                          <p:spTgt spid="6379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Text Placeholder 3">
            <a:extLst>
              <a:ext uri="{FF2B5EF4-FFF2-40B4-BE49-F238E27FC236}">
                <a16:creationId xmlns:a16="http://schemas.microsoft.com/office/drawing/2014/main" id="{79C3BECD-1CAB-43C0-A223-328AFEF5FE27}"/>
              </a:ext>
            </a:extLst>
          </p:cNvPr>
          <p:cNvSpPr>
            <a:spLocks noGrp="1" noChangeArrowheads="1"/>
          </p:cNvSpPr>
          <p:nvPr>
            <p:ph type="body" idx="1"/>
          </p:nvPr>
        </p:nvSpPr>
        <p:spPr>
          <a:xfrm>
            <a:off x="657225" y="1679575"/>
            <a:ext cx="10815638" cy="4410075"/>
          </a:xfrm>
        </p:spPr>
        <p:txBody>
          <a:bodyPr/>
          <a:lstStyle/>
          <a:p>
            <a:pPr eaLnBrk="1" hangingPunct="1"/>
            <a:r>
              <a:rPr lang="en-US" altLang="en-US" b="0">
                <a:solidFill>
                  <a:schemeClr val="tx1"/>
                </a:solidFill>
              </a:rPr>
              <a:t>During preparation, inquire about issues and concerns that might cause problems during the session</a:t>
            </a:r>
          </a:p>
          <a:p>
            <a:pPr eaLnBrk="1" hangingPunct="1"/>
            <a:endParaRPr lang="en-US" altLang="en-US"/>
          </a:p>
        </p:txBody>
      </p:sp>
      <p:sp>
        <p:nvSpPr>
          <p:cNvPr id="417795" name="Slide Number Placeholder 3">
            <a:extLst>
              <a:ext uri="{FF2B5EF4-FFF2-40B4-BE49-F238E27FC236}">
                <a16:creationId xmlns:a16="http://schemas.microsoft.com/office/drawing/2014/main" id="{857C7DE9-37DC-42D8-A219-DFDFCF585B8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F769BDF-62A3-40C5-98E2-BD3C47F23304}" type="slidenum">
              <a:rPr lang="en-US" altLang="en-US" sz="1000" b="0" smtClean="0">
                <a:solidFill>
                  <a:srgbClr val="7F7F7F"/>
                </a:solidFill>
              </a:rPr>
              <a:pPr>
                <a:lnSpc>
                  <a:spcPct val="100000"/>
                </a:lnSpc>
                <a:spcBef>
                  <a:spcPct val="0"/>
                </a:spcBef>
                <a:buFontTx/>
                <a:buNone/>
              </a:pPr>
              <a:t>145</a:t>
            </a:fld>
            <a:endParaRPr lang="en-US" altLang="en-US" sz="1000" b="0">
              <a:solidFill>
                <a:srgbClr val="7F7F7F"/>
              </a:solidFill>
            </a:endParaRPr>
          </a:p>
        </p:txBody>
      </p:sp>
      <p:sp>
        <p:nvSpPr>
          <p:cNvPr id="417796" name="Title 1">
            <a:extLst>
              <a:ext uri="{FF2B5EF4-FFF2-40B4-BE49-F238E27FC236}">
                <a16:creationId xmlns:a16="http://schemas.microsoft.com/office/drawing/2014/main" id="{D59416EA-4825-4C33-A523-0A9179099A59}"/>
              </a:ext>
            </a:extLst>
          </p:cNvPr>
          <p:cNvSpPr>
            <a:spLocks noGrp="1" noChangeArrowheads="1"/>
          </p:cNvSpPr>
          <p:nvPr>
            <p:ph type="title"/>
          </p:nvPr>
        </p:nvSpPr>
        <p:spPr>
          <a:xfrm>
            <a:off x="657225" y="522288"/>
            <a:ext cx="7429500" cy="690562"/>
          </a:xfrm>
        </p:spPr>
        <p:txBody>
          <a:bodyPr/>
          <a:lstStyle/>
          <a:p>
            <a:pPr eaLnBrk="1" hangingPunct="1"/>
            <a:r>
              <a:rPr lang="en-US" altLang="en-US" sz="3600"/>
              <a:t>G3. Focus on Prevention</a:t>
            </a:r>
          </a:p>
        </p:txBody>
      </p:sp>
      <p:pic>
        <p:nvPicPr>
          <p:cNvPr id="75781" name="Picture 6">
            <a:extLst>
              <a:ext uri="{FF2B5EF4-FFF2-40B4-BE49-F238E27FC236}">
                <a16:creationId xmlns:a16="http://schemas.microsoft.com/office/drawing/2014/main" id="{62C90809-BA84-42EF-8FE2-EA251F97E52A}"/>
              </a:ext>
            </a:extLst>
          </p:cNvPr>
          <p:cNvPicPr>
            <a:picLocks noChangeAspect="1"/>
          </p:cNvPicPr>
          <p:nvPr/>
        </p:nvPicPr>
        <p:blipFill>
          <a:blip r:embed="rId3">
            <a:duotone>
              <a:prstClr val="black"/>
              <a:srgbClr val="009383">
                <a:tint val="45000"/>
                <a:satMod val="400000"/>
              </a:srgbClr>
            </a:duotone>
          </a:blip>
          <a:srcRect/>
          <a:stretch>
            <a:fillRect/>
          </a:stretch>
        </p:blipFill>
        <p:spPr bwMode="auto">
          <a:xfrm>
            <a:off x="6051550" y="2487613"/>
            <a:ext cx="647700" cy="1625600"/>
          </a:xfrm>
          <a:prstGeom prst="rect">
            <a:avLst/>
          </a:prstGeom>
          <a:noFill/>
          <a:ln>
            <a:noFill/>
          </a:ln>
        </p:spPr>
      </p:pic>
      <p:pic>
        <p:nvPicPr>
          <p:cNvPr id="417798" name="Picture 7">
            <a:extLst>
              <a:ext uri="{FF2B5EF4-FFF2-40B4-BE49-F238E27FC236}">
                <a16:creationId xmlns:a16="http://schemas.microsoft.com/office/drawing/2014/main" id="{0FA25056-7FE9-4F56-BE27-6F45149DE3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7613" y="2447925"/>
            <a:ext cx="7493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7799" name="Picture 11">
            <a:extLst>
              <a:ext uri="{FF2B5EF4-FFF2-40B4-BE49-F238E27FC236}">
                <a16:creationId xmlns:a16="http://schemas.microsoft.com/office/drawing/2014/main" id="{722FC056-E9EC-4DEE-9F39-47FE445AA0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2447925"/>
            <a:ext cx="7493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5">
            <a:extLst>
              <a:ext uri="{FF2B5EF4-FFF2-40B4-BE49-F238E27FC236}">
                <a16:creationId xmlns:a16="http://schemas.microsoft.com/office/drawing/2014/main" id="{26046961-7F80-4F5A-8533-8085AC67F116}"/>
              </a:ext>
            </a:extLst>
          </p:cNvPr>
          <p:cNvGrpSpPr>
            <a:grpSpLocks/>
          </p:cNvGrpSpPr>
          <p:nvPr/>
        </p:nvGrpSpPr>
        <p:grpSpPr bwMode="auto">
          <a:xfrm>
            <a:off x="7770813" y="2543175"/>
            <a:ext cx="1809750" cy="1630363"/>
            <a:chOff x="5967412" y="2542491"/>
            <a:chExt cx="1810895" cy="1631216"/>
          </a:xfrm>
        </p:grpSpPr>
        <p:sp>
          <p:nvSpPr>
            <p:cNvPr id="417816" name="TextBox 14">
              <a:extLst>
                <a:ext uri="{FF2B5EF4-FFF2-40B4-BE49-F238E27FC236}">
                  <a16:creationId xmlns:a16="http://schemas.microsoft.com/office/drawing/2014/main" id="{94E3F686-2E5E-4BA1-ACA8-6C7013C1BBCF}"/>
                </a:ext>
              </a:extLst>
            </p:cNvPr>
            <p:cNvSpPr txBox="1">
              <a:spLocks noChangeArrowheads="1"/>
            </p:cNvSpPr>
            <p:nvPr/>
          </p:nvSpPr>
          <p:spPr bwMode="auto">
            <a:xfrm>
              <a:off x="6288315" y="2542491"/>
              <a:ext cx="148999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r" eaLnBrk="1" hangingPunct="1">
                <a:lnSpc>
                  <a:spcPct val="100000"/>
                </a:lnSpc>
                <a:spcBef>
                  <a:spcPct val="0"/>
                </a:spcBef>
                <a:buFontTx/>
                <a:buNone/>
              </a:pPr>
              <a:r>
                <a:rPr lang="en-US" altLang="en-US" sz="2000" b="0">
                  <a:solidFill>
                    <a:srgbClr val="00467F"/>
                  </a:solidFill>
                </a:rPr>
                <a:t>Tends to  </a:t>
              </a:r>
              <a:br>
                <a:rPr lang="en-US" altLang="en-US" sz="2000" b="0">
                  <a:solidFill>
                    <a:srgbClr val="00467F"/>
                  </a:solidFill>
                </a:rPr>
              </a:br>
              <a:r>
                <a:rPr lang="en-US" altLang="en-US" sz="2000" b="0">
                  <a:solidFill>
                    <a:srgbClr val="00467F"/>
                  </a:solidFill>
                </a:rPr>
                <a:t>point out problems </a:t>
              </a:r>
              <a:br>
                <a:rPr lang="en-US" altLang="en-US" sz="2000" b="0">
                  <a:solidFill>
                    <a:srgbClr val="00467F"/>
                  </a:solidFill>
                </a:rPr>
              </a:br>
              <a:r>
                <a:rPr lang="en-US" altLang="en-US" sz="2000" b="0">
                  <a:solidFill>
                    <a:srgbClr val="00467F"/>
                  </a:solidFill>
                </a:rPr>
                <a:t>instead of solutions</a:t>
              </a:r>
            </a:p>
          </p:txBody>
        </p:sp>
        <p:cxnSp>
          <p:nvCxnSpPr>
            <p:cNvPr id="22" name="Straight Connector 21">
              <a:extLst>
                <a:ext uri="{FF2B5EF4-FFF2-40B4-BE49-F238E27FC236}">
                  <a16:creationId xmlns:a16="http://schemas.microsoft.com/office/drawing/2014/main" id="{992458C3-98DB-40BB-9395-DE6DA6357565}"/>
                </a:ext>
              </a:extLst>
            </p:cNvPr>
            <p:cNvCxnSpPr/>
            <p:nvPr/>
          </p:nvCxnSpPr>
          <p:spPr>
            <a:xfrm rot="10800000">
              <a:off x="5967412" y="2801389"/>
              <a:ext cx="641756" cy="1588"/>
            </a:xfrm>
            <a:prstGeom prst="line">
              <a:avLst/>
            </a:prstGeom>
            <a:ln>
              <a:solidFill>
                <a:srgbClr val="00467F"/>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32">
            <a:extLst>
              <a:ext uri="{FF2B5EF4-FFF2-40B4-BE49-F238E27FC236}">
                <a16:creationId xmlns:a16="http://schemas.microsoft.com/office/drawing/2014/main" id="{089CC2C0-CB1E-4EAE-A05F-46D0F0117386}"/>
              </a:ext>
            </a:extLst>
          </p:cNvPr>
          <p:cNvGrpSpPr>
            <a:grpSpLocks/>
          </p:cNvGrpSpPr>
          <p:nvPr/>
        </p:nvGrpSpPr>
        <p:grpSpPr bwMode="auto">
          <a:xfrm>
            <a:off x="2578100" y="2497138"/>
            <a:ext cx="2379663" cy="1939925"/>
            <a:chOff x="775706" y="2497584"/>
            <a:chExt cx="2378691" cy="1938992"/>
          </a:xfrm>
        </p:grpSpPr>
        <p:sp>
          <p:nvSpPr>
            <p:cNvPr id="417814" name="TextBox 17">
              <a:extLst>
                <a:ext uri="{FF2B5EF4-FFF2-40B4-BE49-F238E27FC236}">
                  <a16:creationId xmlns:a16="http://schemas.microsoft.com/office/drawing/2014/main" id="{9BE134F6-4D37-447A-9B14-8D8F5AEB31A4}"/>
                </a:ext>
              </a:extLst>
            </p:cNvPr>
            <p:cNvSpPr txBox="1">
              <a:spLocks noChangeArrowheads="1"/>
            </p:cNvSpPr>
            <p:nvPr/>
          </p:nvSpPr>
          <p:spPr bwMode="auto">
            <a:xfrm>
              <a:off x="775706" y="2497584"/>
              <a:ext cx="180516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0">
                  <a:solidFill>
                    <a:srgbClr val="00467F"/>
                  </a:solidFill>
                </a:rPr>
                <a:t>Believe they stand to lose something if the session achieves its objectives</a:t>
              </a:r>
            </a:p>
          </p:txBody>
        </p:sp>
        <p:cxnSp>
          <p:nvCxnSpPr>
            <p:cNvPr id="24" name="Straight Connector 23">
              <a:extLst>
                <a:ext uri="{FF2B5EF4-FFF2-40B4-BE49-F238E27FC236}">
                  <a16:creationId xmlns:a16="http://schemas.microsoft.com/office/drawing/2014/main" id="{B9C1FC32-8921-47D3-955B-77F0CF11D593}"/>
                </a:ext>
              </a:extLst>
            </p:cNvPr>
            <p:cNvCxnSpPr/>
            <p:nvPr/>
          </p:nvCxnSpPr>
          <p:spPr>
            <a:xfrm rot="10800000">
              <a:off x="2513309" y="2800650"/>
              <a:ext cx="641088" cy="1587"/>
            </a:xfrm>
            <a:prstGeom prst="line">
              <a:avLst/>
            </a:prstGeom>
            <a:ln>
              <a:solidFill>
                <a:srgbClr val="00467F"/>
              </a:solidFill>
            </a:ln>
            <a:effectLst/>
          </p:spPr>
          <p:style>
            <a:lnRef idx="2">
              <a:schemeClr val="accent1"/>
            </a:lnRef>
            <a:fillRef idx="0">
              <a:schemeClr val="accent1"/>
            </a:fillRef>
            <a:effectRef idx="1">
              <a:schemeClr val="accent1"/>
            </a:effectRef>
            <a:fontRef idx="minor">
              <a:schemeClr val="tx1"/>
            </a:fontRef>
          </p:style>
        </p:cxnSp>
      </p:grpSp>
      <p:grpSp>
        <p:nvGrpSpPr>
          <p:cNvPr id="5" name="Group 34">
            <a:extLst>
              <a:ext uri="{FF2B5EF4-FFF2-40B4-BE49-F238E27FC236}">
                <a16:creationId xmlns:a16="http://schemas.microsoft.com/office/drawing/2014/main" id="{A61522AB-9760-4D9F-8CA7-9CA1BC710599}"/>
              </a:ext>
            </a:extLst>
          </p:cNvPr>
          <p:cNvGrpSpPr>
            <a:grpSpLocks/>
          </p:cNvGrpSpPr>
          <p:nvPr/>
        </p:nvGrpSpPr>
        <p:grpSpPr bwMode="auto">
          <a:xfrm>
            <a:off x="7770813" y="4632325"/>
            <a:ext cx="1809750" cy="1322388"/>
            <a:chOff x="5967412" y="5065522"/>
            <a:chExt cx="1810894" cy="1323439"/>
          </a:xfrm>
        </p:grpSpPr>
        <p:sp>
          <p:nvSpPr>
            <p:cNvPr id="417812" name="TextBox 16">
              <a:extLst>
                <a:ext uri="{FF2B5EF4-FFF2-40B4-BE49-F238E27FC236}">
                  <a16:creationId xmlns:a16="http://schemas.microsoft.com/office/drawing/2014/main" id="{837D7B25-A678-4575-9195-FDC0A6ADC087}"/>
                </a:ext>
              </a:extLst>
            </p:cNvPr>
            <p:cNvSpPr txBox="1">
              <a:spLocks noChangeArrowheads="1"/>
            </p:cNvSpPr>
            <p:nvPr/>
          </p:nvSpPr>
          <p:spPr bwMode="auto">
            <a:xfrm>
              <a:off x="5990053" y="5065522"/>
              <a:ext cx="178825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r" eaLnBrk="1" hangingPunct="1">
                <a:lnSpc>
                  <a:spcPct val="100000"/>
                </a:lnSpc>
                <a:spcBef>
                  <a:spcPct val="0"/>
                </a:spcBef>
                <a:buFontTx/>
                <a:buNone/>
              </a:pPr>
              <a:r>
                <a:rPr lang="en-US" altLang="en-US" sz="2000" b="0">
                  <a:solidFill>
                    <a:srgbClr val="009383"/>
                  </a:solidFill>
                </a:rPr>
                <a:t>Not on favorable terms with one another</a:t>
              </a:r>
            </a:p>
          </p:txBody>
        </p:sp>
        <p:cxnSp>
          <p:nvCxnSpPr>
            <p:cNvPr id="26" name="Straight Connector 25">
              <a:extLst>
                <a:ext uri="{FF2B5EF4-FFF2-40B4-BE49-F238E27FC236}">
                  <a16:creationId xmlns:a16="http://schemas.microsoft.com/office/drawing/2014/main" id="{104D00FD-B2EF-403C-B00B-C8A2F90FFE43}"/>
                </a:ext>
              </a:extLst>
            </p:cNvPr>
            <p:cNvCxnSpPr/>
            <p:nvPr/>
          </p:nvCxnSpPr>
          <p:spPr>
            <a:xfrm rot="10800000">
              <a:off x="5967412" y="5284771"/>
              <a:ext cx="641755" cy="1589"/>
            </a:xfrm>
            <a:prstGeom prst="line">
              <a:avLst/>
            </a:prstGeom>
            <a:ln>
              <a:solidFill>
                <a:srgbClr val="009383"/>
              </a:solidFill>
            </a:ln>
            <a:effectLst/>
          </p:spPr>
          <p:style>
            <a:lnRef idx="2">
              <a:schemeClr val="accent1"/>
            </a:lnRef>
            <a:fillRef idx="0">
              <a:schemeClr val="accent1"/>
            </a:fillRef>
            <a:effectRef idx="1">
              <a:schemeClr val="accent1"/>
            </a:effectRef>
            <a:fontRef idx="minor">
              <a:schemeClr val="tx1"/>
            </a:fontRef>
          </p:style>
        </p:cxnSp>
      </p:grpSp>
      <p:grpSp>
        <p:nvGrpSpPr>
          <p:cNvPr id="6" name="Group 33">
            <a:extLst>
              <a:ext uri="{FF2B5EF4-FFF2-40B4-BE49-F238E27FC236}">
                <a16:creationId xmlns:a16="http://schemas.microsoft.com/office/drawing/2014/main" id="{39AAF203-4B43-4610-9D7D-407E012BF531}"/>
              </a:ext>
            </a:extLst>
          </p:cNvPr>
          <p:cNvGrpSpPr>
            <a:grpSpLocks/>
          </p:cNvGrpSpPr>
          <p:nvPr/>
        </p:nvGrpSpPr>
        <p:grpSpPr bwMode="auto">
          <a:xfrm>
            <a:off x="2578100" y="4506913"/>
            <a:ext cx="2379663" cy="1016000"/>
            <a:chOff x="775705" y="5050024"/>
            <a:chExt cx="2378692" cy="1015663"/>
          </a:xfrm>
        </p:grpSpPr>
        <p:sp>
          <p:nvSpPr>
            <p:cNvPr id="417810" name="TextBox 13">
              <a:extLst>
                <a:ext uri="{FF2B5EF4-FFF2-40B4-BE49-F238E27FC236}">
                  <a16:creationId xmlns:a16="http://schemas.microsoft.com/office/drawing/2014/main" id="{080B4A79-7D09-417B-A500-AC669E3A381E}"/>
                </a:ext>
              </a:extLst>
            </p:cNvPr>
            <p:cNvSpPr txBox="1">
              <a:spLocks noChangeArrowheads="1"/>
            </p:cNvSpPr>
            <p:nvPr/>
          </p:nvSpPr>
          <p:spPr bwMode="auto">
            <a:xfrm>
              <a:off x="775705" y="5050024"/>
              <a:ext cx="191440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000" b="0">
                  <a:solidFill>
                    <a:srgbClr val="009383"/>
                  </a:solidFill>
                </a:rPr>
                <a:t>Not in favor of holding the session</a:t>
              </a:r>
            </a:p>
          </p:txBody>
        </p:sp>
        <p:cxnSp>
          <p:nvCxnSpPr>
            <p:cNvPr id="27" name="Straight Connector 26">
              <a:extLst>
                <a:ext uri="{FF2B5EF4-FFF2-40B4-BE49-F238E27FC236}">
                  <a16:creationId xmlns:a16="http://schemas.microsoft.com/office/drawing/2014/main" id="{76EE560F-A69C-468A-969F-F879233AE695}"/>
                </a:ext>
              </a:extLst>
            </p:cNvPr>
            <p:cNvCxnSpPr/>
            <p:nvPr/>
          </p:nvCxnSpPr>
          <p:spPr>
            <a:xfrm rot="10800000">
              <a:off x="2513309" y="5408680"/>
              <a:ext cx="641088" cy="1586"/>
            </a:xfrm>
            <a:prstGeom prst="line">
              <a:avLst/>
            </a:prstGeom>
            <a:ln>
              <a:solidFill>
                <a:srgbClr val="009383"/>
              </a:solidFill>
            </a:ln>
            <a:effectLst/>
          </p:spPr>
          <p:style>
            <a:lnRef idx="2">
              <a:schemeClr val="accent1"/>
            </a:lnRef>
            <a:fillRef idx="0">
              <a:schemeClr val="accent1"/>
            </a:fillRef>
            <a:effectRef idx="1">
              <a:schemeClr val="accent1"/>
            </a:effectRef>
            <a:fontRef idx="minor">
              <a:schemeClr val="tx1"/>
            </a:fontRef>
          </p:style>
        </p:cxnSp>
      </p:grpSp>
      <p:pic>
        <p:nvPicPr>
          <p:cNvPr id="75788" name="Picture 28">
            <a:extLst>
              <a:ext uri="{FF2B5EF4-FFF2-40B4-BE49-F238E27FC236}">
                <a16:creationId xmlns:a16="http://schemas.microsoft.com/office/drawing/2014/main" id="{0B65B44B-0E1A-427F-9C1A-E1E37B62D085}"/>
              </a:ext>
            </a:extLst>
          </p:cNvPr>
          <p:cNvPicPr>
            <a:picLocks noChangeAspect="1"/>
          </p:cNvPicPr>
          <p:nvPr/>
        </p:nvPicPr>
        <p:blipFill>
          <a:blip r:embed="rId3">
            <a:duotone>
              <a:prstClr val="black"/>
              <a:srgbClr val="009383">
                <a:tint val="45000"/>
                <a:satMod val="400000"/>
              </a:srgbClr>
            </a:duotone>
            <a:alphaModFix/>
          </a:blip>
          <a:srcRect/>
          <a:stretch>
            <a:fillRect/>
          </a:stretch>
        </p:blipFill>
        <p:spPr bwMode="auto">
          <a:xfrm>
            <a:off x="7023100" y="4318000"/>
            <a:ext cx="647700" cy="1625600"/>
          </a:xfrm>
          <a:prstGeom prst="rect">
            <a:avLst/>
          </a:prstGeom>
          <a:noFill/>
          <a:ln>
            <a:noFill/>
          </a:ln>
        </p:spPr>
      </p:pic>
      <p:pic>
        <p:nvPicPr>
          <p:cNvPr id="417805" name="Picture 30">
            <a:extLst>
              <a:ext uri="{FF2B5EF4-FFF2-40B4-BE49-F238E27FC236}">
                <a16:creationId xmlns:a16="http://schemas.microsoft.com/office/drawing/2014/main" id="{056B61FC-1506-4961-BDFE-B80BEBEEB6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00750" y="4278313"/>
            <a:ext cx="7493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90" name="Picture 31">
            <a:extLst>
              <a:ext uri="{FF2B5EF4-FFF2-40B4-BE49-F238E27FC236}">
                <a16:creationId xmlns:a16="http://schemas.microsoft.com/office/drawing/2014/main" id="{E7F1EB46-AF78-44AE-BB04-BF125092B44E}"/>
              </a:ext>
            </a:extLst>
          </p:cNvPr>
          <p:cNvPicPr>
            <a:picLocks noChangeAspect="1"/>
          </p:cNvPicPr>
          <p:nvPr/>
        </p:nvPicPr>
        <p:blipFill>
          <a:blip r:embed="rId3">
            <a:duotone>
              <a:prstClr val="black"/>
              <a:srgbClr val="009383">
                <a:tint val="45000"/>
                <a:satMod val="400000"/>
              </a:srgbClr>
            </a:duotone>
          </a:blip>
          <a:srcRect/>
          <a:stretch>
            <a:fillRect/>
          </a:stretch>
        </p:blipFill>
        <p:spPr bwMode="auto">
          <a:xfrm>
            <a:off x="5078413" y="4318000"/>
            <a:ext cx="647700" cy="1625600"/>
          </a:xfrm>
          <a:prstGeom prst="rect">
            <a:avLst/>
          </a:prstGeom>
          <a:noFill/>
          <a:ln>
            <a:noFill/>
          </a:ln>
        </p:spPr>
      </p:pic>
      <p:sp>
        <p:nvSpPr>
          <p:cNvPr id="417807" name="TextBox 22">
            <a:extLst>
              <a:ext uri="{FF2B5EF4-FFF2-40B4-BE49-F238E27FC236}">
                <a16:creationId xmlns:a16="http://schemas.microsoft.com/office/drawing/2014/main" id="{A9AB5ED2-4EDF-4794-999C-862EC245FB51}"/>
              </a:ext>
            </a:extLst>
          </p:cNvPr>
          <p:cNvSpPr txBox="1">
            <a:spLocks noChangeArrowheads="1"/>
          </p:cNvSpPr>
          <p:nvPr/>
        </p:nvSpPr>
        <p:spPr bwMode="auto">
          <a:xfrm>
            <a:off x="10288588" y="2292350"/>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17808" name="TextBox 27">
            <a:extLst>
              <a:ext uri="{FF2B5EF4-FFF2-40B4-BE49-F238E27FC236}">
                <a16:creationId xmlns:a16="http://schemas.microsoft.com/office/drawing/2014/main" id="{BAA6F9CF-FBDE-427A-96E9-F7AF79819C47}"/>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17809" name="TextBox 28">
            <a:extLst>
              <a:ext uri="{FF2B5EF4-FFF2-40B4-BE49-F238E27FC236}">
                <a16:creationId xmlns:a16="http://schemas.microsoft.com/office/drawing/2014/main" id="{0CBA880D-95F0-4CCA-A676-170FDDFFBB45}"/>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FA8580-FBB8-42E4-989B-65DE4B5C89B9}"/>
              </a:ext>
            </a:extLst>
          </p:cNvPr>
          <p:cNvSpPr>
            <a:spLocks noGrp="1" noChangeArrowheads="1"/>
          </p:cNvSpPr>
          <p:nvPr>
            <p:ph type="body" idx="1"/>
          </p:nvPr>
        </p:nvSpPr>
        <p:spPr>
          <a:xfrm>
            <a:off x="657225" y="1679575"/>
            <a:ext cx="10815638" cy="3273425"/>
          </a:xfrm>
        </p:spPr>
        <p:txBody>
          <a:bodyPr/>
          <a:lstStyle/>
          <a:p>
            <a:pPr marL="457200" indent="-457200" eaLnBrk="1" hangingPunct="1">
              <a:spcAft>
                <a:spcPts val="600"/>
              </a:spcAft>
              <a:buClr>
                <a:srgbClr val="009383"/>
              </a:buClr>
              <a:buFont typeface="Arial" panose="020B0604020202020204" pitchFamily="34" charset="0"/>
              <a:buChar char="•"/>
            </a:pPr>
            <a:r>
              <a:rPr lang="en-US" altLang="en-US" sz="2600" b="0">
                <a:solidFill>
                  <a:schemeClr val="tx1"/>
                </a:solidFill>
              </a:rPr>
              <a:t>Develop and execute strategies for preventing problems:</a:t>
            </a:r>
          </a:p>
          <a:p>
            <a:pPr marL="800100" lvl="1" indent="-342900" eaLnBrk="1" hangingPunct="1">
              <a:spcAft>
                <a:spcPts val="600"/>
              </a:spcAft>
              <a:buClr>
                <a:srgbClr val="009383"/>
              </a:buClr>
              <a:buFont typeface="Arial" panose="020B0604020202020204" pitchFamily="34" charset="0"/>
              <a:buChar char="•"/>
            </a:pPr>
            <a:r>
              <a:rPr lang="en-US" altLang="en-US" sz="2400">
                <a:solidFill>
                  <a:schemeClr val="tx1"/>
                </a:solidFill>
              </a:rPr>
              <a:t>Assigning seats</a:t>
            </a:r>
          </a:p>
          <a:p>
            <a:pPr marL="800100" lvl="1" indent="-342900" eaLnBrk="1" hangingPunct="1">
              <a:spcAft>
                <a:spcPts val="600"/>
              </a:spcAft>
              <a:buClr>
                <a:srgbClr val="009383"/>
              </a:buClr>
              <a:buFont typeface="Arial" panose="020B0604020202020204" pitchFamily="34" charset="0"/>
              <a:buChar char="•"/>
            </a:pPr>
            <a:r>
              <a:rPr lang="en-US" altLang="en-US" sz="2400">
                <a:solidFill>
                  <a:schemeClr val="tx1"/>
                </a:solidFill>
              </a:rPr>
              <a:t>Adding ground rules</a:t>
            </a:r>
          </a:p>
          <a:p>
            <a:pPr marL="800100" lvl="1" indent="-342900" eaLnBrk="1" hangingPunct="1">
              <a:spcAft>
                <a:spcPts val="600"/>
              </a:spcAft>
              <a:buClr>
                <a:srgbClr val="009383"/>
              </a:buClr>
              <a:buFont typeface="Arial" panose="020B0604020202020204" pitchFamily="34" charset="0"/>
              <a:buChar char="•"/>
            </a:pPr>
            <a:r>
              <a:rPr lang="en-US" altLang="en-US" sz="2400">
                <a:solidFill>
                  <a:schemeClr val="tx1"/>
                </a:solidFill>
              </a:rPr>
              <a:t>Making sure you interact with particular people</a:t>
            </a:r>
          </a:p>
          <a:p>
            <a:pPr marL="800100" lvl="1" indent="-342900" eaLnBrk="1" hangingPunct="1">
              <a:spcAft>
                <a:spcPts val="600"/>
              </a:spcAft>
              <a:buClr>
                <a:srgbClr val="009383"/>
              </a:buClr>
              <a:buFont typeface="Arial" panose="020B0604020202020204" pitchFamily="34" charset="0"/>
              <a:buChar char="•"/>
            </a:pPr>
            <a:r>
              <a:rPr lang="en-US" altLang="en-US" sz="2400">
                <a:solidFill>
                  <a:schemeClr val="tx1"/>
                </a:solidFill>
              </a:rPr>
              <a:t>Paying close attention to particular reactions</a:t>
            </a:r>
          </a:p>
          <a:p>
            <a:pPr marL="800100" lvl="1" indent="-342900" eaLnBrk="1" hangingPunct="1">
              <a:spcAft>
                <a:spcPts val="600"/>
              </a:spcAft>
              <a:buClr>
                <a:srgbClr val="009383"/>
              </a:buClr>
              <a:buFont typeface="Arial" panose="020B0604020202020204" pitchFamily="34" charset="0"/>
              <a:buChar char="•"/>
            </a:pPr>
            <a:r>
              <a:rPr lang="en-US" altLang="en-US" sz="2400">
                <a:solidFill>
                  <a:schemeClr val="tx1"/>
                </a:solidFill>
              </a:rPr>
              <a:t>Holding informal meeting during breaks</a:t>
            </a:r>
          </a:p>
        </p:txBody>
      </p:sp>
      <p:sp>
        <p:nvSpPr>
          <p:cNvPr id="419843" name="Slide Number Placeholder 3">
            <a:extLst>
              <a:ext uri="{FF2B5EF4-FFF2-40B4-BE49-F238E27FC236}">
                <a16:creationId xmlns:a16="http://schemas.microsoft.com/office/drawing/2014/main" id="{98D75D4D-F019-4F89-95F2-661FD21690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B391B9BE-EFA2-46BB-861E-E71E983D6A3C}" type="slidenum">
              <a:rPr lang="en-US" altLang="en-US" sz="1000" b="0" smtClean="0">
                <a:solidFill>
                  <a:srgbClr val="7F7F7F"/>
                </a:solidFill>
              </a:rPr>
              <a:pPr>
                <a:lnSpc>
                  <a:spcPct val="100000"/>
                </a:lnSpc>
                <a:spcBef>
                  <a:spcPct val="0"/>
                </a:spcBef>
                <a:buFontTx/>
                <a:buNone/>
              </a:pPr>
              <a:t>146</a:t>
            </a:fld>
            <a:endParaRPr lang="en-US" altLang="en-US" sz="1000" b="0">
              <a:solidFill>
                <a:srgbClr val="7F7F7F"/>
              </a:solidFill>
            </a:endParaRPr>
          </a:p>
        </p:txBody>
      </p:sp>
      <p:sp>
        <p:nvSpPr>
          <p:cNvPr id="419844" name="Title 1">
            <a:extLst>
              <a:ext uri="{FF2B5EF4-FFF2-40B4-BE49-F238E27FC236}">
                <a16:creationId xmlns:a16="http://schemas.microsoft.com/office/drawing/2014/main" id="{4F149E8D-EA82-4361-984F-90F17BA88316}"/>
              </a:ext>
            </a:extLst>
          </p:cNvPr>
          <p:cNvSpPr>
            <a:spLocks noGrp="1" noChangeArrowheads="1"/>
          </p:cNvSpPr>
          <p:nvPr>
            <p:ph type="title"/>
          </p:nvPr>
        </p:nvSpPr>
        <p:spPr>
          <a:xfrm>
            <a:off x="657225" y="522288"/>
            <a:ext cx="7429500" cy="690562"/>
          </a:xfrm>
        </p:spPr>
        <p:txBody>
          <a:bodyPr/>
          <a:lstStyle/>
          <a:p>
            <a:pPr eaLnBrk="1" hangingPunct="1"/>
            <a:r>
              <a:rPr lang="en-US" altLang="en-US" sz="3600"/>
              <a:t>G3. Focus on Prevention</a:t>
            </a:r>
          </a:p>
        </p:txBody>
      </p:sp>
      <p:sp>
        <p:nvSpPr>
          <p:cNvPr id="419845" name="TextBox 4">
            <a:extLst>
              <a:ext uri="{FF2B5EF4-FFF2-40B4-BE49-F238E27FC236}">
                <a16:creationId xmlns:a16="http://schemas.microsoft.com/office/drawing/2014/main" id="{A80BC732-0A74-44C4-B344-6950C2913268}"/>
              </a:ext>
            </a:extLst>
          </p:cNvPr>
          <p:cNvSpPr txBox="1">
            <a:spLocks noChangeArrowheads="1"/>
          </p:cNvSpPr>
          <p:nvPr/>
        </p:nvSpPr>
        <p:spPr bwMode="auto">
          <a:xfrm>
            <a:off x="10288588" y="4724400"/>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19846" name="TextBox 5">
            <a:extLst>
              <a:ext uri="{FF2B5EF4-FFF2-40B4-BE49-F238E27FC236}">
                <a16:creationId xmlns:a16="http://schemas.microsoft.com/office/drawing/2014/main" id="{A4C8C57C-A892-49F6-83C6-CA4820CB04B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19847" name="TextBox 6">
            <a:extLst>
              <a:ext uri="{FF2B5EF4-FFF2-40B4-BE49-F238E27FC236}">
                <a16:creationId xmlns:a16="http://schemas.microsoft.com/office/drawing/2014/main" id="{94A206BD-91FD-4C4A-9F74-2E8A60A8761F}"/>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itle 4">
            <a:extLst>
              <a:ext uri="{FF2B5EF4-FFF2-40B4-BE49-F238E27FC236}">
                <a16:creationId xmlns:a16="http://schemas.microsoft.com/office/drawing/2014/main" id="{0E260006-AC2A-49F8-8031-1D16BF5C4F34}"/>
              </a:ext>
            </a:extLst>
          </p:cNvPr>
          <p:cNvSpPr>
            <a:spLocks noGrp="1"/>
          </p:cNvSpPr>
          <p:nvPr>
            <p:ph type="title"/>
          </p:nvPr>
        </p:nvSpPr>
        <p:spPr>
          <a:xfrm>
            <a:off x="685800" y="690563"/>
            <a:ext cx="8763000" cy="1241425"/>
          </a:xfrm>
        </p:spPr>
        <p:txBody>
          <a:bodyPr rtlCol="0">
            <a:normAutofit fontScale="90000"/>
          </a:bodyPr>
          <a:lstStyle/>
          <a:p>
            <a:pPr eaLnBrk="1" fontAlgn="auto" hangingPunct="1">
              <a:spcAft>
                <a:spcPts val="0"/>
              </a:spcAft>
              <a:defRPr/>
            </a:pPr>
            <a:r>
              <a:rPr lang="en-US" altLang="en-US" b="1" dirty="0">
                <a:latin typeface="Arial" panose="020B0604020202020204" pitchFamily="34" charset="0"/>
                <a:cs typeface="Arial" panose="020B0604020202020204" pitchFamily="34" charset="0"/>
              </a:rPr>
              <a:t>G4. Detect Non-Verbal Cues</a:t>
            </a:r>
            <a:endParaRPr lang="en-US" altLang="en-US" b="1" dirty="0">
              <a:latin typeface="Arial" panose="020B0604020202020204" pitchFamily="34" charset="0"/>
              <a:ea typeface="Franklin Gothic Book" panose="020B0503020102020204" pitchFamily="34" charset="0"/>
              <a:cs typeface="Arial" panose="020B0604020202020204" pitchFamily="34" charset="0"/>
            </a:endParaRPr>
          </a:p>
        </p:txBody>
      </p:sp>
      <p:sp>
        <p:nvSpPr>
          <p:cNvPr id="421891" name="Slide Number Placeholder 3">
            <a:extLst>
              <a:ext uri="{FF2B5EF4-FFF2-40B4-BE49-F238E27FC236}">
                <a16:creationId xmlns:a16="http://schemas.microsoft.com/office/drawing/2014/main" id="{060FC55A-AE8E-484E-988D-735D3EB95455}"/>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600CD20-EEFC-4458-B97E-EE6925277B12}" type="slidenum">
              <a:rPr lang="en-US" altLang="en-US" sz="1000" b="0">
                <a:solidFill>
                  <a:srgbClr val="FFFFFF"/>
                </a:solidFill>
                <a:latin typeface="Arial" panose="020B0604020202020204" pitchFamily="34" charset="0"/>
              </a:rPr>
              <a:pPr>
                <a:lnSpc>
                  <a:spcPct val="100000"/>
                </a:lnSpc>
                <a:spcBef>
                  <a:spcPct val="0"/>
                </a:spcBef>
                <a:buFontTx/>
                <a:buNone/>
              </a:pPr>
              <a:t>147</a:t>
            </a:fld>
            <a:endParaRPr lang="en-US" altLang="en-US" sz="1000" b="0">
              <a:solidFill>
                <a:srgbClr val="FFFFFF"/>
              </a:solidFill>
              <a:latin typeface="Arial" panose="020B0604020202020204" pitchFamily="34" charset="0"/>
            </a:endParaRPr>
          </a:p>
        </p:txBody>
      </p:sp>
      <p:sp>
        <p:nvSpPr>
          <p:cNvPr id="421892" name="TextBox 4">
            <a:extLst>
              <a:ext uri="{FF2B5EF4-FFF2-40B4-BE49-F238E27FC236}">
                <a16:creationId xmlns:a16="http://schemas.microsoft.com/office/drawing/2014/main" id="{C7FF0853-F64E-470E-A338-132214069DAE}"/>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21893" name="TextBox 5">
            <a:extLst>
              <a:ext uri="{FF2B5EF4-FFF2-40B4-BE49-F238E27FC236}">
                <a16:creationId xmlns:a16="http://schemas.microsoft.com/office/drawing/2014/main" id="{9AC4C6E7-2716-47EE-8956-2B44D3DB44C1}"/>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38" name="Picture 8">
            <a:extLst>
              <a:ext uri="{FF2B5EF4-FFF2-40B4-BE49-F238E27FC236}">
                <a16:creationId xmlns:a16="http://schemas.microsoft.com/office/drawing/2014/main" id="{AB162D5F-E9E7-4FE9-ADB9-71394814AF29}"/>
              </a:ext>
            </a:extLst>
          </p:cNvPr>
          <p:cNvPicPr>
            <a:picLocks noChangeAspect="1"/>
          </p:cNvPicPr>
          <p:nvPr/>
        </p:nvPicPr>
        <p:blipFill>
          <a:blip r:embed="rId3">
            <a:extLst>
              <a:ext uri="{28A0092B-C50C-407E-A947-70E740481C1C}">
                <a14:useLocalDpi xmlns:a14="http://schemas.microsoft.com/office/drawing/2010/main" val="0"/>
              </a:ext>
            </a:extLst>
          </a:blip>
          <a:srcRect r="11121"/>
          <a:stretch>
            <a:fillRect/>
          </a:stretch>
        </p:blipFill>
        <p:spPr bwMode="auto">
          <a:xfrm>
            <a:off x="-12700" y="0"/>
            <a:ext cx="12226925" cy="918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3939" name="Title 2">
            <a:extLst>
              <a:ext uri="{FF2B5EF4-FFF2-40B4-BE49-F238E27FC236}">
                <a16:creationId xmlns:a16="http://schemas.microsoft.com/office/drawing/2014/main" id="{58822965-616A-4A0C-BC0B-AA4DDD0991DB}"/>
              </a:ext>
            </a:extLst>
          </p:cNvPr>
          <p:cNvSpPr>
            <a:spLocks noGrp="1"/>
          </p:cNvSpPr>
          <p:nvPr>
            <p:ph type="title"/>
          </p:nvPr>
        </p:nvSpPr>
        <p:spPr>
          <a:xfrm>
            <a:off x="657225" y="522288"/>
            <a:ext cx="4371975" cy="849312"/>
          </a:xfrm>
          <a:solidFill>
            <a:srgbClr val="009383"/>
          </a:solidFill>
          <a:ln>
            <a:solidFill>
              <a:srgbClr val="009383"/>
            </a:solidFill>
            <a:miter lim="800000"/>
            <a:headEnd/>
            <a:tailEnd/>
          </a:ln>
        </p:spPr>
        <p:txBody>
          <a:bodyPr/>
          <a:lstStyle/>
          <a:p>
            <a:pPr algn="ctr" eaLnBrk="1" hangingPunct="1"/>
            <a:r>
              <a:rPr lang="en-US" altLang="en-US" sz="5000" b="1">
                <a:latin typeface="Arial" panose="020B0604020202020204" pitchFamily="34" charset="0"/>
                <a:cs typeface="Arial" panose="020B0604020202020204" pitchFamily="34" charset="0"/>
              </a:rPr>
              <a:t>Not Speaking</a:t>
            </a:r>
          </a:p>
        </p:txBody>
      </p:sp>
      <p:sp>
        <p:nvSpPr>
          <p:cNvPr id="423940" name="Slide Number Placeholder 3">
            <a:extLst>
              <a:ext uri="{FF2B5EF4-FFF2-40B4-BE49-F238E27FC236}">
                <a16:creationId xmlns:a16="http://schemas.microsoft.com/office/drawing/2014/main" id="{9ED36805-8408-4EE8-BCE9-2E66A08821E4}"/>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E10240C-9AB5-4382-B248-89CE7F11F8F4}" type="slidenum">
              <a:rPr lang="en-US" altLang="en-US" sz="1000" b="0" smtClean="0">
                <a:solidFill>
                  <a:srgbClr val="FFFFFF"/>
                </a:solidFill>
                <a:latin typeface="Arial" panose="020B0604020202020204" pitchFamily="34" charset="0"/>
              </a:rPr>
              <a:pPr>
                <a:lnSpc>
                  <a:spcPct val="100000"/>
                </a:lnSpc>
                <a:spcBef>
                  <a:spcPct val="0"/>
                </a:spcBef>
                <a:buFontTx/>
                <a:buNone/>
              </a:pPr>
              <a:t>148</a:t>
            </a:fld>
            <a:endParaRPr lang="en-US" altLang="en-US" sz="1000" b="0">
              <a:solidFill>
                <a:srgbClr val="FFFFFF"/>
              </a:solidFill>
              <a:latin typeface="Arial" panose="020B0604020202020204" pitchFamily="34" charset="0"/>
            </a:endParaRPr>
          </a:p>
        </p:txBody>
      </p:sp>
      <p:sp>
        <p:nvSpPr>
          <p:cNvPr id="423941" name="TextBox 11">
            <a:extLst>
              <a:ext uri="{FF2B5EF4-FFF2-40B4-BE49-F238E27FC236}">
                <a16:creationId xmlns:a16="http://schemas.microsoft.com/office/drawing/2014/main" id="{CA13C757-EDB0-4859-B777-4E7F3BDDF3B8}"/>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23942" name="TextBox 12">
            <a:extLst>
              <a:ext uri="{FF2B5EF4-FFF2-40B4-BE49-F238E27FC236}">
                <a16:creationId xmlns:a16="http://schemas.microsoft.com/office/drawing/2014/main" id="{837D19EF-9BDA-429C-97B6-1949E1593F4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8">
            <a:extLst>
              <a:ext uri="{FF2B5EF4-FFF2-40B4-BE49-F238E27FC236}">
                <a16:creationId xmlns:a16="http://schemas.microsoft.com/office/drawing/2014/main" id="{A5D0F6C0-FCBB-4593-9919-736C89E85C5C}"/>
              </a:ext>
            </a:extLst>
          </p:cNvPr>
          <p:cNvPicPr>
            <a:picLocks noChangeAspect="1"/>
          </p:cNvPicPr>
          <p:nvPr/>
        </p:nvPicPr>
        <p:blipFill>
          <a:blip r:embed="rId3">
            <a:extLst>
              <a:ext uri="{28A0092B-C50C-407E-A947-70E740481C1C}">
                <a14:useLocalDpi xmlns:a14="http://schemas.microsoft.com/office/drawing/2010/main" val="0"/>
              </a:ext>
            </a:extLst>
          </a:blip>
          <a:srcRect l="3625"/>
          <a:stretch>
            <a:fillRect/>
          </a:stretch>
        </p:blipFill>
        <p:spPr bwMode="auto">
          <a:xfrm>
            <a:off x="-369888" y="-2803525"/>
            <a:ext cx="12846051" cy="966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987" name="Slide Number Placeholder 3">
            <a:extLst>
              <a:ext uri="{FF2B5EF4-FFF2-40B4-BE49-F238E27FC236}">
                <a16:creationId xmlns:a16="http://schemas.microsoft.com/office/drawing/2014/main" id="{2760FF2C-9E88-4CC5-9A61-1950BB69414A}"/>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33080CA-8B5C-40FD-8780-E269A08638F0}" type="slidenum">
              <a:rPr lang="en-US" altLang="en-US" sz="1000" smtClean="0">
                <a:solidFill>
                  <a:srgbClr val="FFFFFF"/>
                </a:solidFill>
                <a:latin typeface="Arial" panose="020B0604020202020204" pitchFamily="34" charset="0"/>
              </a:rPr>
              <a:pPr>
                <a:lnSpc>
                  <a:spcPct val="100000"/>
                </a:lnSpc>
                <a:spcBef>
                  <a:spcPct val="0"/>
                </a:spcBef>
                <a:buFontTx/>
                <a:buNone/>
              </a:pPr>
              <a:t>149</a:t>
            </a:fld>
            <a:endParaRPr lang="en-US" altLang="en-US" sz="1000">
              <a:solidFill>
                <a:srgbClr val="FFFFFF"/>
              </a:solidFill>
              <a:latin typeface="Arial" panose="020B0604020202020204" pitchFamily="34" charset="0"/>
            </a:endParaRPr>
          </a:p>
        </p:txBody>
      </p:sp>
      <p:sp>
        <p:nvSpPr>
          <p:cNvPr id="132100" name="Title 2">
            <a:extLst>
              <a:ext uri="{FF2B5EF4-FFF2-40B4-BE49-F238E27FC236}">
                <a16:creationId xmlns:a16="http://schemas.microsoft.com/office/drawing/2014/main" id="{4233A351-967F-4511-8212-259C5A32B90C}"/>
              </a:ext>
            </a:extLst>
          </p:cNvPr>
          <p:cNvSpPr>
            <a:spLocks noGrp="1"/>
          </p:cNvSpPr>
          <p:nvPr>
            <p:ph type="title"/>
          </p:nvPr>
        </p:nvSpPr>
        <p:spPr>
          <a:xfrm>
            <a:off x="657225" y="381000"/>
            <a:ext cx="3990975" cy="831850"/>
          </a:xfrm>
          <a:solidFill>
            <a:srgbClr val="009383"/>
          </a:solidFill>
          <a:ln>
            <a:solidFill>
              <a:srgbClr val="009383"/>
            </a:solidFill>
            <a:miter lim="800000"/>
            <a:headEnd/>
            <a:tailEnd/>
          </a:ln>
        </p:spPr>
        <p:txBody>
          <a:bodyPr>
            <a:normAutofit fontScale="90000"/>
          </a:bodyPr>
          <a:lstStyle/>
          <a:p>
            <a:pPr algn="ctr" eaLnBrk="1" hangingPunct="1">
              <a:defRPr/>
            </a:pPr>
            <a:r>
              <a:rPr lang="en-US" altLang="en-US" sz="5000" b="1">
                <a:latin typeface="Arial" panose="020B0604020202020204" pitchFamily="34" charset="0"/>
                <a:cs typeface="Arial" panose="020B0604020202020204" pitchFamily="34" charset="0"/>
              </a:rPr>
              <a:t>Folded Arms</a:t>
            </a:r>
          </a:p>
        </p:txBody>
      </p:sp>
      <p:sp>
        <p:nvSpPr>
          <p:cNvPr id="425989" name="Slide Number Placeholder 3">
            <a:extLst>
              <a:ext uri="{FF2B5EF4-FFF2-40B4-BE49-F238E27FC236}">
                <a16:creationId xmlns:a16="http://schemas.microsoft.com/office/drawing/2014/main" id="{FCE64052-22F3-4645-AF4A-FA368F8431FB}"/>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C8D7DC8-7D91-4502-967F-3EDB00930283}" type="slidenum">
              <a:rPr lang="en-US" altLang="en-US" sz="1000" b="0">
                <a:solidFill>
                  <a:srgbClr val="FFFFFF"/>
                </a:solidFill>
                <a:latin typeface="Arial" panose="020B0604020202020204" pitchFamily="34" charset="0"/>
              </a:rPr>
              <a:pPr>
                <a:lnSpc>
                  <a:spcPct val="100000"/>
                </a:lnSpc>
                <a:spcBef>
                  <a:spcPct val="0"/>
                </a:spcBef>
                <a:buFontTx/>
                <a:buNone/>
              </a:pPr>
              <a:t>149</a:t>
            </a:fld>
            <a:endParaRPr lang="en-US" altLang="en-US" sz="1000" b="0">
              <a:solidFill>
                <a:srgbClr val="FFFFFF"/>
              </a:solidFill>
              <a:latin typeface="Arial" panose="020B0604020202020204" pitchFamily="34" charset="0"/>
            </a:endParaRPr>
          </a:p>
        </p:txBody>
      </p:sp>
      <p:sp>
        <p:nvSpPr>
          <p:cNvPr id="425990" name="TextBox 11">
            <a:extLst>
              <a:ext uri="{FF2B5EF4-FFF2-40B4-BE49-F238E27FC236}">
                <a16:creationId xmlns:a16="http://schemas.microsoft.com/office/drawing/2014/main" id="{E8F9BF9A-F1AF-4358-B50E-BD0983310C0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25991" name="TextBox 12">
            <a:extLst>
              <a:ext uri="{FF2B5EF4-FFF2-40B4-BE49-F238E27FC236}">
                <a16:creationId xmlns:a16="http://schemas.microsoft.com/office/drawing/2014/main" id="{8ABDDDCE-EA0B-417A-9693-07797A0D384D}"/>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10">
            <a:extLst>
              <a:ext uri="{FF2B5EF4-FFF2-40B4-BE49-F238E27FC236}">
                <a16:creationId xmlns:a16="http://schemas.microsoft.com/office/drawing/2014/main" id="{99438821-E1CF-41CE-8B6E-B313214BC688}"/>
              </a:ext>
            </a:extLst>
          </p:cNvPr>
          <p:cNvSpPr>
            <a:spLocks noGrp="1" noChangeArrowheads="1"/>
          </p:cNvSpPr>
          <p:nvPr>
            <p:ph type="body" idx="1"/>
          </p:nvPr>
        </p:nvSpPr>
        <p:spPr>
          <a:xfrm>
            <a:off x="719138" y="1676400"/>
            <a:ext cx="10815637" cy="4659313"/>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18EBF4BF-5F04-4CC7-9850-EFE71B271013}"/>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84DA931-1460-4ED8-9848-A8D3EBF62BAC}" type="slidenum">
              <a:rPr lang="en-US" altLang="en-US" sz="800">
                <a:solidFill>
                  <a:schemeClr val="bg1">
                    <a:lumMod val="50000"/>
                  </a:schemeClr>
                </a:solidFill>
              </a:rPr>
              <a:pPr>
                <a:spcBef>
                  <a:spcPct val="0"/>
                </a:spcBef>
                <a:buFontTx/>
                <a:buNone/>
                <a:defRPr/>
              </a:pPr>
              <a:t>15</a:t>
            </a:fld>
            <a:endParaRPr lang="en-US" altLang="en-US" sz="800">
              <a:solidFill>
                <a:schemeClr val="bg1">
                  <a:lumMod val="50000"/>
                </a:schemeClr>
              </a:solidFill>
            </a:endParaRPr>
          </a:p>
        </p:txBody>
      </p:sp>
      <p:sp>
        <p:nvSpPr>
          <p:cNvPr id="151556" name="Rectangle 3">
            <a:extLst>
              <a:ext uri="{FF2B5EF4-FFF2-40B4-BE49-F238E27FC236}">
                <a16:creationId xmlns:a16="http://schemas.microsoft.com/office/drawing/2014/main" id="{665BA979-FC35-4183-9F0E-2008305249F9}"/>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151557" name="Text Box 8">
            <a:extLst>
              <a:ext uri="{FF2B5EF4-FFF2-40B4-BE49-F238E27FC236}">
                <a16:creationId xmlns:a16="http://schemas.microsoft.com/office/drawing/2014/main" id="{79D19D1C-BF52-45B1-BC32-7D492746A90C}"/>
              </a:ext>
            </a:extLst>
          </p:cNvPr>
          <p:cNvSpPr txBox="1">
            <a:spLocks noChangeArrowheads="1"/>
          </p:cNvSpPr>
          <p:nvPr/>
        </p:nvSpPr>
        <p:spPr bwMode="auto">
          <a:xfrm rot="842174">
            <a:off x="288925" y="14906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8" name="TextBox 7">
            <a:extLst>
              <a:ext uri="{FF2B5EF4-FFF2-40B4-BE49-F238E27FC236}">
                <a16:creationId xmlns:a16="http://schemas.microsoft.com/office/drawing/2014/main" id="{037F53B0-4BB4-4656-BD17-EB61B1149889}"/>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4" name="Picture 9">
            <a:extLst>
              <a:ext uri="{FF2B5EF4-FFF2-40B4-BE49-F238E27FC236}">
                <a16:creationId xmlns:a16="http://schemas.microsoft.com/office/drawing/2014/main" id="{90854EE5-1591-4DA1-A2B9-A9EA700D10BF}"/>
              </a:ext>
            </a:extLst>
          </p:cNvPr>
          <p:cNvPicPr>
            <a:picLocks noChangeAspect="1"/>
          </p:cNvPicPr>
          <p:nvPr/>
        </p:nvPicPr>
        <p:blipFill>
          <a:blip r:embed="rId3">
            <a:extLst>
              <a:ext uri="{28A0092B-C50C-407E-A947-70E740481C1C}">
                <a14:useLocalDpi xmlns:a14="http://schemas.microsoft.com/office/drawing/2010/main" val="0"/>
              </a:ext>
            </a:extLst>
          </a:blip>
          <a:srcRect l="11633"/>
          <a:stretch>
            <a:fillRect/>
          </a:stretch>
        </p:blipFill>
        <p:spPr bwMode="auto">
          <a:xfrm>
            <a:off x="0" y="-533400"/>
            <a:ext cx="12192000" cy="918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8035" name="Title 2">
            <a:extLst>
              <a:ext uri="{FF2B5EF4-FFF2-40B4-BE49-F238E27FC236}">
                <a16:creationId xmlns:a16="http://schemas.microsoft.com/office/drawing/2014/main" id="{67FD70EB-6615-48E1-B804-5ACB56B4E2AC}"/>
              </a:ext>
            </a:extLst>
          </p:cNvPr>
          <p:cNvSpPr>
            <a:spLocks noGrp="1"/>
          </p:cNvSpPr>
          <p:nvPr>
            <p:ph type="title"/>
          </p:nvPr>
        </p:nvSpPr>
        <p:spPr>
          <a:xfrm>
            <a:off x="685800" y="-152400"/>
            <a:ext cx="8658225" cy="1604963"/>
          </a:xfrm>
          <a:solidFill>
            <a:srgbClr val="009383"/>
          </a:solidFill>
          <a:ln>
            <a:solidFill>
              <a:srgbClr val="009383"/>
            </a:solidFill>
            <a:miter lim="800000"/>
            <a:headEnd/>
            <a:tailEnd/>
          </a:ln>
        </p:spPr>
        <p:txBody>
          <a:bodyPr/>
          <a:lstStyle/>
          <a:p>
            <a:pPr algn="ctr" eaLnBrk="1" hangingPunct="1"/>
            <a:r>
              <a:rPr lang="en-US" altLang="en-US" sz="5000" b="1">
                <a:latin typeface="Arial" panose="020B0604020202020204" pitchFamily="34" charset="0"/>
                <a:cs typeface="Arial" panose="020B0604020202020204" pitchFamily="34" charset="0"/>
              </a:rPr>
              <a:t>Can’t wait for Next Break to Get Back to Work</a:t>
            </a:r>
          </a:p>
        </p:txBody>
      </p:sp>
      <p:sp>
        <p:nvSpPr>
          <p:cNvPr id="428036" name="Slide Number Placeholder 3">
            <a:extLst>
              <a:ext uri="{FF2B5EF4-FFF2-40B4-BE49-F238E27FC236}">
                <a16:creationId xmlns:a16="http://schemas.microsoft.com/office/drawing/2014/main" id="{FB5CB747-8EC9-4434-AEDF-B4E774193C2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F5575F0-57A8-4603-A239-D9A005E1D5BC}" type="slidenum">
              <a:rPr lang="en-US" altLang="en-US" sz="1000" b="0" smtClean="0">
                <a:solidFill>
                  <a:srgbClr val="FFFFFF"/>
                </a:solidFill>
                <a:latin typeface="Arial" panose="020B0604020202020204" pitchFamily="34" charset="0"/>
              </a:rPr>
              <a:pPr>
                <a:lnSpc>
                  <a:spcPct val="100000"/>
                </a:lnSpc>
                <a:spcBef>
                  <a:spcPct val="0"/>
                </a:spcBef>
                <a:buFontTx/>
                <a:buNone/>
              </a:pPr>
              <a:t>150</a:t>
            </a:fld>
            <a:endParaRPr lang="en-US" altLang="en-US" sz="1000" b="0">
              <a:solidFill>
                <a:srgbClr val="FFFFFF"/>
              </a:solidFill>
              <a:latin typeface="Arial" panose="020B0604020202020204" pitchFamily="34" charset="0"/>
            </a:endParaRPr>
          </a:p>
        </p:txBody>
      </p:sp>
      <p:sp>
        <p:nvSpPr>
          <p:cNvPr id="428037" name="TextBox 12">
            <a:extLst>
              <a:ext uri="{FF2B5EF4-FFF2-40B4-BE49-F238E27FC236}">
                <a16:creationId xmlns:a16="http://schemas.microsoft.com/office/drawing/2014/main" id="{9F580060-E0B5-4E22-A73B-12CA52FE0B3A}"/>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28038" name="TextBox 13">
            <a:extLst>
              <a:ext uri="{FF2B5EF4-FFF2-40B4-BE49-F238E27FC236}">
                <a16:creationId xmlns:a16="http://schemas.microsoft.com/office/drawing/2014/main" id="{CD8B2285-B379-40F2-A3DB-9610F40ADC3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4C07F1-49A8-40A9-9D78-E1ED9F9D2373}"/>
              </a:ext>
            </a:extLst>
          </p:cNvPr>
          <p:cNvPicPr>
            <a:picLocks noChangeAspect="1"/>
          </p:cNvPicPr>
          <p:nvPr/>
        </p:nvPicPr>
        <p:blipFill>
          <a:blip r:embed="rId3"/>
          <a:stretch>
            <a:fillRect/>
          </a:stretch>
        </p:blipFill>
        <p:spPr>
          <a:xfrm>
            <a:off x="5166" y="-533400"/>
            <a:ext cx="12192000" cy="9578211"/>
          </a:xfrm>
          <a:prstGeom prst="rect">
            <a:avLst/>
          </a:prstGeom>
        </p:spPr>
      </p:pic>
      <p:sp>
        <p:nvSpPr>
          <p:cNvPr id="136195" name="Title 2">
            <a:extLst>
              <a:ext uri="{FF2B5EF4-FFF2-40B4-BE49-F238E27FC236}">
                <a16:creationId xmlns:a16="http://schemas.microsoft.com/office/drawing/2014/main" id="{A02F187A-8C09-43D7-94EA-6195659C55D1}"/>
              </a:ext>
            </a:extLst>
          </p:cNvPr>
          <p:cNvSpPr>
            <a:spLocks noGrp="1"/>
          </p:cNvSpPr>
          <p:nvPr>
            <p:ph type="title"/>
          </p:nvPr>
        </p:nvSpPr>
        <p:spPr>
          <a:xfrm>
            <a:off x="657225" y="381000"/>
            <a:ext cx="5895975" cy="831850"/>
          </a:xfrm>
          <a:solidFill>
            <a:srgbClr val="009383"/>
          </a:solidFill>
          <a:ln>
            <a:solidFill>
              <a:srgbClr val="009383"/>
            </a:solidFill>
            <a:miter lim="800000"/>
            <a:headEnd/>
            <a:tailEnd/>
          </a:ln>
        </p:spPr>
        <p:txBody>
          <a:bodyPr>
            <a:normAutofit fontScale="90000"/>
          </a:bodyPr>
          <a:lstStyle/>
          <a:p>
            <a:pPr algn="ctr" eaLnBrk="1" hangingPunct="1">
              <a:defRPr/>
            </a:pPr>
            <a:r>
              <a:rPr lang="en-US" altLang="en-US" sz="5000" b="1">
                <a:latin typeface="Arial" panose="020B0604020202020204" pitchFamily="34" charset="0"/>
                <a:cs typeface="Arial" panose="020B0604020202020204" pitchFamily="34" charset="0"/>
              </a:rPr>
              <a:t>Side Conversations</a:t>
            </a:r>
          </a:p>
        </p:txBody>
      </p:sp>
      <p:sp>
        <p:nvSpPr>
          <p:cNvPr id="430084" name="Slide Number Placeholder 3">
            <a:extLst>
              <a:ext uri="{FF2B5EF4-FFF2-40B4-BE49-F238E27FC236}">
                <a16:creationId xmlns:a16="http://schemas.microsoft.com/office/drawing/2014/main" id="{4E4E785B-4D1A-420D-B384-4B0696609BDB}"/>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A074419-C082-47D3-8E72-F15694BBC90D}" type="slidenum">
              <a:rPr lang="en-US" altLang="en-US" sz="1000" b="0" smtClean="0">
                <a:solidFill>
                  <a:srgbClr val="FFFFFF"/>
                </a:solidFill>
                <a:latin typeface="Arial" panose="020B0604020202020204" pitchFamily="34" charset="0"/>
              </a:rPr>
              <a:pPr>
                <a:lnSpc>
                  <a:spcPct val="100000"/>
                </a:lnSpc>
                <a:spcBef>
                  <a:spcPct val="0"/>
                </a:spcBef>
                <a:buFontTx/>
                <a:buNone/>
              </a:pPr>
              <a:t>151</a:t>
            </a:fld>
            <a:endParaRPr lang="en-US" altLang="en-US" sz="1000" b="0">
              <a:solidFill>
                <a:srgbClr val="FFFFFF"/>
              </a:solidFill>
              <a:latin typeface="Arial" panose="020B0604020202020204" pitchFamily="34" charset="0"/>
            </a:endParaRPr>
          </a:p>
        </p:txBody>
      </p:sp>
      <p:sp>
        <p:nvSpPr>
          <p:cNvPr id="430085" name="TextBox 11">
            <a:extLst>
              <a:ext uri="{FF2B5EF4-FFF2-40B4-BE49-F238E27FC236}">
                <a16:creationId xmlns:a16="http://schemas.microsoft.com/office/drawing/2014/main" id="{1E89E0D1-EE52-4925-AE31-50FF3AF82133}"/>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30086" name="TextBox 12">
            <a:extLst>
              <a:ext uri="{FF2B5EF4-FFF2-40B4-BE49-F238E27FC236}">
                <a16:creationId xmlns:a16="http://schemas.microsoft.com/office/drawing/2014/main" id="{2BF54516-9AC1-4BA6-A821-E5B374CA9B2E}"/>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31B85614-EC94-4570-8D64-EE33212866CC}"/>
              </a:ext>
            </a:extLst>
          </p:cNvPr>
          <p:cNvCxnSpPr/>
          <p:nvPr/>
        </p:nvCxnSpPr>
        <p:spPr>
          <a:xfrm rot="5400000" flipH="1" flipV="1">
            <a:off x="7928769" y="4112419"/>
            <a:ext cx="942975" cy="1587"/>
          </a:xfrm>
          <a:prstGeom prst="line">
            <a:avLst/>
          </a:prstGeom>
          <a:ln w="50800">
            <a:solidFill>
              <a:srgbClr val="00467F"/>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F5B107-3639-47C7-B48E-9AC4C796BA01}"/>
              </a:ext>
            </a:extLst>
          </p:cNvPr>
          <p:cNvCxnSpPr/>
          <p:nvPr/>
        </p:nvCxnSpPr>
        <p:spPr>
          <a:xfrm rot="10800000" flipH="1">
            <a:off x="5873750" y="5072063"/>
            <a:ext cx="1624013" cy="0"/>
          </a:xfrm>
          <a:prstGeom prst="line">
            <a:avLst/>
          </a:prstGeom>
          <a:ln w="50800">
            <a:solidFill>
              <a:srgbClr val="00467F"/>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2F74C5A-ABE8-43AF-85AC-C6B1FDF9DFA2}"/>
              </a:ext>
            </a:extLst>
          </p:cNvPr>
          <p:cNvCxnSpPr/>
          <p:nvPr/>
        </p:nvCxnSpPr>
        <p:spPr>
          <a:xfrm rot="10800000">
            <a:off x="5461000" y="3617913"/>
            <a:ext cx="1622425" cy="1587"/>
          </a:xfrm>
          <a:prstGeom prst="line">
            <a:avLst/>
          </a:prstGeom>
          <a:ln w="50800">
            <a:solidFill>
              <a:srgbClr val="00467F"/>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432133" name="Content Placeholder 2">
            <a:extLst>
              <a:ext uri="{FF2B5EF4-FFF2-40B4-BE49-F238E27FC236}">
                <a16:creationId xmlns:a16="http://schemas.microsoft.com/office/drawing/2014/main" id="{78ABBFEC-40B8-49FB-8AFA-F982FA8F1F04}"/>
              </a:ext>
            </a:extLst>
          </p:cNvPr>
          <p:cNvSpPr>
            <a:spLocks noGrp="1" noChangeArrowheads="1"/>
          </p:cNvSpPr>
          <p:nvPr>
            <p:ph type="body" idx="1"/>
          </p:nvPr>
        </p:nvSpPr>
        <p:spPr>
          <a:xfrm>
            <a:off x="657225" y="1679575"/>
            <a:ext cx="10815638" cy="4410075"/>
          </a:xfrm>
        </p:spPr>
        <p:txBody>
          <a:bodyPr/>
          <a:lstStyle/>
          <a:p>
            <a:pPr marL="342900" indent="-342900" eaLnBrk="1" hangingPunct="1">
              <a:spcAft>
                <a:spcPts val="600"/>
              </a:spcAft>
              <a:buClr>
                <a:srgbClr val="009383"/>
              </a:buClr>
              <a:buFont typeface="Arial" panose="020B0604020202020204" pitchFamily="34" charset="0"/>
              <a:buChar char="•"/>
            </a:pPr>
            <a:r>
              <a:rPr lang="en-US" altLang="en-US" b="0">
                <a:solidFill>
                  <a:schemeClr val="tx1"/>
                </a:solidFill>
              </a:rPr>
              <a:t>The general formula for addressing dysfunction:</a:t>
            </a:r>
          </a:p>
        </p:txBody>
      </p:sp>
      <p:sp>
        <p:nvSpPr>
          <p:cNvPr id="432134" name="Slide Number Placeholder 3">
            <a:extLst>
              <a:ext uri="{FF2B5EF4-FFF2-40B4-BE49-F238E27FC236}">
                <a16:creationId xmlns:a16="http://schemas.microsoft.com/office/drawing/2014/main" id="{3B4C06DF-DDC0-4DF7-B7D0-752AA4D0372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5704E518-6D20-437B-BD9C-1EE020724414}" type="slidenum">
              <a:rPr lang="en-US" altLang="en-US" sz="1000" b="0" smtClean="0">
                <a:solidFill>
                  <a:srgbClr val="7F7F7F"/>
                </a:solidFill>
              </a:rPr>
              <a:pPr>
                <a:lnSpc>
                  <a:spcPct val="100000"/>
                </a:lnSpc>
                <a:spcBef>
                  <a:spcPct val="0"/>
                </a:spcBef>
                <a:buFontTx/>
                <a:buNone/>
              </a:pPr>
              <a:t>152</a:t>
            </a:fld>
            <a:endParaRPr lang="en-US" altLang="en-US" sz="1000" b="0">
              <a:solidFill>
                <a:srgbClr val="7F7F7F"/>
              </a:solidFill>
            </a:endParaRPr>
          </a:p>
        </p:txBody>
      </p:sp>
      <p:sp>
        <p:nvSpPr>
          <p:cNvPr id="90117" name="Title 1">
            <a:extLst>
              <a:ext uri="{FF2B5EF4-FFF2-40B4-BE49-F238E27FC236}">
                <a16:creationId xmlns:a16="http://schemas.microsoft.com/office/drawing/2014/main" id="{B2787A8E-5C0E-4C5E-8EC7-02598B867B21}"/>
              </a:ext>
            </a:extLst>
          </p:cNvPr>
          <p:cNvSpPr>
            <a:spLocks noGrp="1"/>
          </p:cNvSpPr>
          <p:nvPr>
            <p:ph type="title"/>
          </p:nvPr>
        </p:nvSpPr>
        <p:spPr>
          <a:xfrm>
            <a:off x="657225" y="522288"/>
            <a:ext cx="8410575" cy="690562"/>
          </a:xfrm>
        </p:spPr>
        <p:txBody>
          <a:bodyPr rtlCol="0">
            <a:normAutofit fontScale="90000"/>
          </a:bodyPr>
          <a:lstStyle/>
          <a:p>
            <a:pPr eaLnBrk="1" fontAlgn="auto" hangingPunct="1">
              <a:spcAft>
                <a:spcPts val="0"/>
              </a:spcAft>
              <a:defRPr/>
            </a:pPr>
            <a:r>
              <a:rPr lang="en-US" altLang="en-US" dirty="0"/>
              <a:t>G5. Address Dysfunction Effectively</a:t>
            </a:r>
          </a:p>
        </p:txBody>
      </p:sp>
      <p:sp>
        <p:nvSpPr>
          <p:cNvPr id="5" name="Rounded Rectangle 4">
            <a:extLst>
              <a:ext uri="{FF2B5EF4-FFF2-40B4-BE49-F238E27FC236}">
                <a16:creationId xmlns:a16="http://schemas.microsoft.com/office/drawing/2014/main" id="{53237F85-9DF8-490A-AE89-7F815FC89D25}"/>
              </a:ext>
            </a:extLst>
          </p:cNvPr>
          <p:cNvSpPr/>
          <p:nvPr/>
        </p:nvSpPr>
        <p:spPr>
          <a:xfrm>
            <a:off x="3343275" y="3206750"/>
            <a:ext cx="2403475" cy="823913"/>
          </a:xfrm>
          <a:prstGeom prst="roundRect">
            <a:avLst/>
          </a:prstGeom>
          <a:solidFill>
            <a:srgbClr val="00467F"/>
          </a:solidFill>
          <a:ln>
            <a:solidFill>
              <a:srgbClr val="00467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700" cap="all" dirty="0">
                <a:solidFill>
                  <a:prstClr val="white"/>
                </a:solidFill>
                <a:latin typeface="Arial" panose="020B0604020202020204" pitchFamily="34" charset="0"/>
                <a:cs typeface="Arial" panose="020B0604020202020204" pitchFamily="34" charset="0"/>
              </a:rPr>
              <a:t>Approach privately or generally</a:t>
            </a:r>
          </a:p>
        </p:txBody>
      </p:sp>
      <p:sp>
        <p:nvSpPr>
          <p:cNvPr id="8" name="Rounded Rectangle 7">
            <a:extLst>
              <a:ext uri="{FF2B5EF4-FFF2-40B4-BE49-F238E27FC236}">
                <a16:creationId xmlns:a16="http://schemas.microsoft.com/office/drawing/2014/main" id="{28B3AFA7-78BD-4C14-83A0-359CE2E952FA}"/>
              </a:ext>
            </a:extLst>
          </p:cNvPr>
          <p:cNvSpPr/>
          <p:nvPr/>
        </p:nvSpPr>
        <p:spPr>
          <a:xfrm>
            <a:off x="7197725" y="3206750"/>
            <a:ext cx="2405063" cy="823913"/>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700" cap="all" dirty="0">
                <a:solidFill>
                  <a:prstClr val="white"/>
                </a:solidFill>
                <a:latin typeface="Arial" panose="020B0604020202020204" pitchFamily="34" charset="0"/>
                <a:cs typeface="Arial" panose="020B0604020202020204" pitchFamily="34" charset="0"/>
              </a:rPr>
              <a:t>Empathize with </a:t>
            </a:r>
            <a:br>
              <a:rPr lang="en-US" sz="1700" cap="all" dirty="0">
                <a:solidFill>
                  <a:prstClr val="white"/>
                </a:solidFill>
                <a:latin typeface="Arial" panose="020B0604020202020204" pitchFamily="34" charset="0"/>
                <a:cs typeface="Arial" panose="020B0604020202020204" pitchFamily="34" charset="0"/>
              </a:rPr>
            </a:br>
            <a:r>
              <a:rPr lang="en-US" sz="1700" cap="all" dirty="0">
                <a:solidFill>
                  <a:prstClr val="white"/>
                </a:solidFill>
                <a:latin typeface="Arial" panose="020B0604020202020204" pitchFamily="34" charset="0"/>
                <a:cs typeface="Arial" panose="020B0604020202020204" pitchFamily="34" charset="0"/>
              </a:rPr>
              <a:t>the symptom</a:t>
            </a:r>
          </a:p>
        </p:txBody>
      </p:sp>
      <p:sp>
        <p:nvSpPr>
          <p:cNvPr id="9" name="Rounded Rectangle 8">
            <a:extLst>
              <a:ext uri="{FF2B5EF4-FFF2-40B4-BE49-F238E27FC236}">
                <a16:creationId xmlns:a16="http://schemas.microsoft.com/office/drawing/2014/main" id="{AD3B9A7C-4CF7-4B09-AF6F-26FD53828869}"/>
              </a:ext>
            </a:extLst>
          </p:cNvPr>
          <p:cNvSpPr/>
          <p:nvPr/>
        </p:nvSpPr>
        <p:spPr>
          <a:xfrm>
            <a:off x="3343275" y="4659313"/>
            <a:ext cx="2403475" cy="825500"/>
          </a:xfrm>
          <a:prstGeom prst="roundRect">
            <a:avLst/>
          </a:prstGeom>
          <a:solidFill>
            <a:srgbClr val="00467F"/>
          </a:solidFill>
          <a:ln>
            <a:solidFill>
              <a:srgbClr val="00467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700" cap="all" dirty="0">
                <a:solidFill>
                  <a:prstClr val="white"/>
                </a:solidFill>
                <a:latin typeface="Arial" panose="020B0604020202020204" pitchFamily="34" charset="0"/>
                <a:cs typeface="Arial" panose="020B0604020202020204" pitchFamily="34" charset="0"/>
              </a:rPr>
              <a:t>Get agreement </a:t>
            </a:r>
            <a:br>
              <a:rPr lang="en-US" sz="1700" cap="all" dirty="0">
                <a:solidFill>
                  <a:prstClr val="white"/>
                </a:solidFill>
                <a:latin typeface="Arial" panose="020B0604020202020204" pitchFamily="34" charset="0"/>
                <a:cs typeface="Arial" panose="020B0604020202020204" pitchFamily="34" charset="0"/>
              </a:rPr>
            </a:br>
            <a:r>
              <a:rPr lang="en-US" sz="1700" cap="all" dirty="0">
                <a:solidFill>
                  <a:prstClr val="white"/>
                </a:solidFill>
                <a:latin typeface="Arial" panose="020B0604020202020204" pitchFamily="34" charset="0"/>
                <a:cs typeface="Arial" panose="020B0604020202020204" pitchFamily="34" charset="0"/>
              </a:rPr>
              <a:t>on a solution</a:t>
            </a:r>
          </a:p>
        </p:txBody>
      </p:sp>
      <p:sp>
        <p:nvSpPr>
          <p:cNvPr id="10" name="Rounded Rectangle 9">
            <a:extLst>
              <a:ext uri="{FF2B5EF4-FFF2-40B4-BE49-F238E27FC236}">
                <a16:creationId xmlns:a16="http://schemas.microsoft.com/office/drawing/2014/main" id="{70280DEE-40BF-43B2-9396-098ECAA7D16F}"/>
              </a:ext>
            </a:extLst>
          </p:cNvPr>
          <p:cNvSpPr/>
          <p:nvPr/>
        </p:nvSpPr>
        <p:spPr>
          <a:xfrm>
            <a:off x="7197725" y="4659313"/>
            <a:ext cx="2405063" cy="825500"/>
          </a:xfrm>
          <a:prstGeom prst="roundRect">
            <a:avLst/>
          </a:prstGeom>
          <a:solidFill>
            <a:srgbClr val="00467F"/>
          </a:solidFill>
          <a:ln>
            <a:solidFill>
              <a:srgbClr val="00467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700" cap="all" dirty="0">
                <a:solidFill>
                  <a:prstClr val="white"/>
                </a:solidFill>
                <a:latin typeface="Arial" panose="020B0604020202020204" pitchFamily="34" charset="0"/>
                <a:cs typeface="Arial" panose="020B0604020202020204" pitchFamily="34" charset="0"/>
              </a:rPr>
              <a:t>Address the </a:t>
            </a:r>
            <a:br>
              <a:rPr lang="en-US" sz="1700" cap="all" dirty="0">
                <a:solidFill>
                  <a:prstClr val="white"/>
                </a:solidFill>
                <a:latin typeface="Arial" panose="020B0604020202020204" pitchFamily="34" charset="0"/>
                <a:cs typeface="Arial" panose="020B0604020202020204" pitchFamily="34" charset="0"/>
              </a:rPr>
            </a:br>
            <a:r>
              <a:rPr lang="en-US" sz="1700" cap="all" dirty="0">
                <a:solidFill>
                  <a:prstClr val="white"/>
                </a:solidFill>
                <a:latin typeface="Arial" panose="020B0604020202020204" pitchFamily="34" charset="0"/>
                <a:cs typeface="Arial" panose="020B0604020202020204" pitchFamily="34" charset="0"/>
              </a:rPr>
              <a:t>root cause</a:t>
            </a:r>
          </a:p>
        </p:txBody>
      </p:sp>
      <p:sp>
        <p:nvSpPr>
          <p:cNvPr id="13" name="Rounded Rectangle 12">
            <a:extLst>
              <a:ext uri="{FF2B5EF4-FFF2-40B4-BE49-F238E27FC236}">
                <a16:creationId xmlns:a16="http://schemas.microsoft.com/office/drawing/2014/main" id="{EC136062-F898-4D81-AC73-D36A2239497A}"/>
              </a:ext>
            </a:extLst>
          </p:cNvPr>
          <p:cNvSpPr/>
          <p:nvPr/>
        </p:nvSpPr>
        <p:spPr>
          <a:xfrm>
            <a:off x="7197725" y="3208338"/>
            <a:ext cx="2405063" cy="825500"/>
          </a:xfrm>
          <a:prstGeom prst="roundRect">
            <a:avLst/>
          </a:pr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700" cap="all" dirty="0">
                <a:solidFill>
                  <a:prstClr val="white"/>
                </a:solidFill>
                <a:latin typeface="Arial" panose="020B0604020202020204" pitchFamily="34" charset="0"/>
                <a:cs typeface="Arial" panose="020B0604020202020204" pitchFamily="34" charset="0"/>
              </a:rPr>
              <a:t>Empathize with </a:t>
            </a:r>
            <a:br>
              <a:rPr lang="en-US" sz="1700" cap="all" dirty="0">
                <a:solidFill>
                  <a:prstClr val="white"/>
                </a:solidFill>
                <a:latin typeface="Arial" panose="020B0604020202020204" pitchFamily="34" charset="0"/>
                <a:cs typeface="Arial" panose="020B0604020202020204" pitchFamily="34" charset="0"/>
              </a:rPr>
            </a:br>
            <a:r>
              <a:rPr lang="en-US" sz="1700" cap="all" dirty="0">
                <a:solidFill>
                  <a:prstClr val="white"/>
                </a:solidFill>
                <a:latin typeface="Arial" panose="020B0604020202020204" pitchFamily="34" charset="0"/>
                <a:cs typeface="Arial" panose="020B0604020202020204" pitchFamily="34" charset="0"/>
              </a:rPr>
              <a:t>the symptom</a:t>
            </a:r>
          </a:p>
        </p:txBody>
      </p:sp>
      <p:sp>
        <p:nvSpPr>
          <p:cNvPr id="432141" name="TextBox 14">
            <a:extLst>
              <a:ext uri="{FF2B5EF4-FFF2-40B4-BE49-F238E27FC236}">
                <a16:creationId xmlns:a16="http://schemas.microsoft.com/office/drawing/2014/main" id="{6A0755A3-0357-4EB3-A82A-F1E9F3CDC1C8}"/>
              </a:ext>
            </a:extLst>
          </p:cNvPr>
          <p:cNvSpPr txBox="1">
            <a:spLocks noChangeArrowheads="1"/>
          </p:cNvSpPr>
          <p:nvPr/>
        </p:nvSpPr>
        <p:spPr bwMode="auto">
          <a:xfrm>
            <a:off x="11534775" y="2809875"/>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32142" name="TextBox 15">
            <a:extLst>
              <a:ext uri="{FF2B5EF4-FFF2-40B4-BE49-F238E27FC236}">
                <a16:creationId xmlns:a16="http://schemas.microsoft.com/office/drawing/2014/main" id="{02FCBF80-D7C5-4344-A926-44B71EB635D2}"/>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32143" name="TextBox 16">
            <a:extLst>
              <a:ext uri="{FF2B5EF4-FFF2-40B4-BE49-F238E27FC236}">
                <a16:creationId xmlns:a16="http://schemas.microsoft.com/office/drawing/2014/main" id="{7ECA6171-C7A2-4499-B1FB-DBF440DC9282}"/>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par>
                          <p:cTn id="22" fill="hold" nodeType="afterGroup">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par>
                          <p:cTn id="31" fill="hold" nodeType="afterGroup">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xit" presetSubtype="0" fill="hold" grpId="1" nodeType="withEffect">
                                  <p:stCondLst>
                                    <p:cond delay="0"/>
                                  </p:stCondLst>
                                  <p:childTnLst>
                                    <p:animEffect transition="out" filter="fade">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8" grpId="1" animBg="1"/>
      <p:bldP spid="9" grpId="0" animBg="1"/>
      <p:bldP spid="10" grpId="0" animBg="1"/>
      <p:bldP spid="1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Title 1">
            <a:extLst>
              <a:ext uri="{FF2B5EF4-FFF2-40B4-BE49-F238E27FC236}">
                <a16:creationId xmlns:a16="http://schemas.microsoft.com/office/drawing/2014/main" id="{73D2519C-2C18-4D4B-AB47-E43031EAEC66}"/>
              </a:ext>
            </a:extLst>
          </p:cNvPr>
          <p:cNvSpPr>
            <a:spLocks noGrp="1" noChangeArrowheads="1"/>
          </p:cNvSpPr>
          <p:nvPr>
            <p:ph type="title"/>
          </p:nvPr>
        </p:nvSpPr>
        <p:spPr>
          <a:xfrm>
            <a:off x="657225" y="522288"/>
            <a:ext cx="7429500" cy="690562"/>
          </a:xfrm>
        </p:spPr>
        <p:txBody>
          <a:bodyPr/>
          <a:lstStyle/>
          <a:p>
            <a:pPr eaLnBrk="1" hangingPunct="1"/>
            <a:r>
              <a:rPr lang="en-US" altLang="en-US" sz="3600"/>
              <a:t>Dealing with Dysfunction</a:t>
            </a:r>
          </a:p>
        </p:txBody>
      </p:sp>
      <p:sp>
        <p:nvSpPr>
          <p:cNvPr id="5" name="Rectangle 3">
            <a:extLst>
              <a:ext uri="{FF2B5EF4-FFF2-40B4-BE49-F238E27FC236}">
                <a16:creationId xmlns:a16="http://schemas.microsoft.com/office/drawing/2014/main" id="{442C159B-6097-4EED-B1B1-C5AA0F1DF3C4}"/>
              </a:ext>
            </a:extLst>
          </p:cNvPr>
          <p:cNvSpPr txBox="1">
            <a:spLocks noChangeArrowheads="1"/>
          </p:cNvSpPr>
          <p:nvPr/>
        </p:nvSpPr>
        <p:spPr bwMode="auto">
          <a:xfrm>
            <a:off x="2171700" y="1895475"/>
            <a:ext cx="33528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Late Arriver / Early Leaver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Loudmouth</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Storyteller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Broken Record</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Drop-out</a:t>
            </a:r>
          </a:p>
        </p:txBody>
      </p:sp>
      <p:sp>
        <p:nvSpPr>
          <p:cNvPr id="6" name="Rectangle 4">
            <a:extLst>
              <a:ext uri="{FF2B5EF4-FFF2-40B4-BE49-F238E27FC236}">
                <a16:creationId xmlns:a16="http://schemas.microsoft.com/office/drawing/2014/main" id="{97CE4ECD-F8BB-4AB8-B8F1-296390522FE1}"/>
              </a:ext>
            </a:extLst>
          </p:cNvPr>
          <p:cNvSpPr txBox="1">
            <a:spLocks noChangeArrowheads="1"/>
          </p:cNvSpPr>
          <p:nvPr/>
        </p:nvSpPr>
        <p:spPr bwMode="auto">
          <a:xfrm>
            <a:off x="6667500" y="1895475"/>
            <a:ext cx="38100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Whisperer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Workaholic</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Naysayer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Verbal Attacker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Door Slammer</a:t>
            </a:r>
          </a:p>
          <a:p>
            <a:pPr eaLnBrk="1" hangingPunct="1">
              <a:lnSpc>
                <a:spcPct val="100000"/>
              </a:lnSpc>
              <a:spcBef>
                <a:spcPct val="20000"/>
              </a:spcBef>
              <a:buClr>
                <a:srgbClr val="009383"/>
              </a:buClr>
              <a:buFont typeface="Arial" panose="020B0604020202020204" pitchFamily="34" charset="0"/>
              <a:buChar char="•"/>
            </a:pPr>
            <a:r>
              <a:rPr lang="en-US" altLang="en-US" sz="2400" b="0">
                <a:solidFill>
                  <a:srgbClr val="000000"/>
                </a:solidFill>
              </a:rPr>
              <a:t>Physical Attacker</a:t>
            </a:r>
          </a:p>
        </p:txBody>
      </p:sp>
      <p:sp>
        <p:nvSpPr>
          <p:cNvPr id="434181" name="TextBox 5">
            <a:extLst>
              <a:ext uri="{FF2B5EF4-FFF2-40B4-BE49-F238E27FC236}">
                <a16:creationId xmlns:a16="http://schemas.microsoft.com/office/drawing/2014/main" id="{9FEB13F0-DB27-42EA-A023-EDA95CBE8FD5}"/>
              </a:ext>
            </a:extLst>
          </p:cNvPr>
          <p:cNvSpPr txBox="1">
            <a:spLocks noChangeArrowheads="1"/>
          </p:cNvSpPr>
          <p:nvPr/>
        </p:nvSpPr>
        <p:spPr bwMode="auto">
          <a:xfrm>
            <a:off x="11426031" y="3810000"/>
            <a:ext cx="3889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indent="-22860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4800" dirty="0">
                <a:solidFill>
                  <a:srgbClr val="F2F2F2"/>
                </a:solidFill>
              </a:rPr>
              <a:t>-</a:t>
            </a:r>
          </a:p>
        </p:txBody>
      </p:sp>
      <p:sp>
        <p:nvSpPr>
          <p:cNvPr id="434182" name="Slide Number Placeholder 3">
            <a:extLst>
              <a:ext uri="{FF2B5EF4-FFF2-40B4-BE49-F238E27FC236}">
                <a16:creationId xmlns:a16="http://schemas.microsoft.com/office/drawing/2014/main" id="{A1706289-0ABD-461C-A85A-C647A63FAFE3}"/>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7F598C0C-B1D6-40F3-90E6-683CDECD9B9F}" type="slidenum">
              <a:rPr lang="en-US" altLang="en-US" sz="1000" b="0" smtClean="0">
                <a:solidFill>
                  <a:srgbClr val="7F7F7F"/>
                </a:solidFill>
              </a:rPr>
              <a:pPr>
                <a:lnSpc>
                  <a:spcPct val="100000"/>
                </a:lnSpc>
                <a:spcBef>
                  <a:spcPct val="0"/>
                </a:spcBef>
                <a:buFontTx/>
                <a:buNone/>
              </a:pPr>
              <a:t>153</a:t>
            </a:fld>
            <a:endParaRPr lang="en-US" altLang="en-US" sz="1000" b="0">
              <a:solidFill>
                <a:srgbClr val="7F7F7F"/>
              </a:solidFill>
            </a:endParaRPr>
          </a:p>
        </p:txBody>
      </p:sp>
      <p:sp>
        <p:nvSpPr>
          <p:cNvPr id="434183" name="TextBox 10">
            <a:extLst>
              <a:ext uri="{FF2B5EF4-FFF2-40B4-BE49-F238E27FC236}">
                <a16:creationId xmlns:a16="http://schemas.microsoft.com/office/drawing/2014/main" id="{8B5F6AD7-ABF6-4CB6-B4D4-220FA9C53F7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34184" name="TextBox 11">
            <a:extLst>
              <a:ext uri="{FF2B5EF4-FFF2-40B4-BE49-F238E27FC236}">
                <a16:creationId xmlns:a16="http://schemas.microsoft.com/office/drawing/2014/main" id="{88264BA3-9677-4850-874C-1468CCEE65B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Slide Number Placeholder 4">
            <a:extLst>
              <a:ext uri="{FF2B5EF4-FFF2-40B4-BE49-F238E27FC236}">
                <a16:creationId xmlns:a16="http://schemas.microsoft.com/office/drawing/2014/main" id="{D58CCD0F-949F-46D1-89AC-08F1985AD26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2FA6A1F2-A738-4DF1-88F0-7786F3474102}" type="slidenum">
              <a:rPr lang="en-US" altLang="en-US" sz="1000" smtClean="0">
                <a:solidFill>
                  <a:srgbClr val="FFFFFF"/>
                </a:solidFill>
              </a:rPr>
              <a:pPr>
                <a:lnSpc>
                  <a:spcPct val="100000"/>
                </a:lnSpc>
                <a:spcBef>
                  <a:spcPct val="0"/>
                </a:spcBef>
                <a:buFontTx/>
                <a:buNone/>
              </a:pPr>
              <a:t>154</a:t>
            </a:fld>
            <a:endParaRPr lang="en-US" altLang="en-US" sz="1000">
              <a:solidFill>
                <a:srgbClr val="FFFFFF"/>
              </a:solidFill>
              <a:latin typeface="HelveticaNeue MediumExt"/>
            </a:endParaRPr>
          </a:p>
        </p:txBody>
      </p:sp>
      <p:sp>
        <p:nvSpPr>
          <p:cNvPr id="142339" name="Rectangle 4">
            <a:extLst>
              <a:ext uri="{FF2B5EF4-FFF2-40B4-BE49-F238E27FC236}">
                <a16:creationId xmlns:a16="http://schemas.microsoft.com/office/drawing/2014/main" id="{FD4EEF5D-37AC-4BF8-B1D5-DECA60606EA9}"/>
              </a:ext>
            </a:extLst>
          </p:cNvPr>
          <p:cNvSpPr>
            <a:spLocks noGrp="1" noChangeArrowheads="1"/>
          </p:cNvSpPr>
          <p:nvPr>
            <p:ph type="title"/>
          </p:nvPr>
        </p:nvSpPr>
        <p:spPr>
          <a:xfrm>
            <a:off x="657225" y="522288"/>
            <a:ext cx="7429500" cy="690562"/>
          </a:xfrm>
        </p:spPr>
        <p:txBody>
          <a:bodyPr>
            <a:normAutofit fontScale="90000"/>
          </a:bodyPr>
          <a:lstStyle/>
          <a:p>
            <a:pPr eaLnBrk="1" hangingPunct="1">
              <a:defRPr/>
            </a:pPr>
            <a:r>
              <a:rPr lang="en-US" altLang="en-US" sz="4000" dirty="0"/>
              <a:t>What Should You Avoid Doing?</a:t>
            </a:r>
          </a:p>
        </p:txBody>
      </p:sp>
      <p:sp>
        <p:nvSpPr>
          <p:cNvPr id="142340" name="Text Placeholder 1">
            <a:extLst>
              <a:ext uri="{FF2B5EF4-FFF2-40B4-BE49-F238E27FC236}">
                <a16:creationId xmlns:a16="http://schemas.microsoft.com/office/drawing/2014/main" id="{20F655A2-3077-4872-9884-765115BAE253}"/>
              </a:ext>
            </a:extLst>
          </p:cNvPr>
          <p:cNvSpPr>
            <a:spLocks noGrp="1" noChangeArrowheads="1"/>
          </p:cNvSpPr>
          <p:nvPr>
            <p:ph type="body" idx="4294967295"/>
          </p:nvPr>
        </p:nvSpPr>
        <p:spPr>
          <a:xfrm>
            <a:off x="657225" y="1679575"/>
            <a:ext cx="10158413" cy="2206625"/>
          </a:xfrm>
        </p:spPr>
        <p:txBody>
          <a:bodyPr/>
          <a:lstStyle/>
          <a:p>
            <a:pPr marL="342900" indent="-342900" eaLnBrk="1" hangingPunct="1">
              <a:spcAft>
                <a:spcPts val="1200"/>
              </a:spcAft>
              <a:buClr>
                <a:srgbClr val="009383"/>
              </a:buClr>
              <a:buFont typeface="Arial" panose="020B0604020202020204" pitchFamily="34" charset="0"/>
              <a:buChar char="•"/>
            </a:pPr>
            <a:r>
              <a:rPr lang="en-US" altLang="en-US" sz="2400" b="0">
                <a:solidFill>
                  <a:schemeClr val="tx1"/>
                </a:solidFill>
              </a:rPr>
              <a:t>Correcting the person publicly</a:t>
            </a:r>
          </a:p>
          <a:p>
            <a:pPr marL="342900" indent="-342900" eaLnBrk="1" hangingPunct="1">
              <a:spcAft>
                <a:spcPts val="1200"/>
              </a:spcAft>
              <a:buClr>
                <a:srgbClr val="009383"/>
              </a:buClr>
              <a:buFont typeface="Arial" panose="020B0604020202020204" pitchFamily="34" charset="0"/>
              <a:buChar char="•"/>
            </a:pPr>
            <a:r>
              <a:rPr lang="en-US" altLang="en-US" sz="2400" b="0">
                <a:solidFill>
                  <a:schemeClr val="tx1"/>
                </a:solidFill>
              </a:rPr>
              <a:t>Getting angry or speaking emotionally yourself</a:t>
            </a:r>
          </a:p>
          <a:p>
            <a:pPr marL="342900" indent="-342900" eaLnBrk="1" hangingPunct="1">
              <a:spcAft>
                <a:spcPts val="1200"/>
              </a:spcAft>
              <a:buClr>
                <a:srgbClr val="009383"/>
              </a:buClr>
              <a:buFont typeface="Arial" panose="020B0604020202020204" pitchFamily="34" charset="0"/>
              <a:buChar char="•"/>
            </a:pPr>
            <a:r>
              <a:rPr lang="en-US" altLang="en-US" sz="2400" b="0">
                <a:solidFill>
                  <a:schemeClr val="tx1"/>
                </a:solidFill>
              </a:rPr>
              <a:t>Losing your neutrality or objectivity</a:t>
            </a:r>
          </a:p>
        </p:txBody>
      </p:sp>
      <p:sp>
        <p:nvSpPr>
          <p:cNvPr id="436229" name="Slide Number Placeholder 3">
            <a:extLst>
              <a:ext uri="{FF2B5EF4-FFF2-40B4-BE49-F238E27FC236}">
                <a16:creationId xmlns:a16="http://schemas.microsoft.com/office/drawing/2014/main" id="{E8D6E35C-A85C-4BA2-9C36-710FC09D73BF}"/>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DAEBDB1A-FCC1-473C-AEF1-D658931786BF}" type="slidenum">
              <a:rPr lang="en-US" altLang="en-US" sz="1000" b="0">
                <a:solidFill>
                  <a:srgbClr val="7F7F7F"/>
                </a:solidFill>
              </a:rPr>
              <a:pPr>
                <a:lnSpc>
                  <a:spcPct val="100000"/>
                </a:lnSpc>
                <a:spcBef>
                  <a:spcPct val="0"/>
                </a:spcBef>
                <a:buFontTx/>
                <a:buNone/>
              </a:pPr>
              <a:t>154</a:t>
            </a:fld>
            <a:endParaRPr lang="en-US" altLang="en-US" sz="1000" b="0">
              <a:solidFill>
                <a:srgbClr val="7F7F7F"/>
              </a:solidFill>
            </a:endParaRPr>
          </a:p>
        </p:txBody>
      </p:sp>
      <p:sp>
        <p:nvSpPr>
          <p:cNvPr id="436230" name="TextBox 8">
            <a:extLst>
              <a:ext uri="{FF2B5EF4-FFF2-40B4-BE49-F238E27FC236}">
                <a16:creationId xmlns:a16="http://schemas.microsoft.com/office/drawing/2014/main" id="{1C642FA3-AB26-4359-ADBA-67F3042E84D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36231" name="TextBox 9">
            <a:extLst>
              <a:ext uri="{FF2B5EF4-FFF2-40B4-BE49-F238E27FC236}">
                <a16:creationId xmlns:a16="http://schemas.microsoft.com/office/drawing/2014/main" id="{43115D11-3F34-4FDF-8AA0-CA3F01FC2151}"/>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23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234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23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F3DF275-77F6-4C00-B90D-5DEEB245CC28}"/>
              </a:ext>
            </a:extLst>
          </p:cNvPr>
          <p:cNvSpPr>
            <a:spLocks noGrp="1" noChangeArrowheads="1"/>
          </p:cNvSpPr>
          <p:nvPr>
            <p:ph type="body" idx="1"/>
          </p:nvPr>
        </p:nvSpPr>
        <p:spPr>
          <a:xfrm>
            <a:off x="657225" y="1679575"/>
            <a:ext cx="9631363" cy="4410075"/>
          </a:xfrm>
        </p:spPr>
        <p:txBody>
          <a:bodyPr/>
          <a:lstStyle/>
          <a:p>
            <a:pPr marL="342900" indent="-342900" eaLnBrk="1" hangingPunct="1">
              <a:spcAft>
                <a:spcPts val="1800"/>
              </a:spcAft>
              <a:buClr>
                <a:srgbClr val="009383"/>
              </a:buClr>
              <a:buFont typeface="Arial" panose="020B0604020202020204" pitchFamily="34" charset="0"/>
              <a:buChar char="•"/>
            </a:pPr>
            <a:r>
              <a:rPr lang="en-US" altLang="en-US">
                <a:solidFill>
                  <a:srgbClr val="009383"/>
                </a:solidFill>
              </a:rPr>
              <a:t>When you’ve made a mistake as a facilitator, admit it and thank the group</a:t>
            </a:r>
          </a:p>
          <a:p>
            <a:pPr marL="342900" indent="-342900" eaLnBrk="1" hangingPunct="1">
              <a:spcAft>
                <a:spcPts val="1800"/>
              </a:spcAft>
              <a:buClr>
                <a:srgbClr val="009383"/>
              </a:buClr>
              <a:buFont typeface="Arial" panose="020B0604020202020204" pitchFamily="34" charset="0"/>
              <a:buChar char="•"/>
            </a:pPr>
            <a:r>
              <a:rPr lang="en-US" altLang="en-US" b="0">
                <a:solidFill>
                  <a:schemeClr val="tx1"/>
                </a:solidFill>
              </a:rPr>
              <a:t>If you are correct, avoid any debate</a:t>
            </a:r>
          </a:p>
          <a:p>
            <a:pPr marL="342900" indent="-342900" eaLnBrk="1" hangingPunct="1">
              <a:spcAft>
                <a:spcPts val="1800"/>
              </a:spcAft>
              <a:buClr>
                <a:srgbClr val="009383"/>
              </a:buClr>
              <a:buFont typeface="Arial" panose="020B0604020202020204" pitchFamily="34" charset="0"/>
              <a:buChar char="•"/>
            </a:pPr>
            <a:r>
              <a:rPr lang="en-US" altLang="en-US" b="0">
                <a:solidFill>
                  <a:schemeClr val="tx1"/>
                </a:solidFill>
              </a:rPr>
              <a:t>If group challenges facilitation process, consider what change needs to be implemented</a:t>
            </a:r>
          </a:p>
        </p:txBody>
      </p:sp>
      <p:sp>
        <p:nvSpPr>
          <p:cNvPr id="438275" name="Slide Number Placeholder 3">
            <a:extLst>
              <a:ext uri="{FF2B5EF4-FFF2-40B4-BE49-F238E27FC236}">
                <a16:creationId xmlns:a16="http://schemas.microsoft.com/office/drawing/2014/main" id="{16495215-D96A-49A2-AC22-5CA516919102}"/>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563638B-9CA3-4393-A489-73E2068D17DD}" type="slidenum">
              <a:rPr lang="en-US" altLang="en-US" sz="1000" smtClean="0">
                <a:solidFill>
                  <a:srgbClr val="FFFFFF"/>
                </a:solidFill>
              </a:rPr>
              <a:pPr>
                <a:lnSpc>
                  <a:spcPct val="100000"/>
                </a:lnSpc>
                <a:spcBef>
                  <a:spcPct val="0"/>
                </a:spcBef>
                <a:buFontTx/>
                <a:buNone/>
              </a:pPr>
              <a:t>155</a:t>
            </a:fld>
            <a:endParaRPr lang="en-US" altLang="en-US" sz="1000">
              <a:solidFill>
                <a:srgbClr val="FFFFFF"/>
              </a:solidFill>
            </a:endParaRPr>
          </a:p>
        </p:txBody>
      </p:sp>
      <p:sp>
        <p:nvSpPr>
          <p:cNvPr id="2" name="Title 1">
            <a:extLst>
              <a:ext uri="{FF2B5EF4-FFF2-40B4-BE49-F238E27FC236}">
                <a16:creationId xmlns:a16="http://schemas.microsoft.com/office/drawing/2014/main" id="{7906CF5A-1A6A-4B45-A41C-633C41157114}"/>
              </a:ext>
            </a:extLst>
          </p:cNvPr>
          <p:cNvSpPr>
            <a:spLocks noGrp="1"/>
          </p:cNvSpPr>
          <p:nvPr>
            <p:ph type="title"/>
          </p:nvPr>
        </p:nvSpPr>
        <p:spPr>
          <a:xfrm>
            <a:off x="657225" y="522288"/>
            <a:ext cx="7429500" cy="690562"/>
          </a:xfrm>
        </p:spPr>
        <p:txBody>
          <a:bodyPr rtlCol="0">
            <a:normAutofit fontScale="90000"/>
          </a:bodyPr>
          <a:lstStyle/>
          <a:p>
            <a:pPr marL="731520" indent="-731520" defTabSz="457200" eaLnBrk="1" fontAlgn="auto" hangingPunct="1">
              <a:lnSpc>
                <a:spcPts val="4960"/>
              </a:lnSpc>
              <a:spcAft>
                <a:spcPts val="0"/>
              </a:spcAft>
              <a:defRPr/>
            </a:pPr>
            <a:r>
              <a:rPr lang="en-US" altLang="en-US" dirty="0"/>
              <a:t>G6. Respond When Challenged</a:t>
            </a:r>
            <a:endParaRPr lang="en-US" sz="5400" b="0" dirty="0">
              <a:solidFill>
                <a:srgbClr val="00467F"/>
              </a:solidFill>
            </a:endParaRPr>
          </a:p>
        </p:txBody>
      </p:sp>
      <p:sp>
        <p:nvSpPr>
          <p:cNvPr id="438277" name="TextBox 7">
            <a:extLst>
              <a:ext uri="{FF2B5EF4-FFF2-40B4-BE49-F238E27FC236}">
                <a16:creationId xmlns:a16="http://schemas.microsoft.com/office/drawing/2014/main" id="{CD1E5DC2-C22E-4CFA-BDBD-20F33B6C0D92}"/>
              </a:ext>
            </a:extLst>
          </p:cNvPr>
          <p:cNvSpPr txBox="1">
            <a:spLocks noChangeArrowheads="1"/>
          </p:cNvSpPr>
          <p:nvPr/>
        </p:nvSpPr>
        <p:spPr bwMode="auto">
          <a:xfrm>
            <a:off x="10288588" y="4017963"/>
            <a:ext cx="390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38278" name="Slide Number Placeholder 3">
            <a:extLst>
              <a:ext uri="{FF2B5EF4-FFF2-40B4-BE49-F238E27FC236}">
                <a16:creationId xmlns:a16="http://schemas.microsoft.com/office/drawing/2014/main" id="{BC5A40F0-D319-43A6-9745-6E8E1B089BD9}"/>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083EB04D-6414-4956-BC01-B9281704B37D}" type="slidenum">
              <a:rPr lang="en-US" altLang="en-US" sz="1000" b="0">
                <a:solidFill>
                  <a:srgbClr val="7F7F7F"/>
                </a:solidFill>
              </a:rPr>
              <a:pPr>
                <a:lnSpc>
                  <a:spcPct val="100000"/>
                </a:lnSpc>
                <a:spcBef>
                  <a:spcPct val="0"/>
                </a:spcBef>
                <a:buFontTx/>
                <a:buNone/>
              </a:pPr>
              <a:t>155</a:t>
            </a:fld>
            <a:endParaRPr lang="en-US" altLang="en-US" sz="1000" b="0">
              <a:solidFill>
                <a:srgbClr val="7F7F7F"/>
              </a:solidFill>
            </a:endParaRPr>
          </a:p>
        </p:txBody>
      </p:sp>
      <p:sp>
        <p:nvSpPr>
          <p:cNvPr id="438279" name="TextBox 9">
            <a:extLst>
              <a:ext uri="{FF2B5EF4-FFF2-40B4-BE49-F238E27FC236}">
                <a16:creationId xmlns:a16="http://schemas.microsoft.com/office/drawing/2014/main" id="{EDDF32BA-FA49-4A25-A6D9-4176BAC9C48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38280" name="TextBox 10">
            <a:extLst>
              <a:ext uri="{FF2B5EF4-FFF2-40B4-BE49-F238E27FC236}">
                <a16:creationId xmlns:a16="http://schemas.microsoft.com/office/drawing/2014/main" id="{880ABF32-EC41-4401-8D34-8B9BA743102E}"/>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Slide Number Placeholder 3">
            <a:extLst>
              <a:ext uri="{FF2B5EF4-FFF2-40B4-BE49-F238E27FC236}">
                <a16:creationId xmlns:a16="http://schemas.microsoft.com/office/drawing/2014/main" id="{9DFEC2D6-34DD-43F3-87D8-4A30236B1C0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B82A896C-FF1A-4E8E-9AF2-0F94C5B9F48D}" type="slidenum">
              <a:rPr lang="en-US" altLang="en-US" sz="1000" smtClean="0">
                <a:solidFill>
                  <a:srgbClr val="FFFFFF"/>
                </a:solidFill>
              </a:rPr>
              <a:pPr>
                <a:lnSpc>
                  <a:spcPct val="100000"/>
                </a:lnSpc>
                <a:spcBef>
                  <a:spcPct val="0"/>
                </a:spcBef>
                <a:buFontTx/>
                <a:buNone/>
              </a:pPr>
              <a:t>156</a:t>
            </a:fld>
            <a:endParaRPr lang="en-US" altLang="en-US" sz="1000">
              <a:solidFill>
                <a:srgbClr val="FFFFFF"/>
              </a:solidFill>
            </a:endParaRPr>
          </a:p>
        </p:txBody>
      </p:sp>
      <p:sp>
        <p:nvSpPr>
          <p:cNvPr id="7" name="Content Placeholder 6">
            <a:extLst>
              <a:ext uri="{FF2B5EF4-FFF2-40B4-BE49-F238E27FC236}">
                <a16:creationId xmlns:a16="http://schemas.microsoft.com/office/drawing/2014/main" id="{C917AD2D-EECB-415C-A468-2B80653C6BB8}"/>
              </a:ext>
            </a:extLst>
          </p:cNvPr>
          <p:cNvSpPr>
            <a:spLocks noGrp="1" noChangeArrowheads="1"/>
          </p:cNvSpPr>
          <p:nvPr>
            <p:ph idx="4294967295"/>
          </p:nvPr>
        </p:nvSpPr>
        <p:spPr>
          <a:xfrm>
            <a:off x="661988" y="1600200"/>
            <a:ext cx="8072437" cy="2514600"/>
          </a:xfrm>
        </p:spPr>
        <p:txBody>
          <a:bodyPr/>
          <a:lstStyle/>
          <a:p>
            <a:pPr eaLnBrk="1" hangingPunct="1">
              <a:spcAft>
                <a:spcPts val="600"/>
              </a:spcAft>
            </a:pPr>
            <a:r>
              <a:rPr lang="en-US" altLang="en-US" sz="2600">
                <a:solidFill>
                  <a:srgbClr val="009383"/>
                </a:solidFill>
              </a:rPr>
              <a:t>If you </a:t>
            </a:r>
            <a:r>
              <a:rPr lang="en-US" altLang="en-US" sz="2600" u="sng">
                <a:solidFill>
                  <a:srgbClr val="009383"/>
                </a:solidFill>
              </a:rPr>
              <a:t>are</a:t>
            </a:r>
            <a:r>
              <a:rPr lang="en-US" altLang="en-US" sz="2600">
                <a:solidFill>
                  <a:srgbClr val="009383"/>
                </a:solidFill>
              </a:rPr>
              <a:t> in favor of change:</a:t>
            </a:r>
          </a:p>
          <a:p>
            <a:pPr lvl="1" eaLnBrk="1" hangingPunct="1">
              <a:spcAft>
                <a:spcPts val="600"/>
              </a:spcAft>
              <a:buClr>
                <a:srgbClr val="009383"/>
              </a:buClr>
            </a:pPr>
            <a:r>
              <a:rPr lang="en-US" altLang="en-US"/>
              <a:t>Thank the participants for the suggestion</a:t>
            </a:r>
          </a:p>
          <a:p>
            <a:pPr lvl="1" eaLnBrk="1" hangingPunct="1">
              <a:spcAft>
                <a:spcPts val="600"/>
              </a:spcAft>
              <a:buClr>
                <a:srgbClr val="009383"/>
              </a:buClr>
            </a:pPr>
            <a:r>
              <a:rPr lang="en-US" altLang="en-US"/>
              <a:t>Indicate to the group that you favor the change</a:t>
            </a:r>
          </a:p>
          <a:p>
            <a:pPr lvl="1" eaLnBrk="1" hangingPunct="1">
              <a:spcAft>
                <a:spcPts val="600"/>
              </a:spcAft>
              <a:buClr>
                <a:srgbClr val="009383"/>
              </a:buClr>
            </a:pPr>
            <a:r>
              <a:rPr lang="en-US" altLang="en-US"/>
              <a:t>Ask the group’s permission to execute</a:t>
            </a:r>
          </a:p>
        </p:txBody>
      </p:sp>
      <p:sp>
        <p:nvSpPr>
          <p:cNvPr id="440324" name="TextBox 5">
            <a:extLst>
              <a:ext uri="{FF2B5EF4-FFF2-40B4-BE49-F238E27FC236}">
                <a16:creationId xmlns:a16="http://schemas.microsoft.com/office/drawing/2014/main" id="{C3ED0EA5-194F-4B9A-8383-688C2F5A3F7A}"/>
              </a:ext>
            </a:extLst>
          </p:cNvPr>
          <p:cNvSpPr txBox="1">
            <a:spLocks noChangeArrowheads="1"/>
          </p:cNvSpPr>
          <p:nvPr/>
        </p:nvSpPr>
        <p:spPr bwMode="auto">
          <a:xfrm>
            <a:off x="11801475" y="2709863"/>
            <a:ext cx="3905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40325" name="Title 1">
            <a:extLst>
              <a:ext uri="{FF2B5EF4-FFF2-40B4-BE49-F238E27FC236}">
                <a16:creationId xmlns:a16="http://schemas.microsoft.com/office/drawing/2014/main" id="{206A970D-2F83-4FF5-851D-0C9C1CA37656}"/>
              </a:ext>
            </a:extLst>
          </p:cNvPr>
          <p:cNvSpPr>
            <a:spLocks noGrp="1" noChangeArrowheads="1"/>
          </p:cNvSpPr>
          <p:nvPr>
            <p:ph type="title"/>
          </p:nvPr>
        </p:nvSpPr>
        <p:spPr>
          <a:xfrm>
            <a:off x="657225" y="522288"/>
            <a:ext cx="7429500" cy="690562"/>
          </a:xfrm>
        </p:spPr>
        <p:txBody>
          <a:bodyPr/>
          <a:lstStyle/>
          <a:p>
            <a:pPr marL="730250" indent="-730250" defTabSz="457200" eaLnBrk="1" hangingPunct="1">
              <a:lnSpc>
                <a:spcPts val="4963"/>
              </a:lnSpc>
            </a:pPr>
            <a:r>
              <a:rPr lang="en-US" altLang="en-US" sz="3600"/>
              <a:t>G6. Respond When Challenged</a:t>
            </a:r>
            <a:endParaRPr lang="en-US" altLang="en-US" sz="3600" b="0">
              <a:solidFill>
                <a:srgbClr val="00467F"/>
              </a:solidFill>
            </a:endParaRPr>
          </a:p>
        </p:txBody>
      </p:sp>
      <p:sp>
        <p:nvSpPr>
          <p:cNvPr id="440326" name="Slide Number Placeholder 4">
            <a:extLst>
              <a:ext uri="{FF2B5EF4-FFF2-40B4-BE49-F238E27FC236}">
                <a16:creationId xmlns:a16="http://schemas.microsoft.com/office/drawing/2014/main" id="{4BAF74C6-8749-4B32-87B8-EB9224A53ED2}"/>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1DAEE44C-99F0-4EA4-B83F-69697515F88A}" type="slidenum">
              <a:rPr lang="en-US" altLang="en-US" sz="1000">
                <a:solidFill>
                  <a:srgbClr val="FFFFFF"/>
                </a:solidFill>
              </a:rPr>
              <a:pPr>
                <a:lnSpc>
                  <a:spcPct val="100000"/>
                </a:lnSpc>
                <a:spcBef>
                  <a:spcPct val="0"/>
                </a:spcBef>
                <a:buFontTx/>
                <a:buNone/>
              </a:pPr>
              <a:t>156</a:t>
            </a:fld>
            <a:endParaRPr lang="en-US" altLang="en-US" sz="1000">
              <a:solidFill>
                <a:srgbClr val="FFFFFF"/>
              </a:solidFill>
              <a:latin typeface="HelveticaNeue MediumExt"/>
            </a:endParaRPr>
          </a:p>
        </p:txBody>
      </p:sp>
      <p:sp>
        <p:nvSpPr>
          <p:cNvPr id="440327" name="Slide Number Placeholder 3">
            <a:extLst>
              <a:ext uri="{FF2B5EF4-FFF2-40B4-BE49-F238E27FC236}">
                <a16:creationId xmlns:a16="http://schemas.microsoft.com/office/drawing/2014/main" id="{C2D1E3C7-B16A-4CFE-ADFC-42FCD4439F03}"/>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E81F966-DBE8-4BD7-935D-C80083A3F47F}" type="slidenum">
              <a:rPr lang="en-US" altLang="en-US" sz="1000" b="0">
                <a:solidFill>
                  <a:srgbClr val="7F7F7F"/>
                </a:solidFill>
              </a:rPr>
              <a:pPr>
                <a:lnSpc>
                  <a:spcPct val="100000"/>
                </a:lnSpc>
                <a:spcBef>
                  <a:spcPct val="0"/>
                </a:spcBef>
                <a:buFontTx/>
                <a:buNone/>
              </a:pPr>
              <a:t>156</a:t>
            </a:fld>
            <a:endParaRPr lang="en-US" altLang="en-US" sz="1000" b="0">
              <a:solidFill>
                <a:srgbClr val="7F7F7F"/>
              </a:solidFill>
            </a:endParaRPr>
          </a:p>
        </p:txBody>
      </p:sp>
      <p:sp>
        <p:nvSpPr>
          <p:cNvPr id="440328" name="TextBox 11">
            <a:extLst>
              <a:ext uri="{FF2B5EF4-FFF2-40B4-BE49-F238E27FC236}">
                <a16:creationId xmlns:a16="http://schemas.microsoft.com/office/drawing/2014/main" id="{4792283F-752E-43BA-9707-F87ED51D1D5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40329" name="TextBox 12">
            <a:extLst>
              <a:ext uri="{FF2B5EF4-FFF2-40B4-BE49-F238E27FC236}">
                <a16:creationId xmlns:a16="http://schemas.microsoft.com/office/drawing/2014/main" id="{45ABB438-8985-46C8-8422-095512D0159F}"/>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Slide Number Placeholder 3">
            <a:extLst>
              <a:ext uri="{FF2B5EF4-FFF2-40B4-BE49-F238E27FC236}">
                <a16:creationId xmlns:a16="http://schemas.microsoft.com/office/drawing/2014/main" id="{931A7A24-5496-4A4E-A72E-7166EA87D487}"/>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CC6314C2-0045-4998-B42C-59B59509D9DD}" type="slidenum">
              <a:rPr lang="en-US" altLang="en-US" sz="1000" smtClean="0">
                <a:solidFill>
                  <a:srgbClr val="FFFFFF"/>
                </a:solidFill>
              </a:rPr>
              <a:pPr>
                <a:lnSpc>
                  <a:spcPct val="100000"/>
                </a:lnSpc>
                <a:spcBef>
                  <a:spcPct val="0"/>
                </a:spcBef>
                <a:buFontTx/>
                <a:buNone/>
              </a:pPr>
              <a:t>157</a:t>
            </a:fld>
            <a:endParaRPr lang="en-US" altLang="en-US" sz="1000">
              <a:solidFill>
                <a:srgbClr val="FFFFFF"/>
              </a:solidFill>
            </a:endParaRPr>
          </a:p>
        </p:txBody>
      </p:sp>
      <p:sp>
        <p:nvSpPr>
          <p:cNvPr id="442371" name="TextBox 5">
            <a:extLst>
              <a:ext uri="{FF2B5EF4-FFF2-40B4-BE49-F238E27FC236}">
                <a16:creationId xmlns:a16="http://schemas.microsoft.com/office/drawing/2014/main" id="{7602F0C0-553C-4D1D-8F0C-7DB6F2E432E5}"/>
              </a:ext>
            </a:extLst>
          </p:cNvPr>
          <p:cNvSpPr txBox="1">
            <a:spLocks noChangeArrowheads="1"/>
          </p:cNvSpPr>
          <p:nvPr/>
        </p:nvSpPr>
        <p:spPr bwMode="auto">
          <a:xfrm>
            <a:off x="10288588" y="4591050"/>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a:solidFill>
                  <a:srgbClr val="F2F2F2"/>
                </a:solidFill>
              </a:rPr>
              <a:t>-</a:t>
            </a:r>
          </a:p>
        </p:txBody>
      </p:sp>
      <p:sp>
        <p:nvSpPr>
          <p:cNvPr id="442372" name="Title 1">
            <a:extLst>
              <a:ext uri="{FF2B5EF4-FFF2-40B4-BE49-F238E27FC236}">
                <a16:creationId xmlns:a16="http://schemas.microsoft.com/office/drawing/2014/main" id="{21D799C5-BF4D-4564-8A51-77038920FE08}"/>
              </a:ext>
            </a:extLst>
          </p:cNvPr>
          <p:cNvSpPr>
            <a:spLocks noGrp="1" noChangeArrowheads="1"/>
          </p:cNvSpPr>
          <p:nvPr>
            <p:ph type="title"/>
          </p:nvPr>
        </p:nvSpPr>
        <p:spPr>
          <a:xfrm>
            <a:off x="657225" y="522288"/>
            <a:ext cx="7429500" cy="690562"/>
          </a:xfrm>
        </p:spPr>
        <p:txBody>
          <a:bodyPr/>
          <a:lstStyle/>
          <a:p>
            <a:pPr marL="730250" indent="-730250" defTabSz="457200" eaLnBrk="1" hangingPunct="1">
              <a:lnSpc>
                <a:spcPts val="4963"/>
              </a:lnSpc>
            </a:pPr>
            <a:r>
              <a:rPr lang="en-US" altLang="en-US" sz="3600"/>
              <a:t>G6. Respond When Challenged</a:t>
            </a:r>
            <a:endParaRPr lang="en-US" altLang="en-US" sz="3600" b="0">
              <a:solidFill>
                <a:srgbClr val="00467F"/>
              </a:solidFill>
            </a:endParaRPr>
          </a:p>
        </p:txBody>
      </p:sp>
      <p:sp>
        <p:nvSpPr>
          <p:cNvPr id="148485" name="Content Placeholder 6">
            <a:extLst>
              <a:ext uri="{FF2B5EF4-FFF2-40B4-BE49-F238E27FC236}">
                <a16:creationId xmlns:a16="http://schemas.microsoft.com/office/drawing/2014/main" id="{C72A5A96-FF2E-4634-8597-2E5622E51E91}"/>
              </a:ext>
            </a:extLst>
          </p:cNvPr>
          <p:cNvSpPr txBox="1">
            <a:spLocks noChangeArrowheads="1"/>
          </p:cNvSpPr>
          <p:nvPr/>
        </p:nvSpPr>
        <p:spPr bwMode="auto">
          <a:xfrm>
            <a:off x="657225" y="1562100"/>
            <a:ext cx="100218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spcAft>
                <a:spcPts val="600"/>
              </a:spcAft>
            </a:pPr>
            <a:r>
              <a:rPr lang="en-US" altLang="en-US" sz="2600">
                <a:solidFill>
                  <a:srgbClr val="009383"/>
                </a:solidFill>
              </a:rPr>
              <a:t>If you </a:t>
            </a:r>
            <a:r>
              <a:rPr lang="en-US" altLang="en-US" sz="2600" u="sng">
                <a:solidFill>
                  <a:srgbClr val="009383"/>
                </a:solidFill>
              </a:rPr>
              <a:t>are not</a:t>
            </a:r>
            <a:r>
              <a:rPr lang="en-US" altLang="en-US" sz="2600">
                <a:solidFill>
                  <a:srgbClr val="009383"/>
                </a:solidFill>
              </a:rPr>
              <a:t> in favor of change:</a:t>
            </a:r>
          </a:p>
          <a:p>
            <a:pPr lvl="1" eaLnBrk="1" hangingPunct="1">
              <a:spcAft>
                <a:spcPts val="600"/>
              </a:spcAft>
            </a:pPr>
            <a:r>
              <a:rPr lang="en-US" altLang="en-US" b="0">
                <a:solidFill>
                  <a:srgbClr val="000000"/>
                </a:solidFill>
              </a:rPr>
              <a:t>Thank participants</a:t>
            </a:r>
          </a:p>
          <a:p>
            <a:pPr lvl="1" eaLnBrk="1" hangingPunct="1">
              <a:spcAft>
                <a:spcPts val="600"/>
              </a:spcAft>
            </a:pPr>
            <a:r>
              <a:rPr lang="en-US" altLang="en-US" b="0">
                <a:solidFill>
                  <a:srgbClr val="000000"/>
                </a:solidFill>
              </a:rPr>
              <a:t>Give advantage to making the change</a:t>
            </a:r>
          </a:p>
          <a:p>
            <a:pPr lvl="1" eaLnBrk="1" hangingPunct="1">
              <a:spcAft>
                <a:spcPts val="600"/>
              </a:spcAft>
            </a:pPr>
            <a:r>
              <a:rPr lang="en-US" altLang="en-US" b="0">
                <a:solidFill>
                  <a:srgbClr val="000000"/>
                </a:solidFill>
              </a:rPr>
              <a:t>Explain why you believe process should remain</a:t>
            </a:r>
          </a:p>
          <a:p>
            <a:pPr lvl="1" eaLnBrk="1" hangingPunct="1">
              <a:spcAft>
                <a:spcPts val="600"/>
              </a:spcAft>
            </a:pPr>
            <a:r>
              <a:rPr lang="en-US" altLang="en-US" b="0">
                <a:solidFill>
                  <a:srgbClr val="000000"/>
                </a:solidFill>
              </a:rPr>
              <a:t>Indicate willingness to following group’s direction</a:t>
            </a:r>
          </a:p>
          <a:p>
            <a:pPr lvl="1" eaLnBrk="1" hangingPunct="1">
              <a:spcAft>
                <a:spcPts val="600"/>
              </a:spcAft>
            </a:pPr>
            <a:r>
              <a:rPr lang="en-US" altLang="en-US" b="0">
                <a:solidFill>
                  <a:srgbClr val="000000"/>
                </a:solidFill>
              </a:rPr>
              <a:t>Ask participants if they agree with the change</a:t>
            </a:r>
          </a:p>
          <a:p>
            <a:pPr eaLnBrk="1" hangingPunct="1">
              <a:spcAft>
                <a:spcPts val="600"/>
              </a:spcAft>
            </a:pPr>
            <a:r>
              <a:rPr lang="en-US" altLang="en-US" sz="2400" b="0" i="1">
                <a:solidFill>
                  <a:srgbClr val="000000"/>
                </a:solidFill>
              </a:rPr>
              <a:t>To avoid bias, do NOT ask if they agree with leaving things as they are.</a:t>
            </a:r>
            <a:endParaRPr lang="en-US" altLang="en-US" b="0">
              <a:solidFill>
                <a:srgbClr val="000000"/>
              </a:solidFill>
            </a:endParaRPr>
          </a:p>
          <a:p>
            <a:pPr lvl="1" eaLnBrk="1" hangingPunct="1">
              <a:spcAft>
                <a:spcPts val="600"/>
              </a:spcAft>
            </a:pPr>
            <a:endParaRPr lang="en-US" altLang="en-US" b="0">
              <a:solidFill>
                <a:srgbClr val="000000"/>
              </a:solidFill>
            </a:endParaRPr>
          </a:p>
        </p:txBody>
      </p:sp>
      <p:sp>
        <p:nvSpPr>
          <p:cNvPr id="442374" name="Slide Number Placeholder 4">
            <a:extLst>
              <a:ext uri="{FF2B5EF4-FFF2-40B4-BE49-F238E27FC236}">
                <a16:creationId xmlns:a16="http://schemas.microsoft.com/office/drawing/2014/main" id="{2589FCCF-85A4-4F1B-A2AB-43387DB93270}"/>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89447A3F-983A-4B29-90C6-2C42A91EFFF2}" type="slidenum">
              <a:rPr lang="en-US" altLang="en-US" sz="1000">
                <a:solidFill>
                  <a:srgbClr val="FFFFFF"/>
                </a:solidFill>
              </a:rPr>
              <a:pPr>
                <a:lnSpc>
                  <a:spcPct val="100000"/>
                </a:lnSpc>
                <a:spcBef>
                  <a:spcPct val="0"/>
                </a:spcBef>
                <a:buFontTx/>
                <a:buNone/>
              </a:pPr>
              <a:t>157</a:t>
            </a:fld>
            <a:endParaRPr lang="en-US" altLang="en-US" sz="1000">
              <a:solidFill>
                <a:srgbClr val="FFFFFF"/>
              </a:solidFill>
              <a:latin typeface="HelveticaNeue MediumExt"/>
            </a:endParaRPr>
          </a:p>
        </p:txBody>
      </p:sp>
      <p:sp>
        <p:nvSpPr>
          <p:cNvPr id="442375" name="Slide Number Placeholder 3">
            <a:extLst>
              <a:ext uri="{FF2B5EF4-FFF2-40B4-BE49-F238E27FC236}">
                <a16:creationId xmlns:a16="http://schemas.microsoft.com/office/drawing/2014/main" id="{3F5FC75D-3F3A-48A4-BED7-FA8FFE2FA00A}"/>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1773B254-609D-4182-8200-3C87A892AC76}" type="slidenum">
              <a:rPr lang="en-US" altLang="en-US" sz="1000" b="0">
                <a:solidFill>
                  <a:srgbClr val="7F7F7F"/>
                </a:solidFill>
              </a:rPr>
              <a:pPr>
                <a:lnSpc>
                  <a:spcPct val="100000"/>
                </a:lnSpc>
                <a:spcBef>
                  <a:spcPct val="0"/>
                </a:spcBef>
                <a:buFontTx/>
                <a:buNone/>
              </a:pPr>
              <a:t>157</a:t>
            </a:fld>
            <a:endParaRPr lang="en-US" altLang="en-US" sz="1000" b="0">
              <a:solidFill>
                <a:srgbClr val="7F7F7F"/>
              </a:solidFill>
            </a:endParaRPr>
          </a:p>
        </p:txBody>
      </p:sp>
      <p:sp>
        <p:nvSpPr>
          <p:cNvPr id="442376" name="TextBox 12">
            <a:extLst>
              <a:ext uri="{FF2B5EF4-FFF2-40B4-BE49-F238E27FC236}">
                <a16:creationId xmlns:a16="http://schemas.microsoft.com/office/drawing/2014/main" id="{713AE928-5A12-4C56-85D0-D1B9B3502922}"/>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42377" name="TextBox 13">
            <a:extLst>
              <a:ext uri="{FF2B5EF4-FFF2-40B4-BE49-F238E27FC236}">
                <a16:creationId xmlns:a16="http://schemas.microsoft.com/office/drawing/2014/main" id="{B120668F-144B-43FB-A792-90CD9794643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848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848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848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848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8485">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848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Rectangle 3">
            <a:extLst>
              <a:ext uri="{FF2B5EF4-FFF2-40B4-BE49-F238E27FC236}">
                <a16:creationId xmlns:a16="http://schemas.microsoft.com/office/drawing/2014/main" id="{517260C7-1C17-4E28-989B-820CEA6D3251}"/>
              </a:ext>
            </a:extLst>
          </p:cNvPr>
          <p:cNvSpPr>
            <a:spLocks noGrp="1" noChangeArrowheads="1"/>
          </p:cNvSpPr>
          <p:nvPr>
            <p:ph type="body" idx="1"/>
          </p:nvPr>
        </p:nvSpPr>
        <p:spPr>
          <a:xfrm>
            <a:off x="657225" y="1679575"/>
            <a:ext cx="10815638" cy="4410075"/>
          </a:xfrm>
        </p:spPr>
        <p:txBody>
          <a:bodyPr/>
          <a:lstStyle/>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Following resolution, do a periodic dysfunction check</a:t>
            </a:r>
          </a:p>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Upon recognizing dysfunctional behavior, deal with it as soon as the timing is convenient.</a:t>
            </a:r>
          </a:p>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If the dysfunction is severe, call for an early break.</a:t>
            </a:r>
          </a:p>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The activities of a participant can cause the others in the group to become dysfunctional</a:t>
            </a:r>
          </a:p>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Announce to the group, the resolution to avoid further dysfunction.</a:t>
            </a:r>
          </a:p>
          <a:p>
            <a:pPr marL="342900" indent="-342900" eaLnBrk="1" hangingPunct="1">
              <a:spcBef>
                <a:spcPts val="1200"/>
              </a:spcBef>
              <a:buClr>
                <a:srgbClr val="009383"/>
              </a:buClr>
              <a:buFont typeface="Arial" panose="020B0604020202020204" pitchFamily="34" charset="0"/>
              <a:buChar char="•"/>
            </a:pPr>
            <a:r>
              <a:rPr lang="en-US" altLang="en-US" b="0">
                <a:solidFill>
                  <a:schemeClr val="tx1"/>
                </a:solidFill>
              </a:rPr>
              <a:t>When someone begins participating supply a wealth of positive reinforcement.</a:t>
            </a:r>
          </a:p>
        </p:txBody>
      </p:sp>
      <p:sp>
        <p:nvSpPr>
          <p:cNvPr id="444419" name="Rectangle 2">
            <a:extLst>
              <a:ext uri="{FF2B5EF4-FFF2-40B4-BE49-F238E27FC236}">
                <a16:creationId xmlns:a16="http://schemas.microsoft.com/office/drawing/2014/main" id="{4C21ED17-7130-4BA8-B701-3ABB59A566DF}"/>
              </a:ext>
            </a:extLst>
          </p:cNvPr>
          <p:cNvSpPr>
            <a:spLocks noGrp="1" noChangeArrowheads="1"/>
          </p:cNvSpPr>
          <p:nvPr>
            <p:ph type="title"/>
          </p:nvPr>
        </p:nvSpPr>
        <p:spPr>
          <a:xfrm>
            <a:off x="657225" y="522288"/>
            <a:ext cx="7429500" cy="690562"/>
          </a:xfrm>
        </p:spPr>
        <p:txBody>
          <a:bodyPr/>
          <a:lstStyle/>
          <a:p>
            <a:pPr eaLnBrk="1" hangingPunct="1"/>
            <a:r>
              <a:rPr lang="en-US" altLang="en-US" sz="3600"/>
              <a:t>G7. Confirm Resolution </a:t>
            </a:r>
          </a:p>
        </p:txBody>
      </p:sp>
      <p:sp>
        <p:nvSpPr>
          <p:cNvPr id="444420" name="Slide Number Placeholder 4">
            <a:extLst>
              <a:ext uri="{FF2B5EF4-FFF2-40B4-BE49-F238E27FC236}">
                <a16:creationId xmlns:a16="http://schemas.microsoft.com/office/drawing/2014/main" id="{62AC3D29-D97F-4177-93BB-9FE43B32252F}"/>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50C1FA31-C44D-4EED-9F4C-FA63F415E1FA}" type="slidenum">
              <a:rPr lang="en-US" altLang="en-US" sz="1000" smtClean="0">
                <a:solidFill>
                  <a:srgbClr val="FFFFFF"/>
                </a:solidFill>
              </a:rPr>
              <a:pPr>
                <a:lnSpc>
                  <a:spcPct val="100000"/>
                </a:lnSpc>
                <a:spcBef>
                  <a:spcPct val="0"/>
                </a:spcBef>
                <a:buFontTx/>
                <a:buNone/>
              </a:pPr>
              <a:t>158</a:t>
            </a:fld>
            <a:endParaRPr lang="en-US" altLang="en-US" sz="1000">
              <a:solidFill>
                <a:srgbClr val="FFFFFF"/>
              </a:solidFill>
              <a:latin typeface="HelveticaNeue MediumExt"/>
            </a:endParaRPr>
          </a:p>
        </p:txBody>
      </p:sp>
      <p:sp>
        <p:nvSpPr>
          <p:cNvPr id="444421" name="Slide Number Placeholder 3">
            <a:extLst>
              <a:ext uri="{FF2B5EF4-FFF2-40B4-BE49-F238E27FC236}">
                <a16:creationId xmlns:a16="http://schemas.microsoft.com/office/drawing/2014/main" id="{839E8462-F041-494B-86A9-01BF2214861D}"/>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F963B6AD-42B1-4B84-820E-F73D567A319C}" type="slidenum">
              <a:rPr lang="en-US" altLang="en-US" sz="1000" b="0">
                <a:solidFill>
                  <a:srgbClr val="7F7F7F"/>
                </a:solidFill>
              </a:rPr>
              <a:pPr>
                <a:lnSpc>
                  <a:spcPct val="100000"/>
                </a:lnSpc>
                <a:spcBef>
                  <a:spcPct val="0"/>
                </a:spcBef>
                <a:buFontTx/>
                <a:buNone/>
              </a:pPr>
              <a:t>158</a:t>
            </a:fld>
            <a:endParaRPr lang="en-US" altLang="en-US" sz="1000" b="0">
              <a:solidFill>
                <a:srgbClr val="7F7F7F"/>
              </a:solidFill>
            </a:endParaRPr>
          </a:p>
        </p:txBody>
      </p:sp>
      <p:sp>
        <p:nvSpPr>
          <p:cNvPr id="444422" name="TextBox 6">
            <a:extLst>
              <a:ext uri="{FF2B5EF4-FFF2-40B4-BE49-F238E27FC236}">
                <a16:creationId xmlns:a16="http://schemas.microsoft.com/office/drawing/2014/main" id="{9CAB9CC8-FC60-43AF-995E-91A6CC5A54B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Copyright 1992-2020, Leadership Strategies, Inc. V15.03</a:t>
            </a:r>
          </a:p>
        </p:txBody>
      </p:sp>
      <p:sp>
        <p:nvSpPr>
          <p:cNvPr id="444423" name="TextBox 7">
            <a:extLst>
              <a:ext uri="{FF2B5EF4-FFF2-40B4-BE49-F238E27FC236}">
                <a16:creationId xmlns:a16="http://schemas.microsoft.com/office/drawing/2014/main" id="{5A8E2990-BE7E-4B3D-98B6-FD8E8E00497E}"/>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44099">
                                            <p:txEl>
                                              <p:pRg st="1" end="1"/>
                                            </p:txEl>
                                          </p:spTgt>
                                        </p:tgtEl>
                                        <p:attrNameLst>
                                          <p:attrName>style.visibility</p:attrName>
                                        </p:attrNameLst>
                                      </p:cBhvr>
                                      <p:to>
                                        <p:strVal val="visible"/>
                                      </p:to>
                                    </p:set>
                                    <p:animEffect transition="in" filter="dissolve">
                                      <p:cBhvr>
                                        <p:cTn id="7" dur="500"/>
                                        <p:tgtEl>
                                          <p:spTgt spid="64409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4099">
                                            <p:txEl>
                                              <p:pRg st="2" end="2"/>
                                            </p:txEl>
                                          </p:spTgt>
                                        </p:tgtEl>
                                        <p:attrNameLst>
                                          <p:attrName>style.visibility</p:attrName>
                                        </p:attrNameLst>
                                      </p:cBhvr>
                                      <p:to>
                                        <p:strVal val="visible"/>
                                      </p:to>
                                    </p:set>
                                    <p:animEffect transition="in" filter="dissolve">
                                      <p:cBhvr>
                                        <p:cTn id="12" dur="500"/>
                                        <p:tgtEl>
                                          <p:spTgt spid="6440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44099">
                                            <p:txEl>
                                              <p:pRg st="3" end="3"/>
                                            </p:txEl>
                                          </p:spTgt>
                                        </p:tgtEl>
                                        <p:attrNameLst>
                                          <p:attrName>style.visibility</p:attrName>
                                        </p:attrNameLst>
                                      </p:cBhvr>
                                      <p:to>
                                        <p:strVal val="visible"/>
                                      </p:to>
                                    </p:set>
                                    <p:animEffect transition="in" filter="dissolve">
                                      <p:cBhvr>
                                        <p:cTn id="17" dur="500"/>
                                        <p:tgtEl>
                                          <p:spTgt spid="64409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44099">
                                            <p:txEl>
                                              <p:pRg st="4" end="4"/>
                                            </p:txEl>
                                          </p:spTgt>
                                        </p:tgtEl>
                                        <p:attrNameLst>
                                          <p:attrName>style.visibility</p:attrName>
                                        </p:attrNameLst>
                                      </p:cBhvr>
                                      <p:to>
                                        <p:strVal val="visible"/>
                                      </p:to>
                                    </p:set>
                                    <p:animEffect transition="in" filter="dissolve">
                                      <p:cBhvr>
                                        <p:cTn id="22" dur="500"/>
                                        <p:tgtEl>
                                          <p:spTgt spid="64409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644099">
                                            <p:txEl>
                                              <p:pRg st="5" end="5"/>
                                            </p:txEl>
                                          </p:spTgt>
                                        </p:tgtEl>
                                        <p:attrNameLst>
                                          <p:attrName>style.visibility</p:attrName>
                                        </p:attrNameLst>
                                      </p:cBhvr>
                                      <p:to>
                                        <p:strVal val="visible"/>
                                      </p:to>
                                    </p:set>
                                    <p:animEffect transition="in" filter="dissolve">
                                      <p:cBhvr>
                                        <p:cTn id="27" dur="500"/>
                                        <p:tgtEl>
                                          <p:spTgt spid="6440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10">
            <a:extLst>
              <a:ext uri="{FF2B5EF4-FFF2-40B4-BE49-F238E27FC236}">
                <a16:creationId xmlns:a16="http://schemas.microsoft.com/office/drawing/2014/main" id="{CB721C15-0560-44FB-AEBA-1CC5632E1287}"/>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2BF1920C-B702-4267-9E8A-F437BFF6DD9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76BF4E0-065A-4E47-A892-0B9EEF822F5A}" type="slidenum">
              <a:rPr lang="en-US" altLang="en-US" sz="800" b="0">
                <a:solidFill>
                  <a:schemeClr val="bg1">
                    <a:lumMod val="50000"/>
                  </a:schemeClr>
                </a:solidFill>
              </a:rPr>
              <a:pPr>
                <a:spcBef>
                  <a:spcPct val="0"/>
                </a:spcBef>
                <a:buFontTx/>
                <a:buNone/>
                <a:defRPr/>
              </a:pPr>
              <a:t>159</a:t>
            </a:fld>
            <a:endParaRPr lang="en-US" altLang="en-US" sz="800" b="0">
              <a:solidFill>
                <a:schemeClr val="bg1">
                  <a:lumMod val="50000"/>
                </a:schemeClr>
              </a:solidFill>
            </a:endParaRPr>
          </a:p>
        </p:txBody>
      </p:sp>
      <p:sp>
        <p:nvSpPr>
          <p:cNvPr id="446468" name="Rectangle 3">
            <a:extLst>
              <a:ext uri="{FF2B5EF4-FFF2-40B4-BE49-F238E27FC236}">
                <a16:creationId xmlns:a16="http://schemas.microsoft.com/office/drawing/2014/main" id="{5A120A5C-255B-482F-B744-B50EC018110E}"/>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446469" name="Text Box 8">
            <a:extLst>
              <a:ext uri="{FF2B5EF4-FFF2-40B4-BE49-F238E27FC236}">
                <a16:creationId xmlns:a16="http://schemas.microsoft.com/office/drawing/2014/main" id="{A4D15D20-D553-4102-9499-D5A5AE885227}"/>
              </a:ext>
            </a:extLst>
          </p:cNvPr>
          <p:cNvSpPr txBox="1">
            <a:spLocks noChangeArrowheads="1"/>
          </p:cNvSpPr>
          <p:nvPr/>
        </p:nvSpPr>
        <p:spPr bwMode="auto">
          <a:xfrm rot="842174">
            <a:off x="274638" y="151288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0" name="Text Box 8">
            <a:extLst>
              <a:ext uri="{FF2B5EF4-FFF2-40B4-BE49-F238E27FC236}">
                <a16:creationId xmlns:a16="http://schemas.microsoft.com/office/drawing/2014/main" id="{4C9238DC-D90B-443D-8A07-B9187129723E}"/>
              </a:ext>
            </a:extLst>
          </p:cNvPr>
          <p:cNvSpPr txBox="1">
            <a:spLocks noChangeArrowheads="1"/>
          </p:cNvSpPr>
          <p:nvPr/>
        </p:nvSpPr>
        <p:spPr bwMode="auto">
          <a:xfrm rot="842174">
            <a:off x="274638" y="20113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255D07BE-2904-46B2-BEF0-965F8D9759C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446472" name="Text Box 8">
            <a:extLst>
              <a:ext uri="{FF2B5EF4-FFF2-40B4-BE49-F238E27FC236}">
                <a16:creationId xmlns:a16="http://schemas.microsoft.com/office/drawing/2014/main" id="{E86D4F94-D394-4546-A404-2F0E564F39A6}"/>
              </a:ext>
            </a:extLst>
          </p:cNvPr>
          <p:cNvSpPr txBox="1">
            <a:spLocks noChangeArrowheads="1"/>
          </p:cNvSpPr>
          <p:nvPr/>
        </p:nvSpPr>
        <p:spPr bwMode="auto">
          <a:xfrm rot="842174">
            <a:off x="274638" y="241617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3" name="Text Box 8">
            <a:extLst>
              <a:ext uri="{FF2B5EF4-FFF2-40B4-BE49-F238E27FC236}">
                <a16:creationId xmlns:a16="http://schemas.microsoft.com/office/drawing/2014/main" id="{AA54458A-1A1D-47C1-B515-96A9E01E028E}"/>
              </a:ext>
            </a:extLst>
          </p:cNvPr>
          <p:cNvSpPr txBox="1">
            <a:spLocks noChangeArrowheads="1"/>
          </p:cNvSpPr>
          <p:nvPr/>
        </p:nvSpPr>
        <p:spPr bwMode="auto">
          <a:xfrm rot="842174">
            <a:off x="274638" y="285115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4" name="Text Box 8">
            <a:extLst>
              <a:ext uri="{FF2B5EF4-FFF2-40B4-BE49-F238E27FC236}">
                <a16:creationId xmlns:a16="http://schemas.microsoft.com/office/drawing/2014/main" id="{85824A3E-6C41-4D96-9918-E8F50B2FE468}"/>
              </a:ext>
            </a:extLst>
          </p:cNvPr>
          <p:cNvSpPr txBox="1">
            <a:spLocks noChangeArrowheads="1"/>
          </p:cNvSpPr>
          <p:nvPr/>
        </p:nvSpPr>
        <p:spPr bwMode="auto">
          <a:xfrm rot="842174">
            <a:off x="274638" y="3286125"/>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5" name="Text Box 8">
            <a:extLst>
              <a:ext uri="{FF2B5EF4-FFF2-40B4-BE49-F238E27FC236}">
                <a16:creationId xmlns:a16="http://schemas.microsoft.com/office/drawing/2014/main" id="{F4E1F373-6475-4C8F-9502-19FEB9E99771}"/>
              </a:ext>
            </a:extLst>
          </p:cNvPr>
          <p:cNvSpPr txBox="1">
            <a:spLocks noChangeArrowheads="1"/>
          </p:cNvSpPr>
          <p:nvPr/>
        </p:nvSpPr>
        <p:spPr bwMode="auto">
          <a:xfrm rot="842174">
            <a:off x="274638" y="374650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6" name="Text Box 8">
            <a:extLst>
              <a:ext uri="{FF2B5EF4-FFF2-40B4-BE49-F238E27FC236}">
                <a16:creationId xmlns:a16="http://schemas.microsoft.com/office/drawing/2014/main" id="{7273ABFB-2DC4-4289-AEA4-617DFD3F4A45}"/>
              </a:ext>
            </a:extLst>
          </p:cNvPr>
          <p:cNvSpPr txBox="1">
            <a:spLocks noChangeArrowheads="1"/>
          </p:cNvSpPr>
          <p:nvPr/>
        </p:nvSpPr>
        <p:spPr bwMode="auto">
          <a:xfrm rot="842174">
            <a:off x="274638" y="4178300"/>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446477" name="Text Box 8">
            <a:extLst>
              <a:ext uri="{FF2B5EF4-FFF2-40B4-BE49-F238E27FC236}">
                <a16:creationId xmlns:a16="http://schemas.microsoft.com/office/drawing/2014/main" id="{3D7633DF-D788-4FDD-8DA9-949F83F392DE}"/>
              </a:ext>
            </a:extLst>
          </p:cNvPr>
          <p:cNvSpPr txBox="1">
            <a:spLocks noChangeArrowheads="1"/>
          </p:cNvSpPr>
          <p:nvPr/>
        </p:nvSpPr>
        <p:spPr bwMode="auto">
          <a:xfrm rot="842174">
            <a:off x="274638" y="462121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11" descr="Vision-Telescope-Man.jpg">
            <a:extLst>
              <a:ext uri="{FF2B5EF4-FFF2-40B4-BE49-F238E27FC236}">
                <a16:creationId xmlns:a16="http://schemas.microsoft.com/office/drawing/2014/main" id="{FC288B4B-B052-4CFA-9299-305DE9DBF34F}"/>
              </a:ext>
            </a:extLst>
          </p:cNvPr>
          <p:cNvPicPr>
            <a:picLocks noChangeAspect="1"/>
          </p:cNvPicPr>
          <p:nvPr/>
        </p:nvPicPr>
        <p:blipFill>
          <a:blip r:embed="rId3">
            <a:extLst>
              <a:ext uri="{28A0092B-C50C-407E-A947-70E740481C1C}">
                <a14:useLocalDpi xmlns:a14="http://schemas.microsoft.com/office/drawing/2010/main" val="0"/>
              </a:ext>
            </a:extLst>
          </a:blip>
          <a:srcRect t="15800" r="22656" b="41687"/>
          <a:stretch>
            <a:fillRect/>
          </a:stretch>
        </p:blipFill>
        <p:spPr bwMode="auto">
          <a:xfrm>
            <a:off x="-1379538" y="-152400"/>
            <a:ext cx="13681076"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3" name="Slide Number Placeholder 3">
            <a:extLst>
              <a:ext uri="{FF2B5EF4-FFF2-40B4-BE49-F238E27FC236}">
                <a16:creationId xmlns:a16="http://schemas.microsoft.com/office/drawing/2014/main" id="{5BA1B3B6-F7DA-48FD-931B-09635244BC6E}"/>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CDACBB4-4C1A-4C82-8A01-699AE804D5B3}" type="slidenum">
              <a:rPr lang="en-US" altLang="en-US" sz="800" b="0">
                <a:solidFill>
                  <a:schemeClr val="bg1"/>
                </a:solidFill>
              </a:rPr>
              <a:pPr>
                <a:lnSpc>
                  <a:spcPct val="100000"/>
                </a:lnSpc>
                <a:spcBef>
                  <a:spcPct val="0"/>
                </a:spcBef>
                <a:buFontTx/>
                <a:buNone/>
              </a:pPr>
              <a:t>16</a:t>
            </a:fld>
            <a:endParaRPr lang="en-US" altLang="en-US" sz="800" b="0">
              <a:solidFill>
                <a:schemeClr val="bg1"/>
              </a:solidFill>
            </a:endParaRPr>
          </a:p>
        </p:txBody>
      </p:sp>
      <p:sp>
        <p:nvSpPr>
          <p:cNvPr id="13" name="Title 1">
            <a:extLst>
              <a:ext uri="{FF2B5EF4-FFF2-40B4-BE49-F238E27FC236}">
                <a16:creationId xmlns:a16="http://schemas.microsoft.com/office/drawing/2014/main" id="{C0AC02B8-461C-45A3-901D-2DF58143F3D6}"/>
              </a:ext>
            </a:extLst>
          </p:cNvPr>
          <p:cNvSpPr txBox="1">
            <a:spLocks/>
          </p:cNvSpPr>
          <p:nvPr/>
        </p:nvSpPr>
        <p:spPr>
          <a:xfrm>
            <a:off x="647700" y="4818063"/>
            <a:ext cx="10896600" cy="1571625"/>
          </a:xfrm>
          <a:prstGeom prst="rect">
            <a:avLst/>
          </a:prstGeom>
        </p:spPr>
        <p:txBody>
          <a:bodyPr anchor="ctr"/>
          <a:lstStyle/>
          <a:p>
            <a:pPr algn="ctr" defTabSz="457200" eaLnBrk="1" fontAlgn="auto" hangingPunct="1">
              <a:lnSpc>
                <a:spcPts val="5400"/>
              </a:lnSpc>
              <a:spcAft>
                <a:spcPts val="0"/>
              </a:spcAft>
              <a:defRPr/>
            </a:pPr>
            <a:r>
              <a:rPr lang="en-US" sz="5000" b="0" cap="all" dirty="0">
                <a:solidFill>
                  <a:schemeClr val="bg1"/>
                </a:solidFill>
                <a:ea typeface="+mj-ea"/>
              </a:rPr>
              <a:t>B. </a:t>
            </a:r>
            <a:r>
              <a:rPr lang="en-US" sz="5000" b="0" i="1" cap="all" dirty="0">
                <a:solidFill>
                  <a:schemeClr val="bg1"/>
                </a:solidFill>
                <a:ea typeface="+mj-ea"/>
              </a:rPr>
              <a:t>Masterful Meetings </a:t>
            </a:r>
            <a:r>
              <a:rPr lang="en-US" sz="5000" b="0" cap="all" dirty="0">
                <a:solidFill>
                  <a:schemeClr val="bg1"/>
                </a:solidFill>
                <a:ea typeface="+mj-ea"/>
              </a:rPr>
              <a:t>VISION</a:t>
            </a:r>
            <a:endParaRPr lang="en-US" sz="5000" b="0" dirty="0">
              <a:solidFill>
                <a:schemeClr val="bg1"/>
              </a:solidFill>
              <a:ea typeface="+mj-ea"/>
            </a:endParaRPr>
          </a:p>
        </p:txBody>
      </p:sp>
      <p:sp>
        <p:nvSpPr>
          <p:cNvPr id="153605" name="TextBox 5">
            <a:extLst>
              <a:ext uri="{FF2B5EF4-FFF2-40B4-BE49-F238E27FC236}">
                <a16:creationId xmlns:a16="http://schemas.microsoft.com/office/drawing/2014/main" id="{6BD1497C-FD83-4130-909C-AA4664B0894A}"/>
              </a:ext>
            </a:extLst>
          </p:cNvPr>
          <p:cNvSpPr>
            <a:spLocks noChangeArrowheads="1"/>
          </p:cNvSpPr>
          <p:nvPr/>
        </p:nvSpPr>
        <p:spPr bwMode="auto">
          <a:xfrm>
            <a:off x="11255375" y="5973763"/>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15</a:t>
            </a:r>
          </a:p>
        </p:txBody>
      </p:sp>
      <p:sp>
        <p:nvSpPr>
          <p:cNvPr id="153606" name="TextBox 6">
            <a:extLst>
              <a:ext uri="{FF2B5EF4-FFF2-40B4-BE49-F238E27FC236}">
                <a16:creationId xmlns:a16="http://schemas.microsoft.com/office/drawing/2014/main" id="{2BC8A615-5235-42D9-B7AB-84EE534D2583}"/>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8514" name="Picture 7">
            <a:extLst>
              <a:ext uri="{FF2B5EF4-FFF2-40B4-BE49-F238E27FC236}">
                <a16:creationId xmlns:a16="http://schemas.microsoft.com/office/drawing/2014/main" id="{03FC4913-E6E7-455D-B383-2ED4D787E777}"/>
              </a:ext>
            </a:extLst>
          </p:cNvPr>
          <p:cNvPicPr>
            <a:picLocks noChangeAspect="1"/>
          </p:cNvPicPr>
          <p:nvPr/>
        </p:nvPicPr>
        <p:blipFill>
          <a:blip r:embed="rId3">
            <a:extLst>
              <a:ext uri="{28A0092B-C50C-407E-A947-70E740481C1C}">
                <a14:useLocalDpi xmlns:a14="http://schemas.microsoft.com/office/drawing/2010/main" val="0"/>
              </a:ext>
            </a:extLst>
          </a:blip>
          <a:srcRect l="-2" r="69"/>
          <a:stretch>
            <a:fillRect/>
          </a:stretch>
        </p:blipFill>
        <p:spPr bwMode="auto">
          <a:xfrm>
            <a:off x="0" y="-1301750"/>
            <a:ext cx="12241213"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CE9D26AD-C086-48CE-AAC9-563709AFE515}"/>
              </a:ext>
            </a:extLst>
          </p:cNvPr>
          <p:cNvSpPr txBox="1">
            <a:spLocks/>
          </p:cNvSpPr>
          <p:nvPr/>
        </p:nvSpPr>
        <p:spPr>
          <a:xfrm>
            <a:off x="1524000" y="4997450"/>
            <a:ext cx="9144000" cy="1327150"/>
          </a:xfrm>
          <a:prstGeom prst="rect">
            <a:avLst/>
          </a:prstGeom>
        </p:spPr>
        <p:txBody>
          <a:bodyPr anchor="ctr"/>
          <a:lstStyle/>
          <a:p>
            <a:pPr algn="ctr" defTabSz="457200" eaLnBrk="1" fontAlgn="auto" hangingPunct="1">
              <a:lnSpc>
                <a:spcPts val="5400"/>
              </a:lnSpc>
              <a:spcAft>
                <a:spcPts val="0"/>
              </a:spcAft>
              <a:defRPr/>
            </a:pPr>
            <a:r>
              <a:rPr lang="en-US" sz="5000" b="0" cap="all" dirty="0">
                <a:solidFill>
                  <a:prstClr val="white"/>
                </a:solidFill>
              </a:rPr>
              <a:t>H. Next Steps</a:t>
            </a:r>
            <a:endParaRPr lang="en-US" sz="5000" b="0" i="1" dirty="0">
              <a:solidFill>
                <a:prstClr val="white"/>
              </a:solidFill>
            </a:endParaRPr>
          </a:p>
        </p:txBody>
      </p:sp>
      <p:sp>
        <p:nvSpPr>
          <p:cNvPr id="448516" name="TextBox 3">
            <a:extLst>
              <a:ext uri="{FF2B5EF4-FFF2-40B4-BE49-F238E27FC236}">
                <a16:creationId xmlns:a16="http://schemas.microsoft.com/office/drawing/2014/main" id="{FF74C469-7259-41A0-B7CA-F733E2BE494E}"/>
              </a:ext>
            </a:extLst>
          </p:cNvPr>
          <p:cNvSpPr>
            <a:spLocks noChangeArrowheads="1"/>
          </p:cNvSpPr>
          <p:nvPr/>
        </p:nvSpPr>
        <p:spPr bwMode="auto">
          <a:xfrm>
            <a:off x="11058525" y="5821363"/>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89</a:t>
            </a:r>
          </a:p>
        </p:txBody>
      </p:sp>
      <p:sp>
        <p:nvSpPr>
          <p:cNvPr id="448517" name="Slide Number Placeholder 3">
            <a:extLst>
              <a:ext uri="{FF2B5EF4-FFF2-40B4-BE49-F238E27FC236}">
                <a16:creationId xmlns:a16="http://schemas.microsoft.com/office/drawing/2014/main" id="{7683DDA3-5E8A-4576-BEFC-B4E34A8D465D}"/>
              </a:ext>
            </a:extLst>
          </p:cNvPr>
          <p:cNvSpPr txBox="1">
            <a:spLocks/>
          </p:cNvSpPr>
          <p:nvPr/>
        </p:nvSpPr>
        <p:spPr bwMode="auto">
          <a:xfrm>
            <a:off x="0" y="6446838"/>
            <a:ext cx="711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0923303-CF99-4473-9236-38AD0E781DD2}" type="slidenum">
              <a:rPr lang="en-US" altLang="en-US" sz="800" b="0">
                <a:solidFill>
                  <a:srgbClr val="FFFFFF"/>
                </a:solidFill>
                <a:latin typeface="Arial" panose="020B0604020202020204" pitchFamily="34" charset="0"/>
              </a:rPr>
              <a:pPr>
                <a:lnSpc>
                  <a:spcPct val="100000"/>
                </a:lnSpc>
                <a:spcBef>
                  <a:spcPct val="0"/>
                </a:spcBef>
                <a:buFontTx/>
                <a:buNone/>
              </a:pPr>
              <a:t>160</a:t>
            </a:fld>
            <a:endParaRPr lang="en-US" altLang="en-US" sz="800" b="0">
              <a:solidFill>
                <a:srgbClr val="FFFFFF"/>
              </a:solidFill>
              <a:latin typeface="Arial" panose="020B0604020202020204" pitchFamily="34" charset="0"/>
            </a:endParaRPr>
          </a:p>
        </p:txBody>
      </p:sp>
      <p:sp>
        <p:nvSpPr>
          <p:cNvPr id="448518" name="TextBox 7">
            <a:extLst>
              <a:ext uri="{FF2B5EF4-FFF2-40B4-BE49-F238E27FC236}">
                <a16:creationId xmlns:a16="http://schemas.microsoft.com/office/drawing/2014/main" id="{9B5D0BE8-56B9-4A11-A6AD-11101089B2CC}"/>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Copyright 1992-2020, Leadership Strategies, Inc. V15.03</a:t>
            </a:r>
          </a:p>
        </p:txBody>
      </p:sp>
      <p:sp>
        <p:nvSpPr>
          <p:cNvPr id="448519" name="TextBox 8">
            <a:extLst>
              <a:ext uri="{FF2B5EF4-FFF2-40B4-BE49-F238E27FC236}">
                <a16:creationId xmlns:a16="http://schemas.microsoft.com/office/drawing/2014/main" id="{7062A8D1-87A1-47E7-BCA6-D47EA1F67BB5}"/>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800" b="0">
                <a:solidFill>
                  <a:srgbClr val="FFFFFF"/>
                </a:solidFill>
                <a:latin typeface="Arial" panose="020B0604020202020204" pitchFamily="34" charset="0"/>
              </a:rPr>
              <a:t>Duplication prohibited without consent</a:t>
            </a:r>
          </a:p>
        </p:txBody>
      </p:sp>
    </p:spTree>
  </p:cSld>
  <p:clrMapOvr>
    <a:masterClrMapping/>
  </p:clrMapOvr>
  <p:transition spd="slow"/>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Title 1">
            <a:extLst>
              <a:ext uri="{FF2B5EF4-FFF2-40B4-BE49-F238E27FC236}">
                <a16:creationId xmlns:a16="http://schemas.microsoft.com/office/drawing/2014/main" id="{BA6B1B9F-7A7C-4EF5-A93A-C6E87BB4F057}"/>
              </a:ext>
            </a:extLst>
          </p:cNvPr>
          <p:cNvSpPr>
            <a:spLocks noGrp="1" noChangeArrowheads="1"/>
          </p:cNvSpPr>
          <p:nvPr>
            <p:ph type="title"/>
          </p:nvPr>
        </p:nvSpPr>
        <p:spPr>
          <a:xfrm>
            <a:off x="657225" y="522288"/>
            <a:ext cx="7429500" cy="690562"/>
          </a:xfrm>
        </p:spPr>
        <p:txBody>
          <a:bodyPr/>
          <a:lstStyle/>
          <a:p>
            <a:pPr eaLnBrk="1" hangingPunct="1"/>
            <a:r>
              <a:rPr lang="en-US" altLang="en-US" sz="3600"/>
              <a:t>H. Next Steps</a:t>
            </a:r>
          </a:p>
        </p:txBody>
      </p:sp>
      <p:sp>
        <p:nvSpPr>
          <p:cNvPr id="450563" name="Text Placeholder 2">
            <a:extLst>
              <a:ext uri="{FF2B5EF4-FFF2-40B4-BE49-F238E27FC236}">
                <a16:creationId xmlns:a16="http://schemas.microsoft.com/office/drawing/2014/main" id="{A4349788-E11B-4747-A5EB-DC0964B9334D}"/>
              </a:ext>
            </a:extLst>
          </p:cNvPr>
          <p:cNvSpPr>
            <a:spLocks noGrp="1" noChangeArrowheads="1"/>
          </p:cNvSpPr>
          <p:nvPr>
            <p:ph type="body" idx="1"/>
          </p:nvPr>
        </p:nvSpPr>
        <p:spPr>
          <a:xfrm>
            <a:off x="657225" y="1679575"/>
            <a:ext cx="10815638" cy="3044825"/>
          </a:xfrm>
        </p:spPr>
        <p:txBody>
          <a:bodyPr/>
          <a:lstStyle/>
          <a:p>
            <a:pPr eaLnBrk="1" hangingPunct="1">
              <a:spcBef>
                <a:spcPts val="1800"/>
              </a:spcBef>
            </a:pPr>
            <a:r>
              <a:rPr lang="en-US" altLang="en-US" b="0">
                <a:solidFill>
                  <a:srgbClr val="009383"/>
                </a:solidFill>
              </a:rPr>
              <a:t>M1. </a:t>
            </a:r>
            <a:r>
              <a:rPr lang="en-US" altLang="en-US" b="0">
                <a:solidFill>
                  <a:schemeClr val="tx1"/>
                </a:solidFill>
              </a:rPr>
              <a:t>Identifying Your Jewels</a:t>
            </a:r>
          </a:p>
          <a:p>
            <a:pPr eaLnBrk="1" hangingPunct="1">
              <a:spcBef>
                <a:spcPts val="1800"/>
              </a:spcBef>
            </a:pPr>
            <a:r>
              <a:rPr lang="en-US" altLang="en-US" b="0">
                <a:solidFill>
                  <a:srgbClr val="009383"/>
                </a:solidFill>
              </a:rPr>
              <a:t>M2. </a:t>
            </a:r>
            <a:r>
              <a:rPr lang="en-US" altLang="en-US" b="0">
                <a:solidFill>
                  <a:schemeClr val="tx1"/>
                </a:solidFill>
              </a:rPr>
              <a:t>Planning Personal Change</a:t>
            </a:r>
          </a:p>
          <a:p>
            <a:pPr eaLnBrk="1" hangingPunct="1">
              <a:spcBef>
                <a:spcPts val="1800"/>
              </a:spcBef>
            </a:pPr>
            <a:r>
              <a:rPr lang="en-US" altLang="en-US" b="0">
                <a:solidFill>
                  <a:srgbClr val="009383"/>
                </a:solidFill>
              </a:rPr>
              <a:t>M3. </a:t>
            </a:r>
            <a:r>
              <a:rPr lang="en-US" altLang="en-US" b="0">
                <a:solidFill>
                  <a:schemeClr val="tx1"/>
                </a:solidFill>
              </a:rPr>
              <a:t>Ignite a Revolution! </a:t>
            </a:r>
          </a:p>
          <a:p>
            <a:pPr eaLnBrk="1" hangingPunct="1"/>
            <a:endParaRPr lang="en-US" altLang="en-US">
              <a:solidFill>
                <a:schemeClr val="tx1"/>
              </a:solidFill>
            </a:endParaRPr>
          </a:p>
        </p:txBody>
      </p:sp>
      <p:sp>
        <p:nvSpPr>
          <p:cNvPr id="450564" name="Slide Number Placeholder 3">
            <a:extLst>
              <a:ext uri="{FF2B5EF4-FFF2-40B4-BE49-F238E27FC236}">
                <a16:creationId xmlns:a16="http://schemas.microsoft.com/office/drawing/2014/main" id="{5CDEB22A-6D44-4278-9078-E8A57F3FFBBC}"/>
              </a:ext>
            </a:extLst>
          </p:cNvPr>
          <p:cNvSpPr txBox="1">
            <a:spLocks noChangeArrowheads="1"/>
          </p:cNvSpPr>
          <p:nvPr/>
        </p:nvSpPr>
        <p:spPr bwMode="auto">
          <a:xfrm>
            <a:off x="0" y="6446838"/>
            <a:ext cx="711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7CA4610-EF30-437D-94C0-0DF16D541417}" type="slidenum">
              <a:rPr lang="en-US" altLang="en-US" sz="800" b="0">
                <a:solidFill>
                  <a:srgbClr val="7F7F7F"/>
                </a:solidFill>
              </a:rPr>
              <a:pPr>
                <a:lnSpc>
                  <a:spcPct val="100000"/>
                </a:lnSpc>
                <a:spcBef>
                  <a:spcPct val="0"/>
                </a:spcBef>
                <a:buFontTx/>
                <a:buNone/>
              </a:pPr>
              <a:t>161</a:t>
            </a:fld>
            <a:endParaRPr lang="en-US" altLang="en-US" sz="800" b="0">
              <a:solidFill>
                <a:srgbClr val="7F7F7F"/>
              </a:solidFill>
            </a:endParaRPr>
          </a:p>
        </p:txBody>
      </p:sp>
      <p:sp>
        <p:nvSpPr>
          <p:cNvPr id="450565" name="TextBox 8">
            <a:extLst>
              <a:ext uri="{FF2B5EF4-FFF2-40B4-BE49-F238E27FC236}">
                <a16:creationId xmlns:a16="http://schemas.microsoft.com/office/drawing/2014/main" id="{F12E66C7-E7D7-42F8-B412-EFE32CE68EF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
        <p:nvSpPr>
          <p:cNvPr id="450566" name="TextBox 9">
            <a:extLst>
              <a:ext uri="{FF2B5EF4-FFF2-40B4-BE49-F238E27FC236}">
                <a16:creationId xmlns:a16="http://schemas.microsoft.com/office/drawing/2014/main" id="{F9870C42-2CC2-4D8F-8BB4-3D288A5254A7}"/>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Tree>
  </p:cSld>
  <p:clrMapOvr>
    <a:masterClrMapping/>
  </p:clrMapOvr>
  <p:transition>
    <p:fade/>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5" name="Rectangle 3">
            <a:extLst>
              <a:ext uri="{FF2B5EF4-FFF2-40B4-BE49-F238E27FC236}">
                <a16:creationId xmlns:a16="http://schemas.microsoft.com/office/drawing/2014/main" id="{F32B9127-42A5-41AA-A048-6A9C20785645}"/>
              </a:ext>
            </a:extLst>
          </p:cNvPr>
          <p:cNvSpPr>
            <a:spLocks noGrp="1" noChangeArrowheads="1"/>
          </p:cNvSpPr>
          <p:nvPr>
            <p:ph type="body" idx="1"/>
          </p:nvPr>
        </p:nvSpPr>
        <p:spPr>
          <a:xfrm>
            <a:off x="657225" y="1679575"/>
            <a:ext cx="10815638" cy="4410075"/>
          </a:xfrm>
        </p:spPr>
        <p:txBody>
          <a:bodyPr/>
          <a:lstStyle/>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Masterful Meeting Characteristics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Status vs. Working Meetings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Your Meeting Rights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Meeting Participant Role</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6Ps of Preparation</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Sample Meeting Notice</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Eliminating Meetings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Starting on Time</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IEEI</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Starting Questions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Ground Rules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Parking Boards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Introductions</a:t>
            </a:r>
          </a:p>
          <a:p>
            <a:pPr marL="393700" indent="-393700" eaLnBrk="1" hangingPunct="1">
              <a:spcBef>
                <a:spcPts val="500"/>
              </a:spcBef>
              <a:buClr>
                <a:srgbClr val="009383"/>
              </a:buClr>
              <a:buFont typeface="Calibri Light" panose="020F0302020204030204" pitchFamily="34" charset="0"/>
              <a:buAutoNum type="arabicPeriod"/>
            </a:pPr>
            <a:r>
              <a:rPr lang="en-US" altLang="en-US" sz="1800" b="0">
                <a:solidFill>
                  <a:schemeClr val="tx1"/>
                </a:solidFill>
              </a:rPr>
              <a:t>Checkpoint</a:t>
            </a:r>
          </a:p>
        </p:txBody>
      </p:sp>
      <p:sp>
        <p:nvSpPr>
          <p:cNvPr id="452611" name="Slide Number Placeholder 5">
            <a:extLst>
              <a:ext uri="{FF2B5EF4-FFF2-40B4-BE49-F238E27FC236}">
                <a16:creationId xmlns:a16="http://schemas.microsoft.com/office/drawing/2014/main" id="{626DA5A8-E22A-451A-9B37-CE360F95572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33ABA643-A1C4-430A-9EAC-E07DC10DE7BC}" type="slidenum">
              <a:rPr lang="en-US" altLang="en-US" sz="800" b="0" smtClean="0">
                <a:solidFill>
                  <a:srgbClr val="7F7F7F"/>
                </a:solidFill>
              </a:rPr>
              <a:pPr>
                <a:lnSpc>
                  <a:spcPct val="100000"/>
                </a:lnSpc>
                <a:spcBef>
                  <a:spcPct val="0"/>
                </a:spcBef>
                <a:buFontTx/>
                <a:buNone/>
              </a:pPr>
              <a:t>162</a:t>
            </a:fld>
            <a:endParaRPr lang="en-US" altLang="en-US" sz="800" b="0">
              <a:solidFill>
                <a:srgbClr val="7F7F7F"/>
              </a:solidFill>
            </a:endParaRPr>
          </a:p>
        </p:txBody>
      </p:sp>
      <p:sp>
        <p:nvSpPr>
          <p:cNvPr id="452612" name="Rectangle 2">
            <a:extLst>
              <a:ext uri="{FF2B5EF4-FFF2-40B4-BE49-F238E27FC236}">
                <a16:creationId xmlns:a16="http://schemas.microsoft.com/office/drawing/2014/main" id="{7F3A3229-BA24-42A3-8F24-F8F4AA9FFFEE}"/>
              </a:ext>
            </a:extLst>
          </p:cNvPr>
          <p:cNvSpPr>
            <a:spLocks noGrp="1" noChangeArrowheads="1"/>
          </p:cNvSpPr>
          <p:nvPr>
            <p:ph type="title"/>
          </p:nvPr>
        </p:nvSpPr>
        <p:spPr>
          <a:xfrm>
            <a:off x="657225" y="522288"/>
            <a:ext cx="7429500" cy="690562"/>
          </a:xfrm>
        </p:spPr>
        <p:txBody>
          <a:bodyPr/>
          <a:lstStyle/>
          <a:p>
            <a:pPr eaLnBrk="1" hangingPunct="1"/>
            <a:r>
              <a:rPr lang="en-US" altLang="en-US" sz="3600"/>
              <a:t>H1. Identifying Your Jewels</a:t>
            </a:r>
          </a:p>
        </p:txBody>
      </p:sp>
      <p:sp>
        <p:nvSpPr>
          <p:cNvPr id="586756" name="Rectangle 4">
            <a:extLst>
              <a:ext uri="{FF2B5EF4-FFF2-40B4-BE49-F238E27FC236}">
                <a16:creationId xmlns:a16="http://schemas.microsoft.com/office/drawing/2014/main" id="{10C5261B-DAC8-4762-8B0C-21B20D4C5911}"/>
              </a:ext>
            </a:extLst>
          </p:cNvPr>
          <p:cNvSpPr>
            <a:spLocks noGrp="1" noChangeArrowheads="1"/>
          </p:cNvSpPr>
          <p:nvPr>
            <p:ph idx="4294967295"/>
          </p:nvPr>
        </p:nvSpPr>
        <p:spPr>
          <a:xfrm>
            <a:off x="5157788" y="1679575"/>
            <a:ext cx="3941762" cy="4899025"/>
          </a:xfrm>
        </p:spPr>
        <p:txBody>
          <a:bodyPr/>
          <a:lstStyle/>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PeDeQs </a:t>
            </a:r>
            <a:br>
              <a:rPr lang="en-US" altLang="en-US" sz="1800" b="0">
                <a:solidFill>
                  <a:schemeClr val="tx1"/>
                </a:solidFill>
              </a:rPr>
            </a:br>
            <a:r>
              <a:rPr lang="en-US" altLang="en-US" sz="1800" b="0">
                <a:solidFill>
                  <a:schemeClr val="tx1"/>
                </a:solidFill>
              </a:rPr>
              <a:t>Directions</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Redirection</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Use, Don’t Abuse </a:t>
            </a:r>
            <a:br>
              <a:rPr lang="en-US" altLang="en-US" sz="1800" b="0">
                <a:solidFill>
                  <a:schemeClr val="tx1"/>
                </a:solidFill>
              </a:rPr>
            </a:br>
            <a:r>
              <a:rPr lang="en-US" altLang="en-US" sz="1800" b="0">
                <a:solidFill>
                  <a:schemeClr val="tx1"/>
                </a:solidFill>
              </a:rPr>
              <a:t>the Pen</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Headline</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Avoiding Lulls</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Closing Steps</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Meeting Notes</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Accountability</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Listing for Details</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Brainstorming</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Grouping</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Prioritizing</a:t>
            </a:r>
          </a:p>
          <a:p>
            <a:pPr marL="393700" indent="-393700" eaLnBrk="1" hangingPunct="1">
              <a:spcBef>
                <a:spcPts val="500"/>
              </a:spcBef>
              <a:buClr>
                <a:srgbClr val="009383"/>
              </a:buClr>
              <a:buFont typeface="Calibri Light" panose="020F0302020204030204" pitchFamily="34" charset="0"/>
              <a:buAutoNum type="arabicPeriod" startAt="15"/>
            </a:pPr>
            <a:r>
              <a:rPr lang="en-US" altLang="en-US" sz="1800" b="0">
                <a:solidFill>
                  <a:schemeClr val="tx1"/>
                </a:solidFill>
              </a:rPr>
              <a:t>Lobbying</a:t>
            </a:r>
          </a:p>
        </p:txBody>
      </p:sp>
      <p:sp>
        <p:nvSpPr>
          <p:cNvPr id="586757" name="Rectangle 5">
            <a:extLst>
              <a:ext uri="{FF2B5EF4-FFF2-40B4-BE49-F238E27FC236}">
                <a16:creationId xmlns:a16="http://schemas.microsoft.com/office/drawing/2014/main" id="{214A6EFA-D8E0-4C4C-8D00-72E636684629}"/>
              </a:ext>
            </a:extLst>
          </p:cNvPr>
          <p:cNvSpPr>
            <a:spLocks noChangeArrowheads="1"/>
          </p:cNvSpPr>
          <p:nvPr/>
        </p:nvSpPr>
        <p:spPr bwMode="auto">
          <a:xfrm>
            <a:off x="8489950" y="1679575"/>
            <a:ext cx="2971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92113" indent="-392113">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Dysfunction Check</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Prevent, Detect, Resolve</a:t>
            </a:r>
            <a:br>
              <a:rPr lang="en-US" altLang="en-US" sz="1800" b="0">
                <a:solidFill>
                  <a:srgbClr val="000000"/>
                </a:solidFill>
              </a:rPr>
            </a:br>
            <a:r>
              <a:rPr lang="en-US" altLang="en-US" sz="1800" b="0">
                <a:solidFill>
                  <a:srgbClr val="000000"/>
                </a:solidFill>
              </a:rPr>
              <a:t>Dysfunction</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Reasons People Disagree</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Delineation</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Strengths and Weaknesses</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Merge</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Converge</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5 Finger </a:t>
            </a:r>
            <a:br>
              <a:rPr lang="en-US" altLang="en-US" sz="1800" b="0">
                <a:solidFill>
                  <a:srgbClr val="000000"/>
                </a:solidFill>
              </a:rPr>
            </a:br>
            <a:r>
              <a:rPr lang="en-US" altLang="en-US" sz="1800" b="0">
                <a:solidFill>
                  <a:srgbClr val="000000"/>
                </a:solidFill>
              </a:rPr>
              <a:t>Consensus</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guerrilla Facilitation</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Virtual Meetings</a:t>
            </a:r>
          </a:p>
          <a:p>
            <a:pPr eaLnBrk="1" hangingPunct="1">
              <a:lnSpc>
                <a:spcPct val="80000"/>
              </a:lnSpc>
              <a:spcBef>
                <a:spcPts val="500"/>
              </a:spcBef>
              <a:buClr>
                <a:srgbClr val="009383"/>
              </a:buClr>
              <a:buFont typeface="Calibri Light" panose="020F0302020204030204" pitchFamily="34" charset="0"/>
              <a:buAutoNum type="arabicPeriod" startAt="28"/>
            </a:pPr>
            <a:r>
              <a:rPr lang="en-US" altLang="en-US" sz="1800" b="0">
                <a:solidFill>
                  <a:srgbClr val="000000"/>
                </a:solidFill>
              </a:rPr>
              <a:t>Master Plan</a:t>
            </a:r>
          </a:p>
        </p:txBody>
      </p:sp>
      <p:sp>
        <p:nvSpPr>
          <p:cNvPr id="452615" name="TextBox 7">
            <a:extLst>
              <a:ext uri="{FF2B5EF4-FFF2-40B4-BE49-F238E27FC236}">
                <a16:creationId xmlns:a16="http://schemas.microsoft.com/office/drawing/2014/main" id="{4F7185E1-04F3-4B4F-A83D-7C175470199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
        <p:nvSpPr>
          <p:cNvPr id="452616" name="TextBox 8">
            <a:extLst>
              <a:ext uri="{FF2B5EF4-FFF2-40B4-BE49-F238E27FC236}">
                <a16:creationId xmlns:a16="http://schemas.microsoft.com/office/drawing/2014/main" id="{3D48E02D-33E8-4789-907A-0730F274ADF7}"/>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6755">
                                            <p:txEl>
                                              <p:pRg st="0" end="0"/>
                                            </p:txEl>
                                          </p:spTgt>
                                        </p:tgtEl>
                                        <p:attrNameLst>
                                          <p:attrName>style.visibility</p:attrName>
                                        </p:attrNameLst>
                                      </p:cBhvr>
                                      <p:to>
                                        <p:strVal val="visible"/>
                                      </p:to>
                                    </p:set>
                                    <p:animEffect transition="in" filter="dissolve">
                                      <p:cBhvr>
                                        <p:cTn id="7" dur="500"/>
                                        <p:tgtEl>
                                          <p:spTgt spid="586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6755">
                                            <p:txEl>
                                              <p:pRg st="1" end="1"/>
                                            </p:txEl>
                                          </p:spTgt>
                                        </p:tgtEl>
                                        <p:attrNameLst>
                                          <p:attrName>style.visibility</p:attrName>
                                        </p:attrNameLst>
                                      </p:cBhvr>
                                      <p:to>
                                        <p:strVal val="visible"/>
                                      </p:to>
                                    </p:set>
                                    <p:animEffect transition="in" filter="dissolve">
                                      <p:cBhvr>
                                        <p:cTn id="12" dur="500"/>
                                        <p:tgtEl>
                                          <p:spTgt spid="5867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6755">
                                            <p:txEl>
                                              <p:pRg st="2" end="2"/>
                                            </p:txEl>
                                          </p:spTgt>
                                        </p:tgtEl>
                                        <p:attrNameLst>
                                          <p:attrName>style.visibility</p:attrName>
                                        </p:attrNameLst>
                                      </p:cBhvr>
                                      <p:to>
                                        <p:strVal val="visible"/>
                                      </p:to>
                                    </p:set>
                                    <p:animEffect transition="in" filter="dissolve">
                                      <p:cBhvr>
                                        <p:cTn id="17" dur="500"/>
                                        <p:tgtEl>
                                          <p:spTgt spid="5867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86755">
                                            <p:txEl>
                                              <p:pRg st="3" end="3"/>
                                            </p:txEl>
                                          </p:spTgt>
                                        </p:tgtEl>
                                        <p:attrNameLst>
                                          <p:attrName>style.visibility</p:attrName>
                                        </p:attrNameLst>
                                      </p:cBhvr>
                                      <p:to>
                                        <p:strVal val="visible"/>
                                      </p:to>
                                    </p:set>
                                    <p:animEffect transition="in" filter="dissolve">
                                      <p:cBhvr>
                                        <p:cTn id="22" dur="500"/>
                                        <p:tgtEl>
                                          <p:spTgt spid="5867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86755">
                                            <p:txEl>
                                              <p:pRg st="4" end="4"/>
                                            </p:txEl>
                                          </p:spTgt>
                                        </p:tgtEl>
                                        <p:attrNameLst>
                                          <p:attrName>style.visibility</p:attrName>
                                        </p:attrNameLst>
                                      </p:cBhvr>
                                      <p:to>
                                        <p:strVal val="visible"/>
                                      </p:to>
                                    </p:set>
                                    <p:animEffect transition="in" filter="dissolve">
                                      <p:cBhvr>
                                        <p:cTn id="27" dur="500"/>
                                        <p:tgtEl>
                                          <p:spTgt spid="5867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86755">
                                            <p:txEl>
                                              <p:pRg st="5" end="5"/>
                                            </p:txEl>
                                          </p:spTgt>
                                        </p:tgtEl>
                                        <p:attrNameLst>
                                          <p:attrName>style.visibility</p:attrName>
                                        </p:attrNameLst>
                                      </p:cBhvr>
                                      <p:to>
                                        <p:strVal val="visible"/>
                                      </p:to>
                                    </p:set>
                                    <p:animEffect transition="in" filter="dissolve">
                                      <p:cBhvr>
                                        <p:cTn id="32" dur="500"/>
                                        <p:tgtEl>
                                          <p:spTgt spid="5867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86755">
                                            <p:txEl>
                                              <p:pRg st="6" end="6"/>
                                            </p:txEl>
                                          </p:spTgt>
                                        </p:tgtEl>
                                        <p:attrNameLst>
                                          <p:attrName>style.visibility</p:attrName>
                                        </p:attrNameLst>
                                      </p:cBhvr>
                                      <p:to>
                                        <p:strVal val="visible"/>
                                      </p:to>
                                    </p:set>
                                    <p:animEffect transition="in" filter="dissolve">
                                      <p:cBhvr>
                                        <p:cTn id="37" dur="500"/>
                                        <p:tgtEl>
                                          <p:spTgt spid="58675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86755">
                                            <p:txEl>
                                              <p:pRg st="7" end="7"/>
                                            </p:txEl>
                                          </p:spTgt>
                                        </p:tgtEl>
                                        <p:attrNameLst>
                                          <p:attrName>style.visibility</p:attrName>
                                        </p:attrNameLst>
                                      </p:cBhvr>
                                      <p:to>
                                        <p:strVal val="visible"/>
                                      </p:to>
                                    </p:set>
                                    <p:animEffect transition="in" filter="dissolve">
                                      <p:cBhvr>
                                        <p:cTn id="42" dur="500"/>
                                        <p:tgtEl>
                                          <p:spTgt spid="58675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86755">
                                            <p:txEl>
                                              <p:pRg st="8" end="8"/>
                                            </p:txEl>
                                          </p:spTgt>
                                        </p:tgtEl>
                                        <p:attrNameLst>
                                          <p:attrName>style.visibility</p:attrName>
                                        </p:attrNameLst>
                                      </p:cBhvr>
                                      <p:to>
                                        <p:strVal val="visible"/>
                                      </p:to>
                                    </p:set>
                                    <p:animEffect transition="in" filter="dissolve">
                                      <p:cBhvr>
                                        <p:cTn id="47" dur="500"/>
                                        <p:tgtEl>
                                          <p:spTgt spid="58675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86755">
                                            <p:txEl>
                                              <p:pRg st="9" end="9"/>
                                            </p:txEl>
                                          </p:spTgt>
                                        </p:tgtEl>
                                        <p:attrNameLst>
                                          <p:attrName>style.visibility</p:attrName>
                                        </p:attrNameLst>
                                      </p:cBhvr>
                                      <p:to>
                                        <p:strVal val="visible"/>
                                      </p:to>
                                    </p:set>
                                    <p:animEffect transition="in" filter="dissolve">
                                      <p:cBhvr>
                                        <p:cTn id="52" dur="500"/>
                                        <p:tgtEl>
                                          <p:spTgt spid="586755">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86755">
                                            <p:txEl>
                                              <p:pRg st="10" end="10"/>
                                            </p:txEl>
                                          </p:spTgt>
                                        </p:tgtEl>
                                        <p:attrNameLst>
                                          <p:attrName>style.visibility</p:attrName>
                                        </p:attrNameLst>
                                      </p:cBhvr>
                                      <p:to>
                                        <p:strVal val="visible"/>
                                      </p:to>
                                    </p:set>
                                    <p:animEffect transition="in" filter="dissolve">
                                      <p:cBhvr>
                                        <p:cTn id="57" dur="500"/>
                                        <p:tgtEl>
                                          <p:spTgt spid="586755">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86755">
                                            <p:txEl>
                                              <p:pRg st="11" end="11"/>
                                            </p:txEl>
                                          </p:spTgt>
                                        </p:tgtEl>
                                        <p:attrNameLst>
                                          <p:attrName>style.visibility</p:attrName>
                                        </p:attrNameLst>
                                      </p:cBhvr>
                                      <p:to>
                                        <p:strVal val="visible"/>
                                      </p:to>
                                    </p:set>
                                    <p:animEffect transition="in" filter="dissolve">
                                      <p:cBhvr>
                                        <p:cTn id="62" dur="500"/>
                                        <p:tgtEl>
                                          <p:spTgt spid="586755">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86755">
                                            <p:txEl>
                                              <p:pRg st="12" end="12"/>
                                            </p:txEl>
                                          </p:spTgt>
                                        </p:tgtEl>
                                        <p:attrNameLst>
                                          <p:attrName>style.visibility</p:attrName>
                                        </p:attrNameLst>
                                      </p:cBhvr>
                                      <p:to>
                                        <p:strVal val="visible"/>
                                      </p:to>
                                    </p:set>
                                    <p:animEffect transition="in" filter="dissolve">
                                      <p:cBhvr>
                                        <p:cTn id="67" dur="500"/>
                                        <p:tgtEl>
                                          <p:spTgt spid="586755">
                                            <p:txEl>
                                              <p:pRg st="12" end="1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586755">
                                            <p:txEl>
                                              <p:pRg st="13" end="13"/>
                                            </p:txEl>
                                          </p:spTgt>
                                        </p:tgtEl>
                                        <p:attrNameLst>
                                          <p:attrName>style.visibility</p:attrName>
                                        </p:attrNameLst>
                                      </p:cBhvr>
                                      <p:to>
                                        <p:strVal val="visible"/>
                                      </p:to>
                                    </p:set>
                                    <p:animEffect transition="in" filter="dissolve">
                                      <p:cBhvr>
                                        <p:cTn id="72" dur="500"/>
                                        <p:tgtEl>
                                          <p:spTgt spid="586755">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86756">
                                            <p:txEl>
                                              <p:pRg st="0" end="0"/>
                                            </p:txEl>
                                          </p:spTgt>
                                        </p:tgtEl>
                                        <p:attrNameLst>
                                          <p:attrName>style.visibility</p:attrName>
                                        </p:attrNameLst>
                                      </p:cBhvr>
                                      <p:to>
                                        <p:strVal val="visible"/>
                                      </p:to>
                                    </p:set>
                                    <p:animEffect transition="in" filter="dissolve">
                                      <p:cBhvr>
                                        <p:cTn id="77" dur="500"/>
                                        <p:tgtEl>
                                          <p:spTgt spid="586756">
                                            <p:txEl>
                                              <p:pRg st="0" end="0"/>
                                            </p:txEl>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586756">
                                            <p:txEl>
                                              <p:pRg st="1" end="1"/>
                                            </p:txEl>
                                          </p:spTgt>
                                        </p:tgtEl>
                                        <p:attrNameLst>
                                          <p:attrName>style.visibility</p:attrName>
                                        </p:attrNameLst>
                                      </p:cBhvr>
                                      <p:to>
                                        <p:strVal val="visible"/>
                                      </p:to>
                                    </p:set>
                                    <p:animEffect transition="in" filter="dissolve">
                                      <p:cBhvr>
                                        <p:cTn id="82" dur="500"/>
                                        <p:tgtEl>
                                          <p:spTgt spid="586756">
                                            <p:txEl>
                                              <p:pRg st="1" end="1"/>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586756">
                                            <p:txEl>
                                              <p:pRg st="2" end="2"/>
                                            </p:txEl>
                                          </p:spTgt>
                                        </p:tgtEl>
                                        <p:attrNameLst>
                                          <p:attrName>style.visibility</p:attrName>
                                        </p:attrNameLst>
                                      </p:cBhvr>
                                      <p:to>
                                        <p:strVal val="visible"/>
                                      </p:to>
                                    </p:set>
                                    <p:animEffect transition="in" filter="dissolve">
                                      <p:cBhvr>
                                        <p:cTn id="87" dur="500"/>
                                        <p:tgtEl>
                                          <p:spTgt spid="586756">
                                            <p:txEl>
                                              <p:pRg st="2" end="2"/>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586756">
                                            <p:txEl>
                                              <p:pRg st="3" end="3"/>
                                            </p:txEl>
                                          </p:spTgt>
                                        </p:tgtEl>
                                        <p:attrNameLst>
                                          <p:attrName>style.visibility</p:attrName>
                                        </p:attrNameLst>
                                      </p:cBhvr>
                                      <p:to>
                                        <p:strVal val="visible"/>
                                      </p:to>
                                    </p:set>
                                    <p:animEffect transition="in" filter="dissolve">
                                      <p:cBhvr>
                                        <p:cTn id="92" dur="500"/>
                                        <p:tgtEl>
                                          <p:spTgt spid="586756">
                                            <p:txEl>
                                              <p:pRg st="3" end="3"/>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586756">
                                            <p:txEl>
                                              <p:pRg st="4" end="4"/>
                                            </p:txEl>
                                          </p:spTgt>
                                        </p:tgtEl>
                                        <p:attrNameLst>
                                          <p:attrName>style.visibility</p:attrName>
                                        </p:attrNameLst>
                                      </p:cBhvr>
                                      <p:to>
                                        <p:strVal val="visible"/>
                                      </p:to>
                                    </p:set>
                                    <p:animEffect transition="in" filter="dissolve">
                                      <p:cBhvr>
                                        <p:cTn id="97" dur="500"/>
                                        <p:tgtEl>
                                          <p:spTgt spid="586756">
                                            <p:txEl>
                                              <p:pRg st="4" end="4"/>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9" presetClass="entr" presetSubtype="0" fill="hold" grpId="0" nodeType="clickEffect">
                                  <p:stCondLst>
                                    <p:cond delay="0"/>
                                  </p:stCondLst>
                                  <p:childTnLst>
                                    <p:set>
                                      <p:cBhvr>
                                        <p:cTn id="101" dur="1" fill="hold">
                                          <p:stCondLst>
                                            <p:cond delay="0"/>
                                          </p:stCondLst>
                                        </p:cTn>
                                        <p:tgtEl>
                                          <p:spTgt spid="586756">
                                            <p:txEl>
                                              <p:pRg st="5" end="5"/>
                                            </p:txEl>
                                          </p:spTgt>
                                        </p:tgtEl>
                                        <p:attrNameLst>
                                          <p:attrName>style.visibility</p:attrName>
                                        </p:attrNameLst>
                                      </p:cBhvr>
                                      <p:to>
                                        <p:strVal val="visible"/>
                                      </p:to>
                                    </p:set>
                                    <p:animEffect transition="in" filter="dissolve">
                                      <p:cBhvr>
                                        <p:cTn id="102" dur="500"/>
                                        <p:tgtEl>
                                          <p:spTgt spid="586756">
                                            <p:txEl>
                                              <p:pRg st="5" end="5"/>
                                            </p:txEl>
                                          </p:spTgt>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9" presetClass="entr" presetSubtype="0" fill="hold" grpId="0" nodeType="clickEffect">
                                  <p:stCondLst>
                                    <p:cond delay="0"/>
                                  </p:stCondLst>
                                  <p:childTnLst>
                                    <p:set>
                                      <p:cBhvr>
                                        <p:cTn id="106" dur="1" fill="hold">
                                          <p:stCondLst>
                                            <p:cond delay="0"/>
                                          </p:stCondLst>
                                        </p:cTn>
                                        <p:tgtEl>
                                          <p:spTgt spid="586756">
                                            <p:txEl>
                                              <p:pRg st="6" end="6"/>
                                            </p:txEl>
                                          </p:spTgt>
                                        </p:tgtEl>
                                        <p:attrNameLst>
                                          <p:attrName>style.visibility</p:attrName>
                                        </p:attrNameLst>
                                      </p:cBhvr>
                                      <p:to>
                                        <p:strVal val="visible"/>
                                      </p:to>
                                    </p:set>
                                    <p:animEffect transition="in" filter="dissolve">
                                      <p:cBhvr>
                                        <p:cTn id="107" dur="500"/>
                                        <p:tgtEl>
                                          <p:spTgt spid="586756">
                                            <p:txEl>
                                              <p:pRg st="6" end="6"/>
                                            </p:txEl>
                                          </p:spTgt>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9" presetClass="entr" presetSubtype="0" fill="hold" grpId="0" nodeType="clickEffect">
                                  <p:stCondLst>
                                    <p:cond delay="0"/>
                                  </p:stCondLst>
                                  <p:childTnLst>
                                    <p:set>
                                      <p:cBhvr>
                                        <p:cTn id="111" dur="1" fill="hold">
                                          <p:stCondLst>
                                            <p:cond delay="0"/>
                                          </p:stCondLst>
                                        </p:cTn>
                                        <p:tgtEl>
                                          <p:spTgt spid="586756">
                                            <p:txEl>
                                              <p:pRg st="7" end="7"/>
                                            </p:txEl>
                                          </p:spTgt>
                                        </p:tgtEl>
                                        <p:attrNameLst>
                                          <p:attrName>style.visibility</p:attrName>
                                        </p:attrNameLst>
                                      </p:cBhvr>
                                      <p:to>
                                        <p:strVal val="visible"/>
                                      </p:to>
                                    </p:set>
                                    <p:animEffect transition="in" filter="dissolve">
                                      <p:cBhvr>
                                        <p:cTn id="112" dur="500"/>
                                        <p:tgtEl>
                                          <p:spTgt spid="586756">
                                            <p:txEl>
                                              <p:pRg st="7" end="7"/>
                                            </p:txEl>
                                          </p:spTgt>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9" presetClass="entr" presetSubtype="0" fill="hold" grpId="0" nodeType="clickEffect">
                                  <p:stCondLst>
                                    <p:cond delay="0"/>
                                  </p:stCondLst>
                                  <p:childTnLst>
                                    <p:set>
                                      <p:cBhvr>
                                        <p:cTn id="116" dur="1" fill="hold">
                                          <p:stCondLst>
                                            <p:cond delay="0"/>
                                          </p:stCondLst>
                                        </p:cTn>
                                        <p:tgtEl>
                                          <p:spTgt spid="586756">
                                            <p:txEl>
                                              <p:pRg st="8" end="8"/>
                                            </p:txEl>
                                          </p:spTgt>
                                        </p:tgtEl>
                                        <p:attrNameLst>
                                          <p:attrName>style.visibility</p:attrName>
                                        </p:attrNameLst>
                                      </p:cBhvr>
                                      <p:to>
                                        <p:strVal val="visible"/>
                                      </p:to>
                                    </p:set>
                                    <p:animEffect transition="in" filter="dissolve">
                                      <p:cBhvr>
                                        <p:cTn id="117" dur="500"/>
                                        <p:tgtEl>
                                          <p:spTgt spid="586756">
                                            <p:txEl>
                                              <p:pRg st="8" end="8"/>
                                            </p:txEl>
                                          </p:spTgt>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9" presetClass="entr" presetSubtype="0" fill="hold" grpId="0" nodeType="clickEffect">
                                  <p:stCondLst>
                                    <p:cond delay="0"/>
                                  </p:stCondLst>
                                  <p:childTnLst>
                                    <p:set>
                                      <p:cBhvr>
                                        <p:cTn id="121" dur="1" fill="hold">
                                          <p:stCondLst>
                                            <p:cond delay="0"/>
                                          </p:stCondLst>
                                        </p:cTn>
                                        <p:tgtEl>
                                          <p:spTgt spid="586756">
                                            <p:txEl>
                                              <p:pRg st="9" end="9"/>
                                            </p:txEl>
                                          </p:spTgt>
                                        </p:tgtEl>
                                        <p:attrNameLst>
                                          <p:attrName>style.visibility</p:attrName>
                                        </p:attrNameLst>
                                      </p:cBhvr>
                                      <p:to>
                                        <p:strVal val="visible"/>
                                      </p:to>
                                    </p:set>
                                    <p:animEffect transition="in" filter="dissolve">
                                      <p:cBhvr>
                                        <p:cTn id="122" dur="500"/>
                                        <p:tgtEl>
                                          <p:spTgt spid="586756">
                                            <p:txEl>
                                              <p:pRg st="9" end="9"/>
                                            </p:txEl>
                                          </p:spTgt>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9" presetClass="entr" presetSubtype="0" fill="hold" grpId="0" nodeType="clickEffect">
                                  <p:stCondLst>
                                    <p:cond delay="0"/>
                                  </p:stCondLst>
                                  <p:childTnLst>
                                    <p:set>
                                      <p:cBhvr>
                                        <p:cTn id="126" dur="1" fill="hold">
                                          <p:stCondLst>
                                            <p:cond delay="0"/>
                                          </p:stCondLst>
                                        </p:cTn>
                                        <p:tgtEl>
                                          <p:spTgt spid="586756">
                                            <p:txEl>
                                              <p:pRg st="10" end="10"/>
                                            </p:txEl>
                                          </p:spTgt>
                                        </p:tgtEl>
                                        <p:attrNameLst>
                                          <p:attrName>style.visibility</p:attrName>
                                        </p:attrNameLst>
                                      </p:cBhvr>
                                      <p:to>
                                        <p:strVal val="visible"/>
                                      </p:to>
                                    </p:set>
                                    <p:animEffect transition="in" filter="dissolve">
                                      <p:cBhvr>
                                        <p:cTn id="127" dur="500"/>
                                        <p:tgtEl>
                                          <p:spTgt spid="586756">
                                            <p:txEl>
                                              <p:pRg st="10" end="10"/>
                                            </p:txEl>
                                          </p:spTgt>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9" presetClass="entr" presetSubtype="0" fill="hold" grpId="0" nodeType="clickEffect">
                                  <p:stCondLst>
                                    <p:cond delay="0"/>
                                  </p:stCondLst>
                                  <p:childTnLst>
                                    <p:set>
                                      <p:cBhvr>
                                        <p:cTn id="131" dur="1" fill="hold">
                                          <p:stCondLst>
                                            <p:cond delay="0"/>
                                          </p:stCondLst>
                                        </p:cTn>
                                        <p:tgtEl>
                                          <p:spTgt spid="586756">
                                            <p:txEl>
                                              <p:pRg st="11" end="11"/>
                                            </p:txEl>
                                          </p:spTgt>
                                        </p:tgtEl>
                                        <p:attrNameLst>
                                          <p:attrName>style.visibility</p:attrName>
                                        </p:attrNameLst>
                                      </p:cBhvr>
                                      <p:to>
                                        <p:strVal val="visible"/>
                                      </p:to>
                                    </p:set>
                                    <p:animEffect transition="in" filter="dissolve">
                                      <p:cBhvr>
                                        <p:cTn id="132" dur="500"/>
                                        <p:tgtEl>
                                          <p:spTgt spid="586756">
                                            <p:txEl>
                                              <p:pRg st="11" end="11"/>
                                            </p:txEl>
                                          </p:spTgt>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9" presetClass="entr" presetSubtype="0" fill="hold" grpId="0" nodeType="clickEffect">
                                  <p:stCondLst>
                                    <p:cond delay="0"/>
                                  </p:stCondLst>
                                  <p:childTnLst>
                                    <p:set>
                                      <p:cBhvr>
                                        <p:cTn id="136" dur="1" fill="hold">
                                          <p:stCondLst>
                                            <p:cond delay="0"/>
                                          </p:stCondLst>
                                        </p:cTn>
                                        <p:tgtEl>
                                          <p:spTgt spid="586756">
                                            <p:txEl>
                                              <p:pRg st="12" end="12"/>
                                            </p:txEl>
                                          </p:spTgt>
                                        </p:tgtEl>
                                        <p:attrNameLst>
                                          <p:attrName>style.visibility</p:attrName>
                                        </p:attrNameLst>
                                      </p:cBhvr>
                                      <p:to>
                                        <p:strVal val="visible"/>
                                      </p:to>
                                    </p:set>
                                    <p:animEffect transition="in" filter="dissolve">
                                      <p:cBhvr>
                                        <p:cTn id="137" dur="500"/>
                                        <p:tgtEl>
                                          <p:spTgt spid="586756">
                                            <p:txEl>
                                              <p:pRg st="12" end="12"/>
                                            </p:txEl>
                                          </p:spTgt>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9" presetClass="entr" presetSubtype="0" fill="hold" grpId="0" nodeType="clickEffect">
                                  <p:stCondLst>
                                    <p:cond delay="0"/>
                                  </p:stCondLst>
                                  <p:childTnLst>
                                    <p:set>
                                      <p:cBhvr>
                                        <p:cTn id="141" dur="1" fill="hold">
                                          <p:stCondLst>
                                            <p:cond delay="0"/>
                                          </p:stCondLst>
                                        </p:cTn>
                                        <p:tgtEl>
                                          <p:spTgt spid="586757">
                                            <p:txEl>
                                              <p:pRg st="0" end="0"/>
                                            </p:txEl>
                                          </p:spTgt>
                                        </p:tgtEl>
                                        <p:attrNameLst>
                                          <p:attrName>style.visibility</p:attrName>
                                        </p:attrNameLst>
                                      </p:cBhvr>
                                      <p:to>
                                        <p:strVal val="visible"/>
                                      </p:to>
                                    </p:set>
                                    <p:animEffect transition="in" filter="dissolve">
                                      <p:cBhvr>
                                        <p:cTn id="142" dur="500"/>
                                        <p:tgtEl>
                                          <p:spTgt spid="586757">
                                            <p:txEl>
                                              <p:pRg st="0" end="0"/>
                                            </p:txEl>
                                          </p:spTgt>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9" presetClass="entr" presetSubtype="0" fill="hold" grpId="0" nodeType="clickEffect">
                                  <p:stCondLst>
                                    <p:cond delay="0"/>
                                  </p:stCondLst>
                                  <p:childTnLst>
                                    <p:set>
                                      <p:cBhvr>
                                        <p:cTn id="146" dur="1" fill="hold">
                                          <p:stCondLst>
                                            <p:cond delay="0"/>
                                          </p:stCondLst>
                                        </p:cTn>
                                        <p:tgtEl>
                                          <p:spTgt spid="586757">
                                            <p:txEl>
                                              <p:pRg st="1" end="1"/>
                                            </p:txEl>
                                          </p:spTgt>
                                        </p:tgtEl>
                                        <p:attrNameLst>
                                          <p:attrName>style.visibility</p:attrName>
                                        </p:attrNameLst>
                                      </p:cBhvr>
                                      <p:to>
                                        <p:strVal val="visible"/>
                                      </p:to>
                                    </p:set>
                                    <p:animEffect transition="in" filter="dissolve">
                                      <p:cBhvr>
                                        <p:cTn id="147" dur="500"/>
                                        <p:tgtEl>
                                          <p:spTgt spid="586757">
                                            <p:txEl>
                                              <p:pRg st="1" end="1"/>
                                            </p:txEl>
                                          </p:spTgt>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9" presetClass="entr" presetSubtype="0" fill="hold" grpId="0" nodeType="clickEffect">
                                  <p:stCondLst>
                                    <p:cond delay="0"/>
                                  </p:stCondLst>
                                  <p:childTnLst>
                                    <p:set>
                                      <p:cBhvr>
                                        <p:cTn id="151" dur="1" fill="hold">
                                          <p:stCondLst>
                                            <p:cond delay="0"/>
                                          </p:stCondLst>
                                        </p:cTn>
                                        <p:tgtEl>
                                          <p:spTgt spid="586757">
                                            <p:txEl>
                                              <p:pRg st="2" end="2"/>
                                            </p:txEl>
                                          </p:spTgt>
                                        </p:tgtEl>
                                        <p:attrNameLst>
                                          <p:attrName>style.visibility</p:attrName>
                                        </p:attrNameLst>
                                      </p:cBhvr>
                                      <p:to>
                                        <p:strVal val="visible"/>
                                      </p:to>
                                    </p:set>
                                    <p:animEffect transition="in" filter="dissolve">
                                      <p:cBhvr>
                                        <p:cTn id="152" dur="500"/>
                                        <p:tgtEl>
                                          <p:spTgt spid="586757">
                                            <p:txEl>
                                              <p:pRg st="2" end="2"/>
                                            </p:txEl>
                                          </p:spTgt>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9" presetClass="entr" presetSubtype="0" fill="hold" grpId="0" nodeType="clickEffect">
                                  <p:stCondLst>
                                    <p:cond delay="0"/>
                                  </p:stCondLst>
                                  <p:childTnLst>
                                    <p:set>
                                      <p:cBhvr>
                                        <p:cTn id="156" dur="1" fill="hold">
                                          <p:stCondLst>
                                            <p:cond delay="0"/>
                                          </p:stCondLst>
                                        </p:cTn>
                                        <p:tgtEl>
                                          <p:spTgt spid="586757">
                                            <p:txEl>
                                              <p:pRg st="3" end="3"/>
                                            </p:txEl>
                                          </p:spTgt>
                                        </p:tgtEl>
                                        <p:attrNameLst>
                                          <p:attrName>style.visibility</p:attrName>
                                        </p:attrNameLst>
                                      </p:cBhvr>
                                      <p:to>
                                        <p:strVal val="visible"/>
                                      </p:to>
                                    </p:set>
                                    <p:animEffect transition="in" filter="dissolve">
                                      <p:cBhvr>
                                        <p:cTn id="157" dur="500"/>
                                        <p:tgtEl>
                                          <p:spTgt spid="586757">
                                            <p:txEl>
                                              <p:pRg st="3" end="3"/>
                                            </p:txEl>
                                          </p:spTgt>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9" presetClass="entr" presetSubtype="0" fill="hold" grpId="0" nodeType="clickEffect">
                                  <p:stCondLst>
                                    <p:cond delay="0"/>
                                  </p:stCondLst>
                                  <p:childTnLst>
                                    <p:set>
                                      <p:cBhvr>
                                        <p:cTn id="161" dur="1" fill="hold">
                                          <p:stCondLst>
                                            <p:cond delay="0"/>
                                          </p:stCondLst>
                                        </p:cTn>
                                        <p:tgtEl>
                                          <p:spTgt spid="586757">
                                            <p:txEl>
                                              <p:pRg st="4" end="4"/>
                                            </p:txEl>
                                          </p:spTgt>
                                        </p:tgtEl>
                                        <p:attrNameLst>
                                          <p:attrName>style.visibility</p:attrName>
                                        </p:attrNameLst>
                                      </p:cBhvr>
                                      <p:to>
                                        <p:strVal val="visible"/>
                                      </p:to>
                                    </p:set>
                                    <p:animEffect transition="in" filter="dissolve">
                                      <p:cBhvr>
                                        <p:cTn id="162" dur="500"/>
                                        <p:tgtEl>
                                          <p:spTgt spid="586757">
                                            <p:txEl>
                                              <p:pRg st="4" end="4"/>
                                            </p:txEl>
                                          </p:spTgt>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9" presetClass="entr" presetSubtype="0" fill="hold" grpId="0" nodeType="clickEffect">
                                  <p:stCondLst>
                                    <p:cond delay="0"/>
                                  </p:stCondLst>
                                  <p:childTnLst>
                                    <p:set>
                                      <p:cBhvr>
                                        <p:cTn id="166" dur="1" fill="hold">
                                          <p:stCondLst>
                                            <p:cond delay="0"/>
                                          </p:stCondLst>
                                        </p:cTn>
                                        <p:tgtEl>
                                          <p:spTgt spid="586757">
                                            <p:txEl>
                                              <p:pRg st="5" end="5"/>
                                            </p:txEl>
                                          </p:spTgt>
                                        </p:tgtEl>
                                        <p:attrNameLst>
                                          <p:attrName>style.visibility</p:attrName>
                                        </p:attrNameLst>
                                      </p:cBhvr>
                                      <p:to>
                                        <p:strVal val="visible"/>
                                      </p:to>
                                    </p:set>
                                    <p:animEffect transition="in" filter="dissolve">
                                      <p:cBhvr>
                                        <p:cTn id="167" dur="500"/>
                                        <p:tgtEl>
                                          <p:spTgt spid="586757">
                                            <p:txEl>
                                              <p:pRg st="5" end="5"/>
                                            </p:txEl>
                                          </p:spTgt>
                                        </p:tgtEl>
                                      </p:cBhvr>
                                    </p:animEffect>
                                  </p:childTnLst>
                                </p:cTn>
                              </p:par>
                            </p:childTnLst>
                          </p:cTn>
                        </p:par>
                      </p:childTnLst>
                    </p:cTn>
                  </p:par>
                  <p:par>
                    <p:cTn id="168" fill="hold" nodeType="clickPar">
                      <p:stCondLst>
                        <p:cond delay="indefinite"/>
                      </p:stCondLst>
                      <p:childTnLst>
                        <p:par>
                          <p:cTn id="169" fill="hold" nodeType="withGroup">
                            <p:stCondLst>
                              <p:cond delay="0"/>
                            </p:stCondLst>
                            <p:childTnLst>
                              <p:par>
                                <p:cTn id="170" presetID="9" presetClass="entr" presetSubtype="0" fill="hold" grpId="0" nodeType="clickEffect">
                                  <p:stCondLst>
                                    <p:cond delay="0"/>
                                  </p:stCondLst>
                                  <p:childTnLst>
                                    <p:set>
                                      <p:cBhvr>
                                        <p:cTn id="171" dur="1" fill="hold">
                                          <p:stCondLst>
                                            <p:cond delay="0"/>
                                          </p:stCondLst>
                                        </p:cTn>
                                        <p:tgtEl>
                                          <p:spTgt spid="586757">
                                            <p:txEl>
                                              <p:pRg st="6" end="6"/>
                                            </p:txEl>
                                          </p:spTgt>
                                        </p:tgtEl>
                                        <p:attrNameLst>
                                          <p:attrName>style.visibility</p:attrName>
                                        </p:attrNameLst>
                                      </p:cBhvr>
                                      <p:to>
                                        <p:strVal val="visible"/>
                                      </p:to>
                                    </p:set>
                                    <p:animEffect transition="in" filter="dissolve">
                                      <p:cBhvr>
                                        <p:cTn id="172" dur="500"/>
                                        <p:tgtEl>
                                          <p:spTgt spid="586757">
                                            <p:txEl>
                                              <p:pRg st="6" end="6"/>
                                            </p:txEl>
                                          </p:spTgt>
                                        </p:tgtEl>
                                      </p:cBhvr>
                                    </p:animEffect>
                                  </p:childTnLst>
                                </p:cTn>
                              </p:par>
                            </p:childTnLst>
                          </p:cTn>
                        </p:par>
                      </p:childTnLst>
                    </p:cTn>
                  </p:par>
                  <p:par>
                    <p:cTn id="173" fill="hold" nodeType="clickPar">
                      <p:stCondLst>
                        <p:cond delay="indefinite"/>
                      </p:stCondLst>
                      <p:childTnLst>
                        <p:par>
                          <p:cTn id="174" fill="hold" nodeType="withGroup">
                            <p:stCondLst>
                              <p:cond delay="0"/>
                            </p:stCondLst>
                            <p:childTnLst>
                              <p:par>
                                <p:cTn id="175" presetID="9" presetClass="entr" presetSubtype="0" fill="hold" grpId="0" nodeType="clickEffect">
                                  <p:stCondLst>
                                    <p:cond delay="0"/>
                                  </p:stCondLst>
                                  <p:childTnLst>
                                    <p:set>
                                      <p:cBhvr>
                                        <p:cTn id="176" dur="1" fill="hold">
                                          <p:stCondLst>
                                            <p:cond delay="0"/>
                                          </p:stCondLst>
                                        </p:cTn>
                                        <p:tgtEl>
                                          <p:spTgt spid="586757">
                                            <p:txEl>
                                              <p:pRg st="7" end="7"/>
                                            </p:txEl>
                                          </p:spTgt>
                                        </p:tgtEl>
                                        <p:attrNameLst>
                                          <p:attrName>style.visibility</p:attrName>
                                        </p:attrNameLst>
                                      </p:cBhvr>
                                      <p:to>
                                        <p:strVal val="visible"/>
                                      </p:to>
                                    </p:set>
                                    <p:animEffect transition="in" filter="dissolve">
                                      <p:cBhvr>
                                        <p:cTn id="177" dur="500"/>
                                        <p:tgtEl>
                                          <p:spTgt spid="586757">
                                            <p:txEl>
                                              <p:pRg st="7" end="7"/>
                                            </p:txEl>
                                          </p:spTgt>
                                        </p:tgtEl>
                                      </p:cBhvr>
                                    </p:animEffect>
                                  </p:childTnLst>
                                </p:cTn>
                              </p:par>
                            </p:childTnLst>
                          </p:cTn>
                        </p:par>
                      </p:childTnLst>
                    </p:cTn>
                  </p:par>
                  <p:par>
                    <p:cTn id="178" fill="hold" nodeType="clickPar">
                      <p:stCondLst>
                        <p:cond delay="indefinite"/>
                      </p:stCondLst>
                      <p:childTnLst>
                        <p:par>
                          <p:cTn id="179" fill="hold" nodeType="withGroup">
                            <p:stCondLst>
                              <p:cond delay="0"/>
                            </p:stCondLst>
                            <p:childTnLst>
                              <p:par>
                                <p:cTn id="180" presetID="9" presetClass="entr" presetSubtype="0" fill="hold" grpId="0" nodeType="clickEffect">
                                  <p:stCondLst>
                                    <p:cond delay="0"/>
                                  </p:stCondLst>
                                  <p:childTnLst>
                                    <p:set>
                                      <p:cBhvr>
                                        <p:cTn id="181" dur="1" fill="hold">
                                          <p:stCondLst>
                                            <p:cond delay="0"/>
                                          </p:stCondLst>
                                        </p:cTn>
                                        <p:tgtEl>
                                          <p:spTgt spid="586757">
                                            <p:txEl>
                                              <p:pRg st="8" end="8"/>
                                            </p:txEl>
                                          </p:spTgt>
                                        </p:tgtEl>
                                        <p:attrNameLst>
                                          <p:attrName>style.visibility</p:attrName>
                                        </p:attrNameLst>
                                      </p:cBhvr>
                                      <p:to>
                                        <p:strVal val="visible"/>
                                      </p:to>
                                    </p:set>
                                    <p:animEffect transition="in" filter="dissolve">
                                      <p:cBhvr>
                                        <p:cTn id="182" dur="500"/>
                                        <p:tgtEl>
                                          <p:spTgt spid="586757">
                                            <p:txEl>
                                              <p:pRg st="8" end="8"/>
                                            </p:txEl>
                                          </p:spTgt>
                                        </p:tgtEl>
                                      </p:cBhvr>
                                    </p:animEffect>
                                  </p:childTnLst>
                                </p:cTn>
                              </p:par>
                            </p:childTnLst>
                          </p:cTn>
                        </p:par>
                      </p:childTnLst>
                    </p:cTn>
                  </p:par>
                  <p:par>
                    <p:cTn id="183" fill="hold" nodeType="clickPar">
                      <p:stCondLst>
                        <p:cond delay="indefinite"/>
                      </p:stCondLst>
                      <p:childTnLst>
                        <p:par>
                          <p:cTn id="184" fill="hold" nodeType="withGroup">
                            <p:stCondLst>
                              <p:cond delay="0"/>
                            </p:stCondLst>
                            <p:childTnLst>
                              <p:par>
                                <p:cTn id="185" presetID="9" presetClass="entr" presetSubtype="0" fill="hold" grpId="0" nodeType="clickEffect">
                                  <p:stCondLst>
                                    <p:cond delay="0"/>
                                  </p:stCondLst>
                                  <p:childTnLst>
                                    <p:set>
                                      <p:cBhvr>
                                        <p:cTn id="186" dur="1" fill="hold">
                                          <p:stCondLst>
                                            <p:cond delay="0"/>
                                          </p:stCondLst>
                                        </p:cTn>
                                        <p:tgtEl>
                                          <p:spTgt spid="586757">
                                            <p:txEl>
                                              <p:pRg st="9" end="9"/>
                                            </p:txEl>
                                          </p:spTgt>
                                        </p:tgtEl>
                                        <p:attrNameLst>
                                          <p:attrName>style.visibility</p:attrName>
                                        </p:attrNameLst>
                                      </p:cBhvr>
                                      <p:to>
                                        <p:strVal val="visible"/>
                                      </p:to>
                                    </p:set>
                                    <p:animEffect transition="in" filter="dissolve">
                                      <p:cBhvr>
                                        <p:cTn id="187" dur="500"/>
                                        <p:tgtEl>
                                          <p:spTgt spid="586757">
                                            <p:txEl>
                                              <p:pRg st="9" end="9"/>
                                            </p:txEl>
                                          </p:spTgt>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9" presetClass="entr" presetSubtype="0" fill="hold" grpId="0" nodeType="clickEffect">
                                  <p:stCondLst>
                                    <p:cond delay="0"/>
                                  </p:stCondLst>
                                  <p:childTnLst>
                                    <p:set>
                                      <p:cBhvr>
                                        <p:cTn id="191" dur="1" fill="hold">
                                          <p:stCondLst>
                                            <p:cond delay="0"/>
                                          </p:stCondLst>
                                        </p:cTn>
                                        <p:tgtEl>
                                          <p:spTgt spid="586757">
                                            <p:txEl>
                                              <p:pRg st="10" end="10"/>
                                            </p:txEl>
                                          </p:spTgt>
                                        </p:tgtEl>
                                        <p:attrNameLst>
                                          <p:attrName>style.visibility</p:attrName>
                                        </p:attrNameLst>
                                      </p:cBhvr>
                                      <p:to>
                                        <p:strVal val="visible"/>
                                      </p:to>
                                    </p:set>
                                    <p:animEffect transition="in" filter="dissolve">
                                      <p:cBhvr>
                                        <p:cTn id="192" dur="500"/>
                                        <p:tgtEl>
                                          <p:spTgt spid="58675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55" grpId="0" build="p"/>
      <p:bldP spid="586756" grpId="0" build="p"/>
      <p:bldP spid="586757"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3">
            <a:extLst>
              <a:ext uri="{FF2B5EF4-FFF2-40B4-BE49-F238E27FC236}">
                <a16:creationId xmlns:a16="http://schemas.microsoft.com/office/drawing/2014/main" id="{40955B5B-33F0-4BB4-B9A9-0233A2D4BCB9}"/>
              </a:ext>
            </a:extLst>
          </p:cNvPr>
          <p:cNvSpPr>
            <a:spLocks noGrp="1" noChangeArrowheads="1"/>
          </p:cNvSpPr>
          <p:nvPr>
            <p:ph type="body" idx="1"/>
          </p:nvPr>
        </p:nvSpPr>
        <p:spPr>
          <a:xfrm>
            <a:off x="657225" y="1679575"/>
            <a:ext cx="10815638" cy="4410075"/>
          </a:xfrm>
        </p:spPr>
        <p:txBody>
          <a:bodyPr/>
          <a:lstStyle/>
          <a:p>
            <a:pPr eaLnBrk="1" hangingPunct="1"/>
            <a:r>
              <a:rPr lang="en-US" altLang="en-US" b="0">
                <a:solidFill>
                  <a:schemeClr val="tx1"/>
                </a:solidFill>
              </a:rPr>
              <a:t>What are three things you can do within the first month after this class to begin implementing the jewels you identified? </a:t>
            </a:r>
          </a:p>
        </p:txBody>
      </p:sp>
      <p:sp>
        <p:nvSpPr>
          <p:cNvPr id="454659" name="Slide Number Placeholder 4">
            <a:extLst>
              <a:ext uri="{FF2B5EF4-FFF2-40B4-BE49-F238E27FC236}">
                <a16:creationId xmlns:a16="http://schemas.microsoft.com/office/drawing/2014/main" id="{F2D482C4-78F2-4740-9ECF-DFF4EF60695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2AF718BC-1E0D-4662-A5F0-1C1F60B430F7}" type="slidenum">
              <a:rPr lang="en-US" altLang="en-US" sz="800" b="0" smtClean="0">
                <a:solidFill>
                  <a:srgbClr val="7F7F7F"/>
                </a:solidFill>
              </a:rPr>
              <a:pPr>
                <a:lnSpc>
                  <a:spcPct val="100000"/>
                </a:lnSpc>
                <a:spcBef>
                  <a:spcPct val="0"/>
                </a:spcBef>
                <a:buFontTx/>
                <a:buNone/>
              </a:pPr>
              <a:t>163</a:t>
            </a:fld>
            <a:endParaRPr lang="en-US" altLang="en-US" sz="800" b="0">
              <a:solidFill>
                <a:srgbClr val="7F7F7F"/>
              </a:solidFill>
            </a:endParaRPr>
          </a:p>
        </p:txBody>
      </p:sp>
      <p:sp>
        <p:nvSpPr>
          <p:cNvPr id="249858" name="Rectangle 2">
            <a:extLst>
              <a:ext uri="{FF2B5EF4-FFF2-40B4-BE49-F238E27FC236}">
                <a16:creationId xmlns:a16="http://schemas.microsoft.com/office/drawing/2014/main" id="{F4A0EE47-5FF9-42D7-954E-910648FC1C37}"/>
              </a:ext>
            </a:extLst>
          </p:cNvPr>
          <p:cNvSpPr>
            <a:spLocks noGrp="1" noChangeArrowheads="1"/>
          </p:cNvSpPr>
          <p:nvPr>
            <p:ph type="title"/>
          </p:nvPr>
        </p:nvSpPr>
        <p:spPr>
          <a:xfrm>
            <a:off x="657225" y="522288"/>
            <a:ext cx="7429500" cy="690562"/>
          </a:xfrm>
        </p:spPr>
        <p:txBody>
          <a:bodyPr rtlCol="0">
            <a:normAutofit fontScale="90000"/>
          </a:bodyPr>
          <a:lstStyle/>
          <a:p>
            <a:pPr eaLnBrk="1" fontAlgn="auto" hangingPunct="1">
              <a:spcAft>
                <a:spcPts val="0"/>
              </a:spcAft>
              <a:defRPr/>
            </a:pPr>
            <a:r>
              <a:rPr lang="en-US" altLang="en-US" dirty="0"/>
              <a:t>H2. Planning Personal Change </a:t>
            </a:r>
          </a:p>
        </p:txBody>
      </p:sp>
      <p:sp>
        <p:nvSpPr>
          <p:cNvPr id="454661" name="TextBox 4">
            <a:extLst>
              <a:ext uri="{FF2B5EF4-FFF2-40B4-BE49-F238E27FC236}">
                <a16:creationId xmlns:a16="http://schemas.microsoft.com/office/drawing/2014/main" id="{79494190-E8CA-4B79-8C62-67D70DACF8E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
        <p:nvSpPr>
          <p:cNvPr id="454662" name="TextBox 5">
            <a:extLst>
              <a:ext uri="{FF2B5EF4-FFF2-40B4-BE49-F238E27FC236}">
                <a16:creationId xmlns:a16="http://schemas.microsoft.com/office/drawing/2014/main" id="{1F843F21-3ED4-46AC-AB58-3EEF5E06A1D6}"/>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Tree>
  </p:cSld>
  <p:clrMapOvr>
    <a:masterClrMapping/>
  </p:clrMapOvr>
  <p:transition>
    <p:fade/>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4-closing-iStock_000020683349_Small.jpg">
            <a:extLst>
              <a:ext uri="{FF2B5EF4-FFF2-40B4-BE49-F238E27FC236}">
                <a16:creationId xmlns:a16="http://schemas.microsoft.com/office/drawing/2014/main" id="{800D62E3-A548-4212-ACF6-6D7D40571640}"/>
              </a:ext>
            </a:extLst>
          </p:cNvPr>
          <p:cNvPicPr>
            <a:picLocks noChangeAspect="1"/>
          </p:cNvPicPr>
          <p:nvPr/>
        </p:nvPicPr>
        <p:blipFill>
          <a:blip r:embed="rId3" cstate="print">
            <a:alphaModFix amt="35000"/>
            <a:duotone>
              <a:schemeClr val="accent3">
                <a:shade val="45000"/>
                <a:satMod val="135000"/>
              </a:schemeClr>
              <a:prstClr val="white"/>
            </a:duotone>
          </a:blip>
          <a:stretch>
            <a:fillRect/>
          </a:stretch>
        </p:blipFill>
        <p:spPr>
          <a:xfrm>
            <a:off x="0" y="-115745"/>
            <a:ext cx="12191999" cy="7379367"/>
          </a:xfrm>
          <a:prstGeom prst="rect">
            <a:avLst/>
          </a:prstGeom>
          <a:effectLst/>
        </p:spPr>
      </p:pic>
      <p:sp>
        <p:nvSpPr>
          <p:cNvPr id="456707" name="Slide Number Placeholder 4">
            <a:extLst>
              <a:ext uri="{FF2B5EF4-FFF2-40B4-BE49-F238E27FC236}">
                <a16:creationId xmlns:a16="http://schemas.microsoft.com/office/drawing/2014/main" id="{2E36D45C-8EBD-4EA4-9EF5-AD0117C18CE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394CEC3A-9D21-4B4C-9055-7D533435DE94}" type="slidenum">
              <a:rPr lang="en-US" altLang="en-US" sz="1000" b="0">
                <a:solidFill>
                  <a:srgbClr val="FFFFFF"/>
                </a:solidFill>
              </a:rPr>
              <a:pPr>
                <a:lnSpc>
                  <a:spcPct val="100000"/>
                </a:lnSpc>
                <a:spcBef>
                  <a:spcPct val="0"/>
                </a:spcBef>
                <a:buFontTx/>
                <a:buNone/>
              </a:pPr>
              <a:t>164</a:t>
            </a:fld>
            <a:endParaRPr lang="en-US" altLang="en-US" sz="1000" b="0">
              <a:solidFill>
                <a:srgbClr val="FFFFFF"/>
              </a:solidFill>
            </a:endParaRPr>
          </a:p>
        </p:txBody>
      </p:sp>
      <p:sp>
        <p:nvSpPr>
          <p:cNvPr id="87043" name="Rectangle 2">
            <a:extLst>
              <a:ext uri="{FF2B5EF4-FFF2-40B4-BE49-F238E27FC236}">
                <a16:creationId xmlns:a16="http://schemas.microsoft.com/office/drawing/2014/main" id="{562A3932-A024-4E97-B5BF-535ED7AE1DE5}"/>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dirty="0"/>
              <a:t>H3. Raising the Bar on Meetings </a:t>
            </a:r>
          </a:p>
        </p:txBody>
      </p:sp>
      <p:sp>
        <p:nvSpPr>
          <p:cNvPr id="604163" name="Rectangle 3">
            <a:extLst>
              <a:ext uri="{FF2B5EF4-FFF2-40B4-BE49-F238E27FC236}">
                <a16:creationId xmlns:a16="http://schemas.microsoft.com/office/drawing/2014/main" id="{DD50AF0D-28F0-4610-AC81-66BADAA86301}"/>
              </a:ext>
            </a:extLst>
          </p:cNvPr>
          <p:cNvSpPr>
            <a:spLocks noGrp="1" noChangeArrowheads="1"/>
          </p:cNvSpPr>
          <p:nvPr>
            <p:ph type="body" idx="4294967295"/>
          </p:nvPr>
        </p:nvSpPr>
        <p:spPr>
          <a:xfrm>
            <a:off x="657225" y="1552575"/>
            <a:ext cx="10815638" cy="4410075"/>
          </a:xfrm>
        </p:spPr>
        <p:txBody>
          <a:bodyPr rtlCol="0">
            <a:normAutofit/>
          </a:bodyPr>
          <a:lstStyle/>
          <a:p>
            <a:pPr fontAlgn="auto">
              <a:spcAft>
                <a:spcPts val="0"/>
              </a:spcAft>
              <a:defRPr/>
            </a:pPr>
            <a:r>
              <a:rPr lang="en-US" altLang="en-US" sz="2400" b="0" dirty="0">
                <a:solidFill>
                  <a:schemeClr val="tx1"/>
                </a:solidFill>
              </a:rPr>
              <a:t>What would have to happen to significantly raise the bar on meetings in your organization?  </a:t>
            </a:r>
          </a:p>
          <a:p>
            <a:pPr fontAlgn="auto">
              <a:spcAft>
                <a:spcPts val="0"/>
              </a:spcAft>
              <a:defRPr/>
            </a:pPr>
            <a:r>
              <a:rPr lang="en-US" altLang="en-US" sz="2400" dirty="0">
                <a:solidFill>
                  <a:srgbClr val="009383"/>
                </a:solidFill>
              </a:rPr>
              <a:t>What might each of the following groups have to do?</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Organization Leaders</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Meeting Leaders</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Meeting Participants</a:t>
            </a:r>
          </a:p>
        </p:txBody>
      </p:sp>
      <p:sp>
        <p:nvSpPr>
          <p:cNvPr id="456710" name="TextBox 6">
            <a:extLst>
              <a:ext uri="{FF2B5EF4-FFF2-40B4-BE49-F238E27FC236}">
                <a16:creationId xmlns:a16="http://schemas.microsoft.com/office/drawing/2014/main" id="{5316C48E-7DCC-4D1B-8718-500DD5D0FE4F}"/>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FFFFFF"/>
                </a:solidFill>
              </a:rPr>
              <a:t>Duplication prohibited without consent</a:t>
            </a:r>
          </a:p>
        </p:txBody>
      </p:sp>
      <p:sp>
        <p:nvSpPr>
          <p:cNvPr id="456711" name="TextBox 7">
            <a:extLst>
              <a:ext uri="{FF2B5EF4-FFF2-40B4-BE49-F238E27FC236}">
                <a16:creationId xmlns:a16="http://schemas.microsoft.com/office/drawing/2014/main" id="{28E9EC0E-FE14-4AA2-9A66-D400570D41B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FFFFF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04163">
                                            <p:txEl>
                                              <p:pRg st="1" end="1"/>
                                            </p:txEl>
                                          </p:spTgt>
                                        </p:tgtEl>
                                        <p:attrNameLst>
                                          <p:attrName>style.visibility</p:attrName>
                                        </p:attrNameLst>
                                      </p:cBhvr>
                                      <p:to>
                                        <p:strVal val="visible"/>
                                      </p:to>
                                    </p:set>
                                    <p:animEffect transition="in" filter="dissolve">
                                      <p:cBhvr>
                                        <p:cTn id="7" dur="500"/>
                                        <p:tgtEl>
                                          <p:spTgt spid="60416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04163">
                                            <p:txEl>
                                              <p:pRg st="2" end="2"/>
                                            </p:txEl>
                                          </p:spTgt>
                                        </p:tgtEl>
                                        <p:attrNameLst>
                                          <p:attrName>style.visibility</p:attrName>
                                        </p:attrNameLst>
                                      </p:cBhvr>
                                      <p:to>
                                        <p:strVal val="visible"/>
                                      </p:to>
                                    </p:set>
                                    <p:animEffect transition="in" filter="dissolve">
                                      <p:cBhvr>
                                        <p:cTn id="10" dur="500"/>
                                        <p:tgtEl>
                                          <p:spTgt spid="604163">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04163">
                                            <p:txEl>
                                              <p:pRg st="3" end="3"/>
                                            </p:txEl>
                                          </p:spTgt>
                                        </p:tgtEl>
                                        <p:attrNameLst>
                                          <p:attrName>style.visibility</p:attrName>
                                        </p:attrNameLst>
                                      </p:cBhvr>
                                      <p:to>
                                        <p:strVal val="visible"/>
                                      </p:to>
                                    </p:set>
                                    <p:animEffect transition="in" filter="dissolve">
                                      <p:cBhvr>
                                        <p:cTn id="13" dur="500"/>
                                        <p:tgtEl>
                                          <p:spTgt spid="604163">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04163">
                                            <p:txEl>
                                              <p:pRg st="4" end="4"/>
                                            </p:txEl>
                                          </p:spTgt>
                                        </p:tgtEl>
                                        <p:attrNameLst>
                                          <p:attrName>style.visibility</p:attrName>
                                        </p:attrNameLst>
                                      </p:cBhvr>
                                      <p:to>
                                        <p:strVal val="visible"/>
                                      </p:to>
                                    </p:set>
                                    <p:animEffect transition="in" filter="dissolve">
                                      <p:cBhvr>
                                        <p:cTn id="16" dur="500"/>
                                        <p:tgtEl>
                                          <p:spTgt spid="6041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a:extLst>
              <a:ext uri="{FF2B5EF4-FFF2-40B4-BE49-F238E27FC236}">
                <a16:creationId xmlns:a16="http://schemas.microsoft.com/office/drawing/2014/main" id="{FE206C02-8B81-4C37-B8E9-15AC5F9AA0C2}"/>
              </a:ext>
            </a:extLst>
          </p:cNvPr>
          <p:cNvSpPr>
            <a:spLocks noGrp="1" noChangeArrowheads="1"/>
          </p:cNvSpPr>
          <p:nvPr>
            <p:ph type="body" idx="1"/>
          </p:nvPr>
        </p:nvSpPr>
        <p:spPr>
          <a:xfrm>
            <a:off x="657225" y="1679575"/>
            <a:ext cx="10815638" cy="4410075"/>
          </a:xfrm>
        </p:spPr>
        <p:txBody>
          <a:bodyPr rtlCol="0"/>
          <a:lstStyle/>
          <a:p>
            <a:pPr fontAlgn="auto">
              <a:spcAft>
                <a:spcPts val="0"/>
              </a:spcAft>
              <a:buFont typeface="Wingdings" panose="05000000000000000000" pitchFamily="2" charset="2"/>
              <a:buNone/>
              <a:defRPr/>
            </a:pPr>
            <a:r>
              <a:rPr lang="en-US" altLang="en-US" sz="2600" b="0" i="1" dirty="0">
                <a:solidFill>
                  <a:schemeClr val="tx1"/>
                </a:solidFill>
              </a:rPr>
              <a:t>Your Meeting Rights</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Read the sample meeting rights.</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What would have to happen for these rights to ignite positive change?</a:t>
            </a:r>
          </a:p>
        </p:txBody>
      </p:sp>
      <p:sp>
        <p:nvSpPr>
          <p:cNvPr id="458755" name="Slide Number Placeholder 4">
            <a:extLst>
              <a:ext uri="{FF2B5EF4-FFF2-40B4-BE49-F238E27FC236}">
                <a16:creationId xmlns:a16="http://schemas.microsoft.com/office/drawing/2014/main" id="{2B1F94B8-907C-4654-B170-8335A862EE8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7AD6ED5A-104D-4EB2-9930-08D57CAEB0B0}" type="slidenum">
              <a:rPr lang="en-US" altLang="en-US" sz="800" b="0">
                <a:solidFill>
                  <a:srgbClr val="7F7F7F"/>
                </a:solidFill>
              </a:rPr>
              <a:pPr>
                <a:lnSpc>
                  <a:spcPct val="100000"/>
                </a:lnSpc>
                <a:spcBef>
                  <a:spcPct val="0"/>
                </a:spcBef>
                <a:buFontTx/>
                <a:buNone/>
              </a:pPr>
              <a:t>165</a:t>
            </a:fld>
            <a:endParaRPr lang="en-US" altLang="en-US" sz="800" b="0">
              <a:solidFill>
                <a:srgbClr val="7F7F7F"/>
              </a:solidFill>
            </a:endParaRPr>
          </a:p>
        </p:txBody>
      </p:sp>
      <p:sp>
        <p:nvSpPr>
          <p:cNvPr id="57346" name="Rectangle 2">
            <a:extLst>
              <a:ext uri="{FF2B5EF4-FFF2-40B4-BE49-F238E27FC236}">
                <a16:creationId xmlns:a16="http://schemas.microsoft.com/office/drawing/2014/main" id="{6871C234-4AEF-4B2C-9C0D-A296BB3A34DB}"/>
              </a:ext>
            </a:extLst>
          </p:cNvPr>
          <p:cNvSpPr>
            <a:spLocks noGrp="1" noChangeArrowheads="1"/>
          </p:cNvSpPr>
          <p:nvPr>
            <p:ph type="title"/>
          </p:nvPr>
        </p:nvSpPr>
        <p:spPr>
          <a:xfrm>
            <a:off x="657225" y="522288"/>
            <a:ext cx="9020175" cy="690562"/>
          </a:xfrm>
        </p:spPr>
        <p:txBody>
          <a:bodyPr rtlCol="0">
            <a:normAutofit fontScale="90000"/>
          </a:bodyPr>
          <a:lstStyle/>
          <a:p>
            <a:pPr fontAlgn="auto">
              <a:spcAft>
                <a:spcPts val="0"/>
              </a:spcAft>
              <a:defRPr/>
            </a:pPr>
            <a:r>
              <a:rPr lang="en-US" altLang="en-US" dirty="0"/>
              <a:t>H4. One Approach: </a:t>
            </a:r>
            <a:r>
              <a:rPr lang="en-US" altLang="en-US" i="1" dirty="0"/>
              <a:t>Your Meeting Rights</a:t>
            </a:r>
          </a:p>
        </p:txBody>
      </p:sp>
      <p:sp>
        <p:nvSpPr>
          <p:cNvPr id="458757" name="TextBox 5">
            <a:extLst>
              <a:ext uri="{FF2B5EF4-FFF2-40B4-BE49-F238E27FC236}">
                <a16:creationId xmlns:a16="http://schemas.microsoft.com/office/drawing/2014/main" id="{C2FE2753-F16D-43E7-A4A8-032F7B611B55}"/>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58758" name="TextBox 6">
            <a:extLst>
              <a:ext uri="{FF2B5EF4-FFF2-40B4-BE49-F238E27FC236}">
                <a16:creationId xmlns:a16="http://schemas.microsoft.com/office/drawing/2014/main" id="{B68278F4-F3EE-4820-B4F1-CE190BB87BBB}"/>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3">
            <a:extLst>
              <a:ext uri="{FF2B5EF4-FFF2-40B4-BE49-F238E27FC236}">
                <a16:creationId xmlns:a16="http://schemas.microsoft.com/office/drawing/2014/main" id="{5952F859-F964-449B-9538-925CAD79DFF3}"/>
              </a:ext>
            </a:extLst>
          </p:cNvPr>
          <p:cNvSpPr>
            <a:spLocks noGrp="1" noChangeArrowheads="1"/>
          </p:cNvSpPr>
          <p:nvPr>
            <p:ph type="body" idx="1"/>
          </p:nvPr>
        </p:nvSpPr>
        <p:spPr>
          <a:xfrm>
            <a:off x="657225" y="1679575"/>
            <a:ext cx="10815638" cy="4410075"/>
          </a:xfrm>
        </p:spPr>
        <p:txBody>
          <a:bodyPr/>
          <a:lstStyle/>
          <a:p>
            <a:pPr marL="342900" indent="-342900">
              <a:buClr>
                <a:srgbClr val="009383"/>
              </a:buClr>
              <a:buFont typeface="Arial" panose="020B0604020202020204" pitchFamily="34" charset="0"/>
              <a:buChar char="•"/>
            </a:pPr>
            <a:r>
              <a:rPr lang="en-US" altLang="en-US" b="0">
                <a:solidFill>
                  <a:schemeClr val="tx1"/>
                </a:solidFill>
              </a:rPr>
              <a:t>What would be the impact on meetings in your organization if one morning, all employees received this e-mail and acted on it?</a:t>
            </a:r>
          </a:p>
        </p:txBody>
      </p:sp>
      <p:sp>
        <p:nvSpPr>
          <p:cNvPr id="460803" name="Slide Number Placeholder 4">
            <a:extLst>
              <a:ext uri="{FF2B5EF4-FFF2-40B4-BE49-F238E27FC236}">
                <a16:creationId xmlns:a16="http://schemas.microsoft.com/office/drawing/2014/main" id="{2E719A84-C973-4853-B6AE-E4DC936624C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A141AA2-7467-4713-A199-3DD565BBC347}" type="slidenum">
              <a:rPr lang="en-US" altLang="en-US" sz="800" b="0">
                <a:solidFill>
                  <a:srgbClr val="7F7F7F"/>
                </a:solidFill>
              </a:rPr>
              <a:pPr>
                <a:lnSpc>
                  <a:spcPct val="100000"/>
                </a:lnSpc>
                <a:spcBef>
                  <a:spcPct val="0"/>
                </a:spcBef>
                <a:buFontTx/>
                <a:buNone/>
              </a:pPr>
              <a:t>166</a:t>
            </a:fld>
            <a:endParaRPr lang="en-US" altLang="en-US" sz="800" b="0">
              <a:solidFill>
                <a:srgbClr val="7F7F7F"/>
              </a:solidFill>
            </a:endParaRPr>
          </a:p>
        </p:txBody>
      </p:sp>
      <p:sp>
        <p:nvSpPr>
          <p:cNvPr id="460804" name="Rectangle 2">
            <a:extLst>
              <a:ext uri="{FF2B5EF4-FFF2-40B4-BE49-F238E27FC236}">
                <a16:creationId xmlns:a16="http://schemas.microsoft.com/office/drawing/2014/main" id="{A02F57E0-1E47-488F-A4D6-2106A8665EF5}"/>
              </a:ext>
            </a:extLst>
          </p:cNvPr>
          <p:cNvSpPr>
            <a:spLocks noGrp="1" noChangeArrowheads="1"/>
          </p:cNvSpPr>
          <p:nvPr>
            <p:ph type="title"/>
          </p:nvPr>
        </p:nvSpPr>
        <p:spPr>
          <a:xfrm>
            <a:off x="657225" y="522288"/>
            <a:ext cx="7429500" cy="690562"/>
          </a:xfrm>
        </p:spPr>
        <p:txBody>
          <a:bodyPr/>
          <a:lstStyle/>
          <a:p>
            <a:r>
              <a:rPr lang="en-US" altLang="en-US" sz="3600"/>
              <a:t>The Leadership Team Memo </a:t>
            </a:r>
          </a:p>
        </p:txBody>
      </p:sp>
      <p:sp>
        <p:nvSpPr>
          <p:cNvPr id="460805" name="TextBox 5">
            <a:extLst>
              <a:ext uri="{FF2B5EF4-FFF2-40B4-BE49-F238E27FC236}">
                <a16:creationId xmlns:a16="http://schemas.microsoft.com/office/drawing/2014/main" id="{5B6ECEEB-8092-4310-B745-B3C3C08C301E}"/>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60806" name="TextBox 6">
            <a:extLst>
              <a:ext uri="{FF2B5EF4-FFF2-40B4-BE49-F238E27FC236}">
                <a16:creationId xmlns:a16="http://schemas.microsoft.com/office/drawing/2014/main" id="{3777E45C-D2B1-4AC5-AED1-9B281DE44574}"/>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Slide Number Placeholder 4">
            <a:extLst>
              <a:ext uri="{FF2B5EF4-FFF2-40B4-BE49-F238E27FC236}">
                <a16:creationId xmlns:a16="http://schemas.microsoft.com/office/drawing/2014/main" id="{49E4FAB4-DB46-4FA1-839A-45281016F76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7B6FC377-F96E-4872-873A-6912E67AF3C4}" type="slidenum">
              <a:rPr lang="en-US" altLang="en-US" sz="800" b="0">
                <a:solidFill>
                  <a:srgbClr val="7F7F7F"/>
                </a:solidFill>
              </a:rPr>
              <a:pPr>
                <a:lnSpc>
                  <a:spcPct val="100000"/>
                </a:lnSpc>
                <a:spcBef>
                  <a:spcPct val="0"/>
                </a:spcBef>
                <a:buFontTx/>
                <a:buNone/>
              </a:pPr>
              <a:t>167</a:t>
            </a:fld>
            <a:endParaRPr lang="en-US" altLang="en-US" sz="800" b="0">
              <a:solidFill>
                <a:srgbClr val="7F7F7F"/>
              </a:solidFill>
            </a:endParaRPr>
          </a:p>
        </p:txBody>
      </p:sp>
      <p:sp>
        <p:nvSpPr>
          <p:cNvPr id="462851" name="Rectangle 2">
            <a:extLst>
              <a:ext uri="{FF2B5EF4-FFF2-40B4-BE49-F238E27FC236}">
                <a16:creationId xmlns:a16="http://schemas.microsoft.com/office/drawing/2014/main" id="{221CF07D-0F6A-4626-ACC4-9B61D0140C1B}"/>
              </a:ext>
            </a:extLst>
          </p:cNvPr>
          <p:cNvSpPr>
            <a:spLocks noGrp="1" noChangeArrowheads="1"/>
          </p:cNvSpPr>
          <p:nvPr>
            <p:ph type="title"/>
          </p:nvPr>
        </p:nvSpPr>
        <p:spPr>
          <a:xfrm>
            <a:off x="657225" y="522288"/>
            <a:ext cx="7429500" cy="690562"/>
          </a:xfrm>
        </p:spPr>
        <p:txBody>
          <a:bodyPr/>
          <a:lstStyle/>
          <a:p>
            <a:r>
              <a:rPr lang="en-US" altLang="en-US" sz="3600"/>
              <a:t>The Leadership Team Memo</a:t>
            </a:r>
          </a:p>
        </p:txBody>
      </p:sp>
      <p:graphicFrame>
        <p:nvGraphicFramePr>
          <p:cNvPr id="605201" name="Group 17">
            <a:extLst>
              <a:ext uri="{FF2B5EF4-FFF2-40B4-BE49-F238E27FC236}">
                <a16:creationId xmlns:a16="http://schemas.microsoft.com/office/drawing/2014/main" id="{F961FC0D-355F-425D-B12C-80A8BAB7C270}"/>
              </a:ext>
            </a:extLst>
          </p:cNvPr>
          <p:cNvGraphicFramePr>
            <a:graphicFrameLocks noGrp="1"/>
          </p:cNvGraphicFramePr>
          <p:nvPr/>
        </p:nvGraphicFramePr>
        <p:xfrm>
          <a:off x="2149475" y="1533525"/>
          <a:ext cx="8077200" cy="4602358"/>
        </p:xfrm>
        <a:graphic>
          <a:graphicData uri="http://schemas.openxmlformats.org/drawingml/2006/table">
            <a:tbl>
              <a:tblPr/>
              <a:tblGrid>
                <a:gridCol w="8077200">
                  <a:extLst>
                    <a:ext uri="{9D8B030D-6E8A-4147-A177-3AD203B41FA5}">
                      <a16:colId xmlns:a16="http://schemas.microsoft.com/office/drawing/2014/main" val="20000"/>
                    </a:ext>
                  </a:extLst>
                </a:gridCol>
              </a:tblGrid>
              <a:tr h="4602163">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We take great pride in our organization’s ability to continuously increase the value we provide to our customers and stakeholders. We do this through our relentless drive to improve what we do and how we do it. Unfortunately, bad meetings are undermining this drive for excellence. Bad meetings waste our time, waste our resources, have a negative effect on the passion we have for our work, and, far too often, result in poor decisions.</a:t>
                      </a:r>
                      <a:endParaRPr kumimoji="0" lang="en-US" sz="10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endParaRPr>
                    </a:p>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Meetings are a key vehicle for how we function as an organization, and we must demand a higher value from them. With </a:t>
                      </a:r>
                      <a:r>
                        <a:rPr kumimoji="0" lang="en-US" sz="1600" b="0" i="1"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Your Meeting Rights</a:t>
                      </a:r>
                      <a:r>
                        <a:rPr kumimoji="0" lang="en-US" sz="16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 the Leadership Team is seeking to ignite a meetings revolution. We are asking you and everyone in our organization to help make bad meetings unacceptable. We believe meetings will change if individuals stand up and exercise these rights. </a:t>
                      </a:r>
                      <a:endParaRPr kumimoji="0" lang="en-US" sz="10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endParaRPr>
                    </a:p>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It will be uncomfortable initially, especially when you have to tell a Leadership Team member that he or she is violating one of the meeting rights! But, if we stick with the program, we will get past this awkwardness, and the result will be meetings that are more focused, more efficient, and far more effective than what we have today. Help us get there. We invite you and encourage you to exercise these meeting rights.</a:t>
                      </a:r>
                      <a:endParaRPr kumimoji="0" lang="en-US" sz="10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endParaRPr>
                    </a:p>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                                                                            </a:t>
                      </a:r>
                      <a:r>
                        <a:rPr kumimoji="0" lang="en-US" sz="1600" b="1"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The Leadership Team</a:t>
                      </a:r>
                      <a:endParaRPr kumimoji="0" lang="en-US" sz="2400" b="1"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endParaRPr>
                    </a:p>
                  </a:txBody>
                  <a:tcPr marT="45659" marB="45659"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62858" name="TextBox 6">
            <a:extLst>
              <a:ext uri="{FF2B5EF4-FFF2-40B4-BE49-F238E27FC236}">
                <a16:creationId xmlns:a16="http://schemas.microsoft.com/office/drawing/2014/main" id="{451976C1-B264-47AB-ADF5-42CA7D44FDE1}"/>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62859" name="TextBox 7">
            <a:extLst>
              <a:ext uri="{FF2B5EF4-FFF2-40B4-BE49-F238E27FC236}">
                <a16:creationId xmlns:a16="http://schemas.microsoft.com/office/drawing/2014/main" id="{B336F84F-530A-4D83-939A-92C8EEEFF781}"/>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3">
            <a:extLst>
              <a:ext uri="{FF2B5EF4-FFF2-40B4-BE49-F238E27FC236}">
                <a16:creationId xmlns:a16="http://schemas.microsoft.com/office/drawing/2014/main" id="{9A4834D4-B9A5-485B-9E72-FAEFAE670E1F}"/>
              </a:ext>
            </a:extLst>
          </p:cNvPr>
          <p:cNvSpPr>
            <a:spLocks noGrp="1" noChangeArrowheads="1"/>
          </p:cNvSpPr>
          <p:nvPr>
            <p:ph type="body" idx="1"/>
          </p:nvPr>
        </p:nvSpPr>
        <p:spPr>
          <a:xfrm>
            <a:off x="657225" y="1679575"/>
            <a:ext cx="10815638" cy="4410075"/>
          </a:xfrm>
        </p:spPr>
        <p:txBody>
          <a:bodyPr/>
          <a:lstStyle/>
          <a:p>
            <a:pPr marL="342900" indent="-342900">
              <a:buClr>
                <a:srgbClr val="009383"/>
              </a:buClr>
              <a:buFont typeface="Arial" panose="020B0604020202020204" pitchFamily="34" charset="0"/>
              <a:buChar char="•"/>
            </a:pPr>
            <a:r>
              <a:rPr lang="en-US" altLang="en-US" b="0">
                <a:solidFill>
                  <a:schemeClr val="tx1"/>
                </a:solidFill>
              </a:rPr>
              <a:t>To be effective, meeting rights should identify both the right and the action the person can take if the right is violated.</a:t>
            </a:r>
            <a:endParaRPr lang="en-US" altLang="en-US" b="0" i="1">
              <a:solidFill>
                <a:schemeClr val="tx1"/>
              </a:solidFill>
            </a:endParaRPr>
          </a:p>
        </p:txBody>
      </p:sp>
      <p:sp>
        <p:nvSpPr>
          <p:cNvPr id="464899" name="Slide Number Placeholder 4">
            <a:extLst>
              <a:ext uri="{FF2B5EF4-FFF2-40B4-BE49-F238E27FC236}">
                <a16:creationId xmlns:a16="http://schemas.microsoft.com/office/drawing/2014/main" id="{4703D14C-ED83-45D4-88E9-72646C379DB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53F8EAF-0C89-44EB-B355-D8A46D24780F}" type="slidenum">
              <a:rPr lang="en-US" altLang="en-US" sz="800" b="0">
                <a:solidFill>
                  <a:srgbClr val="7F7F7F"/>
                </a:solidFill>
              </a:rPr>
              <a:pPr>
                <a:lnSpc>
                  <a:spcPct val="100000"/>
                </a:lnSpc>
                <a:spcBef>
                  <a:spcPct val="0"/>
                </a:spcBef>
                <a:buFontTx/>
                <a:buNone/>
              </a:pPr>
              <a:t>168</a:t>
            </a:fld>
            <a:endParaRPr lang="en-US" altLang="en-US" sz="800" b="0">
              <a:solidFill>
                <a:srgbClr val="7F7F7F"/>
              </a:solidFill>
            </a:endParaRPr>
          </a:p>
        </p:txBody>
      </p:sp>
      <p:sp>
        <p:nvSpPr>
          <p:cNvPr id="95234" name="Rectangle 2">
            <a:extLst>
              <a:ext uri="{FF2B5EF4-FFF2-40B4-BE49-F238E27FC236}">
                <a16:creationId xmlns:a16="http://schemas.microsoft.com/office/drawing/2014/main" id="{047929E4-D7FE-4CDB-94DB-D86F60129E81}"/>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i="1" dirty="0"/>
              <a:t>Your Meeting Rights</a:t>
            </a:r>
            <a:r>
              <a:rPr lang="en-US" altLang="en-US" dirty="0"/>
              <a:t> (Expanded)</a:t>
            </a:r>
          </a:p>
        </p:txBody>
      </p:sp>
      <p:sp>
        <p:nvSpPr>
          <p:cNvPr id="611332" name="Rectangle 4">
            <a:extLst>
              <a:ext uri="{FF2B5EF4-FFF2-40B4-BE49-F238E27FC236}">
                <a16:creationId xmlns:a16="http://schemas.microsoft.com/office/drawing/2014/main" id="{657F12F6-317D-4115-905C-687B2C857086}"/>
              </a:ext>
            </a:extLst>
          </p:cNvPr>
          <p:cNvSpPr>
            <a:spLocks noChangeArrowheads="1"/>
          </p:cNvSpPr>
          <p:nvPr/>
        </p:nvSpPr>
        <p:spPr bwMode="auto">
          <a:xfrm>
            <a:off x="2209800" y="2743200"/>
            <a:ext cx="7772400" cy="2819400"/>
          </a:xfrm>
          <a:prstGeom prst="roundRect">
            <a:avLst/>
          </a:prstGeom>
          <a:solidFill>
            <a:srgbClr val="009383"/>
          </a:solidFill>
          <a:ln w="9525">
            <a:noFill/>
            <a:miter lim="800000"/>
            <a:headEnd/>
            <a:tailEnd/>
          </a:ln>
        </p:spPr>
        <p:txBody>
          <a:bodyPr/>
          <a:lstStyle/>
          <a:p>
            <a:pPr marL="342900" indent="-342900" eaLnBrk="1" hangingPunct="1">
              <a:lnSpc>
                <a:spcPct val="90000"/>
              </a:lnSpc>
              <a:spcBef>
                <a:spcPct val="30000"/>
              </a:spcBef>
              <a:buClr>
                <a:srgbClr val="99CC00"/>
              </a:buClr>
              <a:buSzPct val="75000"/>
              <a:defRPr/>
            </a:pPr>
            <a:r>
              <a:rPr lang="en-US" altLang="en-US" sz="2400" dirty="0">
                <a:solidFill>
                  <a:srgbClr val="FFEFFF"/>
                </a:solidFill>
              </a:rPr>
              <a:t>EXAMPLE</a:t>
            </a:r>
          </a:p>
          <a:p>
            <a:pPr eaLnBrk="1" hangingPunct="1">
              <a:lnSpc>
                <a:spcPct val="90000"/>
              </a:lnSpc>
              <a:spcBef>
                <a:spcPct val="30000"/>
              </a:spcBef>
              <a:buClr>
                <a:srgbClr val="99CC00"/>
              </a:buClr>
              <a:buSzPct val="75000"/>
              <a:buFont typeface="Wingdings" pitchFamily="2" charset="2"/>
              <a:buNone/>
              <a:defRPr/>
            </a:pPr>
            <a:r>
              <a:rPr lang="en-US" altLang="en-US" sz="2600" dirty="0">
                <a:solidFill>
                  <a:srgbClr val="FFEFFF"/>
                </a:solidFill>
              </a:rPr>
              <a:t>You have the right to attend meetings that start on time.</a:t>
            </a:r>
            <a:r>
              <a:rPr lang="en-US" altLang="en-US" sz="2600" b="0" dirty="0">
                <a:solidFill>
                  <a:srgbClr val="FFEFFF"/>
                </a:solidFill>
              </a:rPr>
              <a:t> </a:t>
            </a:r>
            <a:r>
              <a:rPr lang="en-US" altLang="en-US" sz="2400" b="0" dirty="0">
                <a:solidFill>
                  <a:srgbClr val="FFEFFF"/>
                </a:solidFill>
              </a:rPr>
              <a:t>If, despite your repeated request for the meeting to begin, a meeting does not start within eight minutes of the scheduled start time, you have the right to leave the meeting unless a majority of participants agrees to delay the start.</a:t>
            </a:r>
          </a:p>
        </p:txBody>
      </p:sp>
      <p:sp>
        <p:nvSpPr>
          <p:cNvPr id="464902" name="TextBox 6">
            <a:extLst>
              <a:ext uri="{FF2B5EF4-FFF2-40B4-BE49-F238E27FC236}">
                <a16:creationId xmlns:a16="http://schemas.microsoft.com/office/drawing/2014/main" id="{5388DCA5-6308-48D9-8B3A-13749404B748}"/>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64903" name="TextBox 7">
            <a:extLst>
              <a:ext uri="{FF2B5EF4-FFF2-40B4-BE49-F238E27FC236}">
                <a16:creationId xmlns:a16="http://schemas.microsoft.com/office/drawing/2014/main" id="{767AABBA-A9DF-4A76-9E3E-C62C7B057BA2}"/>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1332">
                                            <p:txEl>
                                              <p:pRg st="0" end="0"/>
                                            </p:txEl>
                                          </p:spTgt>
                                        </p:tgtEl>
                                        <p:attrNameLst>
                                          <p:attrName>style.visibility</p:attrName>
                                        </p:attrNameLst>
                                      </p:cBhvr>
                                      <p:to>
                                        <p:strVal val="visible"/>
                                      </p:to>
                                    </p:set>
                                    <p:animEffect transition="in" filter="dissolve">
                                      <p:cBhvr>
                                        <p:cTn id="7" dur="500"/>
                                        <p:tgtEl>
                                          <p:spTgt spid="611332">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611332">
                                            <p:bg/>
                                          </p:spTgt>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611332">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611332">
                                            <p:txEl>
                                              <p:pRg st="1" end="1"/>
                                            </p:txEl>
                                          </p:spTgt>
                                        </p:tgtEl>
                                        <p:attrNameLst>
                                          <p:attrName>style.visibility</p:attrName>
                                        </p:attrNameLst>
                                      </p:cBhvr>
                                      <p:to>
                                        <p:strVal val="visible"/>
                                      </p:to>
                                    </p:set>
                                    <p:animEffect transition="in" filter="dissolve">
                                      <p:cBhvr>
                                        <p:cTn id="16" dur="500"/>
                                        <p:tgtEl>
                                          <p:spTgt spid="6113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32" grpId="0" build="allAtOnce"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Text Placeholder 1">
            <a:extLst>
              <a:ext uri="{FF2B5EF4-FFF2-40B4-BE49-F238E27FC236}">
                <a16:creationId xmlns:a16="http://schemas.microsoft.com/office/drawing/2014/main" id="{520FE93C-D3B6-4F8F-9D57-5CEAD2549044}"/>
              </a:ext>
            </a:extLst>
          </p:cNvPr>
          <p:cNvSpPr>
            <a:spLocks noGrp="1" noChangeArrowheads="1"/>
          </p:cNvSpPr>
          <p:nvPr>
            <p:ph type="body" idx="1"/>
          </p:nvPr>
        </p:nvSpPr>
        <p:spPr>
          <a:xfrm>
            <a:off x="657225" y="1679575"/>
            <a:ext cx="10815638" cy="4410075"/>
          </a:xfrm>
        </p:spPr>
        <p:txBody>
          <a:bodyPr/>
          <a:lstStyle/>
          <a:p>
            <a:endParaRPr lang="en-US" altLang="en-US"/>
          </a:p>
        </p:txBody>
      </p:sp>
      <p:sp>
        <p:nvSpPr>
          <p:cNvPr id="466947" name="Slide Number Placeholder 4">
            <a:extLst>
              <a:ext uri="{FF2B5EF4-FFF2-40B4-BE49-F238E27FC236}">
                <a16:creationId xmlns:a16="http://schemas.microsoft.com/office/drawing/2014/main" id="{647A6792-E112-4640-B933-6E14ABF08C1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2D89864-9BEA-4B6D-B81E-5811DF6713A2}" type="slidenum">
              <a:rPr lang="en-US" altLang="en-US" sz="1000" b="0">
                <a:solidFill>
                  <a:srgbClr val="FFFFFF"/>
                </a:solidFill>
              </a:rPr>
              <a:pPr>
                <a:lnSpc>
                  <a:spcPct val="100000"/>
                </a:lnSpc>
                <a:spcBef>
                  <a:spcPct val="0"/>
                </a:spcBef>
                <a:buFontTx/>
                <a:buNone/>
              </a:pPr>
              <a:t>169</a:t>
            </a:fld>
            <a:endParaRPr lang="en-US" altLang="en-US" sz="1000" b="0">
              <a:solidFill>
                <a:srgbClr val="FFFFFF"/>
              </a:solidFill>
            </a:endParaRPr>
          </a:p>
        </p:txBody>
      </p:sp>
      <p:sp>
        <p:nvSpPr>
          <p:cNvPr id="466948" name="Rectangle 2">
            <a:extLst>
              <a:ext uri="{FF2B5EF4-FFF2-40B4-BE49-F238E27FC236}">
                <a16:creationId xmlns:a16="http://schemas.microsoft.com/office/drawing/2014/main" id="{A99A51C9-25B1-4E65-8D0E-D10EB243A761}"/>
              </a:ext>
            </a:extLst>
          </p:cNvPr>
          <p:cNvSpPr>
            <a:spLocks noGrp="1" noChangeArrowheads="1"/>
          </p:cNvSpPr>
          <p:nvPr>
            <p:ph type="title"/>
          </p:nvPr>
        </p:nvSpPr>
        <p:spPr>
          <a:xfrm>
            <a:off x="657225" y="522288"/>
            <a:ext cx="7429500" cy="690562"/>
          </a:xfrm>
        </p:spPr>
        <p:txBody>
          <a:bodyPr/>
          <a:lstStyle/>
          <a:p>
            <a:r>
              <a:rPr lang="en-US" altLang="en-US" sz="3600"/>
              <a:t>Additions to the Three Boards?</a:t>
            </a:r>
          </a:p>
        </p:txBody>
      </p:sp>
      <p:grpSp>
        <p:nvGrpSpPr>
          <p:cNvPr id="41988" name="Group 29">
            <a:extLst>
              <a:ext uri="{FF2B5EF4-FFF2-40B4-BE49-F238E27FC236}">
                <a16:creationId xmlns:a16="http://schemas.microsoft.com/office/drawing/2014/main" id="{884FFB9B-9268-41F3-96A2-060960019A81}"/>
              </a:ext>
            </a:extLst>
          </p:cNvPr>
          <p:cNvGrpSpPr>
            <a:grpSpLocks/>
          </p:cNvGrpSpPr>
          <p:nvPr/>
        </p:nvGrpSpPr>
        <p:grpSpPr bwMode="auto">
          <a:xfrm>
            <a:off x="1798813" y="1752600"/>
            <a:ext cx="2611263" cy="4572000"/>
            <a:chOff x="533400" y="1752600"/>
            <a:chExt cx="2352011" cy="4572000"/>
          </a:xfrm>
          <a:solidFill>
            <a:srgbClr val="F1B434"/>
          </a:solidFill>
        </p:grpSpPr>
        <p:sp>
          <p:nvSpPr>
            <p:cNvPr id="12" name="Rounded Rectangle 11">
              <a:extLst>
                <a:ext uri="{FF2B5EF4-FFF2-40B4-BE49-F238E27FC236}">
                  <a16:creationId xmlns:a16="http://schemas.microsoft.com/office/drawing/2014/main" id="{D25017B7-D5D1-4014-A3C2-F5E923943278}"/>
                </a:ext>
              </a:extLst>
            </p:cNvPr>
            <p:cNvSpPr/>
            <p:nvPr/>
          </p:nvSpPr>
          <p:spPr>
            <a:xfrm>
              <a:off x="680996" y="1752600"/>
              <a:ext cx="2056819" cy="4572000"/>
            </a:xfrm>
            <a:prstGeom prst="roundRect">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marL="114300" lvl="1">
                <a:spcBef>
                  <a:spcPts val="1200"/>
                </a:spcBef>
                <a:defRPr/>
              </a:pPr>
              <a:endParaRPr lang="en-US" altLang="en-US" sz="2200" dirty="0">
                <a:solidFill>
                  <a:prstClr val="white"/>
                </a:solidFill>
                <a:latin typeface="Arial" panose="020B0604020202020204" pitchFamily="34" charset="0"/>
                <a:cs typeface="Arial" panose="020B0604020202020204" pitchFamily="34" charset="0"/>
              </a:endParaRPr>
            </a:p>
          </p:txBody>
        </p:sp>
        <p:sp>
          <p:nvSpPr>
            <p:cNvPr id="42000" name="TextBox 17">
              <a:extLst>
                <a:ext uri="{FF2B5EF4-FFF2-40B4-BE49-F238E27FC236}">
                  <a16:creationId xmlns:a16="http://schemas.microsoft.com/office/drawing/2014/main" id="{D64F44CE-7DA8-4C11-8077-073DA1D87742}"/>
                </a:ext>
              </a:extLst>
            </p:cNvPr>
            <p:cNvSpPr txBox="1">
              <a:spLocks noChangeArrowheads="1"/>
            </p:cNvSpPr>
            <p:nvPr/>
          </p:nvSpPr>
          <p:spPr bwMode="auto">
            <a:xfrm>
              <a:off x="887137" y="1828800"/>
              <a:ext cx="1644538" cy="769441"/>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2200">
                  <a:solidFill>
                    <a:prstClr val="white"/>
                  </a:solidFill>
                </a:rPr>
                <a:t>Meeting</a:t>
              </a:r>
            </a:p>
            <a:p>
              <a:pPr algn="ctr">
                <a:spcBef>
                  <a:spcPct val="0"/>
                </a:spcBef>
                <a:buFontTx/>
                <a:buNone/>
                <a:defRPr/>
              </a:pPr>
              <a:r>
                <a:rPr lang="en-US" altLang="en-US" sz="2200">
                  <a:solidFill>
                    <a:prstClr val="white"/>
                  </a:solidFill>
                </a:rPr>
                <a:t>Participant</a:t>
              </a:r>
              <a:endParaRPr lang="en-US" altLang="en-US" sz="2200">
                <a:solidFill>
                  <a:srgbClr val="104A73"/>
                </a:solidFill>
              </a:endParaRPr>
            </a:p>
          </p:txBody>
        </p:sp>
        <p:pic>
          <p:nvPicPr>
            <p:cNvPr id="8" name="Picture 7">
              <a:extLst>
                <a:ext uri="{FF2B5EF4-FFF2-40B4-BE49-F238E27FC236}">
                  <a16:creationId xmlns:a16="http://schemas.microsoft.com/office/drawing/2014/main" id="{B109C385-9E15-4D50-9726-B8C2C93CAF87}"/>
                </a:ext>
              </a:extLst>
            </p:cNvPr>
            <p:cNvPicPr>
              <a:picLocks noChangeAspect="1"/>
            </p:cNvPicPr>
            <p:nvPr/>
          </p:nvPicPr>
          <p:blipFill>
            <a:blip r:embed="rId3" cstate="print"/>
            <a:srcRect r="11764"/>
            <a:stretch>
              <a:fillRect/>
            </a:stretch>
          </p:blipFill>
          <p:spPr>
            <a:xfrm>
              <a:off x="533400" y="2743200"/>
              <a:ext cx="2352011" cy="1773936"/>
            </a:xfrm>
            <a:prstGeom prst="roundRect">
              <a:avLst/>
            </a:prstGeom>
            <a:grpFill/>
          </p:spPr>
        </p:pic>
        <p:sp>
          <p:nvSpPr>
            <p:cNvPr id="42002" name="TextBox 25">
              <a:extLst>
                <a:ext uri="{FF2B5EF4-FFF2-40B4-BE49-F238E27FC236}">
                  <a16:creationId xmlns:a16="http://schemas.microsoft.com/office/drawing/2014/main" id="{CBB37BF7-8111-4E2B-9BE5-773116AED4F6}"/>
                </a:ext>
              </a:extLst>
            </p:cNvPr>
            <p:cNvSpPr txBox="1">
              <a:spLocks noChangeArrowheads="1"/>
            </p:cNvSpPr>
            <p:nvPr/>
          </p:nvSpPr>
          <p:spPr bwMode="auto">
            <a:xfrm>
              <a:off x="762000" y="4648200"/>
              <a:ext cx="1769674" cy="1200329"/>
            </a:xfrm>
            <a:prstGeom prst="rect">
              <a:avLst/>
            </a:prstGeom>
            <a:grpFill/>
            <a:ln>
              <a:noFill/>
            </a:ln>
          </p:spPr>
          <p:txBody>
            <a:bodyP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marL="0" lvl="1">
                <a:spcBef>
                  <a:spcPct val="0"/>
                </a:spcBef>
                <a:buFont typeface="Arial" panose="020B0604020202020204" pitchFamily="34" charset="0"/>
                <a:buNone/>
                <a:defRPr/>
              </a:pPr>
              <a:r>
                <a:rPr lang="en-US" altLang="en-US" sz="1800" b="0" dirty="0">
                  <a:solidFill>
                    <a:prstClr val="white"/>
                  </a:solidFill>
                </a:rPr>
                <a:t>Changes I am willing to make as a meeting participant…</a:t>
              </a:r>
              <a:endParaRPr lang="en-US" altLang="en-US" sz="3800" dirty="0">
                <a:solidFill>
                  <a:srgbClr val="104A73"/>
                </a:solidFill>
              </a:endParaRPr>
            </a:p>
          </p:txBody>
        </p:sp>
      </p:grpSp>
      <p:grpSp>
        <p:nvGrpSpPr>
          <p:cNvPr id="3" name="Group 28">
            <a:extLst>
              <a:ext uri="{FF2B5EF4-FFF2-40B4-BE49-F238E27FC236}">
                <a16:creationId xmlns:a16="http://schemas.microsoft.com/office/drawing/2014/main" id="{F70479D6-50C0-408C-B92C-F2506DC60D79}"/>
              </a:ext>
            </a:extLst>
          </p:cNvPr>
          <p:cNvGrpSpPr>
            <a:grpSpLocks/>
          </p:cNvGrpSpPr>
          <p:nvPr/>
        </p:nvGrpSpPr>
        <p:grpSpPr bwMode="auto">
          <a:xfrm>
            <a:off x="4790368" y="1749287"/>
            <a:ext cx="2611263" cy="4572000"/>
            <a:chOff x="3363035" y="1752600"/>
            <a:chExt cx="2351965" cy="4573018"/>
          </a:xfrm>
          <a:solidFill>
            <a:srgbClr val="009383"/>
          </a:solidFill>
        </p:grpSpPr>
        <p:sp>
          <p:nvSpPr>
            <p:cNvPr id="13" name="Rounded Rectangle 12">
              <a:extLst>
                <a:ext uri="{FF2B5EF4-FFF2-40B4-BE49-F238E27FC236}">
                  <a16:creationId xmlns:a16="http://schemas.microsoft.com/office/drawing/2014/main" id="{690273CC-666B-4872-9ACE-EDFEEE4BEC19}"/>
                </a:ext>
              </a:extLst>
            </p:cNvPr>
            <p:cNvSpPr/>
            <p:nvPr/>
          </p:nvSpPr>
          <p:spPr>
            <a:xfrm>
              <a:off x="3510628" y="1752600"/>
              <a:ext cx="2056779" cy="4573018"/>
            </a:xfrm>
            <a:prstGeom prst="roundRect">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Arial" panose="020B0604020202020204" pitchFamily="34" charset="0"/>
                <a:cs typeface="Arial" panose="020B0604020202020204" pitchFamily="34" charset="0"/>
              </a:endParaRPr>
            </a:p>
          </p:txBody>
        </p:sp>
        <p:sp>
          <p:nvSpPr>
            <p:cNvPr id="41996" name="TextBox 15">
              <a:extLst>
                <a:ext uri="{FF2B5EF4-FFF2-40B4-BE49-F238E27FC236}">
                  <a16:creationId xmlns:a16="http://schemas.microsoft.com/office/drawing/2014/main" id="{9FF518CE-0572-4828-BA18-A34377BFDFF0}"/>
                </a:ext>
              </a:extLst>
            </p:cNvPr>
            <p:cNvSpPr txBox="1">
              <a:spLocks noChangeArrowheads="1"/>
            </p:cNvSpPr>
            <p:nvPr/>
          </p:nvSpPr>
          <p:spPr bwMode="auto">
            <a:xfrm>
              <a:off x="3912271" y="1828800"/>
              <a:ext cx="1253491" cy="769612"/>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2200">
                  <a:solidFill>
                    <a:prstClr val="white"/>
                  </a:solidFill>
                </a:rPr>
                <a:t>Meeting</a:t>
              </a:r>
            </a:p>
            <a:p>
              <a:pPr algn="ctr">
                <a:spcBef>
                  <a:spcPct val="0"/>
                </a:spcBef>
                <a:buFontTx/>
                <a:buNone/>
                <a:defRPr/>
              </a:pPr>
              <a:r>
                <a:rPr lang="en-US" altLang="en-US" sz="2200">
                  <a:solidFill>
                    <a:prstClr val="white"/>
                  </a:solidFill>
                </a:rPr>
                <a:t>Leader</a:t>
              </a:r>
              <a:endParaRPr lang="en-US" altLang="en-US" sz="2200">
                <a:solidFill>
                  <a:srgbClr val="104A73"/>
                </a:solidFill>
              </a:endParaRPr>
            </a:p>
          </p:txBody>
        </p:sp>
        <p:pic>
          <p:nvPicPr>
            <p:cNvPr id="10" name="Picture 9">
              <a:extLst>
                <a:ext uri="{FF2B5EF4-FFF2-40B4-BE49-F238E27FC236}">
                  <a16:creationId xmlns:a16="http://schemas.microsoft.com/office/drawing/2014/main" id="{572ABDA1-D0AE-4629-8B13-08DB503E9C20}"/>
                </a:ext>
              </a:extLst>
            </p:cNvPr>
            <p:cNvPicPr>
              <a:picLocks noChangeAspect="1"/>
            </p:cNvPicPr>
            <p:nvPr/>
          </p:nvPicPr>
          <p:blipFill>
            <a:blip r:embed="rId4" cstate="print"/>
            <a:srcRect l="5882" r="5882"/>
            <a:stretch>
              <a:fillRect/>
            </a:stretch>
          </p:blipFill>
          <p:spPr>
            <a:xfrm>
              <a:off x="3363035" y="2743200"/>
              <a:ext cx="2351965" cy="1773900"/>
            </a:xfrm>
            <a:prstGeom prst="roundRect">
              <a:avLst/>
            </a:prstGeom>
            <a:grpFill/>
          </p:spPr>
        </p:pic>
        <p:sp>
          <p:nvSpPr>
            <p:cNvPr id="41998" name="TextBox 26">
              <a:extLst>
                <a:ext uri="{FF2B5EF4-FFF2-40B4-BE49-F238E27FC236}">
                  <a16:creationId xmlns:a16="http://schemas.microsoft.com/office/drawing/2014/main" id="{A7684B46-691A-441A-9342-DAF8624B23B6}"/>
                </a:ext>
              </a:extLst>
            </p:cNvPr>
            <p:cNvSpPr txBox="1">
              <a:spLocks noChangeArrowheads="1"/>
            </p:cNvSpPr>
            <p:nvPr/>
          </p:nvSpPr>
          <p:spPr bwMode="auto">
            <a:xfrm>
              <a:off x="3581400" y="4648200"/>
              <a:ext cx="1905000" cy="1200596"/>
            </a:xfrm>
            <a:prstGeom prst="rect">
              <a:avLst/>
            </a:prstGeom>
            <a:grpFill/>
            <a:ln>
              <a:noFill/>
            </a:ln>
          </p:spPr>
          <p:txBody>
            <a:bodyP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marL="0" lvl="1">
                <a:spcBef>
                  <a:spcPct val="0"/>
                </a:spcBef>
                <a:buFont typeface="Arial" panose="020B0604020202020204" pitchFamily="34" charset="0"/>
                <a:buNone/>
                <a:defRPr/>
              </a:pPr>
              <a:r>
                <a:rPr lang="en-US" altLang="en-US" sz="1800" b="0" dirty="0">
                  <a:solidFill>
                    <a:prstClr val="white"/>
                  </a:solidFill>
                </a:rPr>
                <a:t>Changes I am willing to make as a meeting leader…</a:t>
              </a:r>
              <a:endParaRPr lang="en-US" altLang="en-US" sz="3800" dirty="0">
                <a:solidFill>
                  <a:srgbClr val="104A73"/>
                </a:solidFill>
              </a:endParaRPr>
            </a:p>
          </p:txBody>
        </p:sp>
      </p:grpSp>
      <p:grpSp>
        <p:nvGrpSpPr>
          <p:cNvPr id="4" name="Group 30">
            <a:extLst>
              <a:ext uri="{FF2B5EF4-FFF2-40B4-BE49-F238E27FC236}">
                <a16:creationId xmlns:a16="http://schemas.microsoft.com/office/drawing/2014/main" id="{BB8DB2B1-1FCE-4288-B943-23D49CC2A927}"/>
              </a:ext>
            </a:extLst>
          </p:cNvPr>
          <p:cNvGrpSpPr>
            <a:grpSpLocks/>
          </p:cNvGrpSpPr>
          <p:nvPr/>
        </p:nvGrpSpPr>
        <p:grpSpPr bwMode="auto">
          <a:xfrm>
            <a:off x="7632700" y="1752600"/>
            <a:ext cx="2501900" cy="4957763"/>
            <a:chOff x="6108192" y="1752600"/>
            <a:chExt cx="2350008" cy="4957703"/>
          </a:xfrm>
        </p:grpSpPr>
        <p:sp>
          <p:nvSpPr>
            <p:cNvPr id="14" name="Rounded Rectangle 13">
              <a:extLst>
                <a:ext uri="{FF2B5EF4-FFF2-40B4-BE49-F238E27FC236}">
                  <a16:creationId xmlns:a16="http://schemas.microsoft.com/office/drawing/2014/main" id="{6253BDC0-2DF2-422B-AC86-3349011020DA}"/>
                </a:ext>
              </a:extLst>
            </p:cNvPr>
            <p:cNvSpPr/>
            <p:nvPr/>
          </p:nvSpPr>
          <p:spPr>
            <a:xfrm>
              <a:off x="6254322" y="1752600"/>
              <a:ext cx="2057748" cy="4571945"/>
            </a:xfrm>
            <a:prstGeom prst="roundRect">
              <a:avLst/>
            </a:prstGeom>
            <a:solidFill>
              <a:srgbClr val="0046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Arial" panose="020B0604020202020204" pitchFamily="34" charset="0"/>
                <a:cs typeface="Arial" panose="020B0604020202020204" pitchFamily="34" charset="0"/>
              </a:endParaRPr>
            </a:p>
          </p:txBody>
        </p:sp>
        <p:sp>
          <p:nvSpPr>
            <p:cNvPr id="466956" name="TextBox 16">
              <a:extLst>
                <a:ext uri="{FF2B5EF4-FFF2-40B4-BE49-F238E27FC236}">
                  <a16:creationId xmlns:a16="http://schemas.microsoft.com/office/drawing/2014/main" id="{C3B4A927-02E2-4E60-9F8E-54AD2ECD7D2E}"/>
                </a:ext>
              </a:extLst>
            </p:cNvPr>
            <p:cNvSpPr txBox="1">
              <a:spLocks noChangeArrowheads="1"/>
            </p:cNvSpPr>
            <p:nvPr/>
          </p:nvSpPr>
          <p:spPr bwMode="auto">
            <a:xfrm>
              <a:off x="6597396" y="1828800"/>
              <a:ext cx="1371600" cy="110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200">
                  <a:solidFill>
                    <a:srgbClr val="FFFFFF"/>
                  </a:solidFill>
                </a:rPr>
                <a:t>Meeting</a:t>
              </a:r>
            </a:p>
            <a:p>
              <a:pPr algn="ctr">
                <a:lnSpc>
                  <a:spcPct val="100000"/>
                </a:lnSpc>
                <a:spcBef>
                  <a:spcPct val="0"/>
                </a:spcBef>
                <a:buFontTx/>
                <a:buNone/>
              </a:pPr>
              <a:r>
                <a:rPr lang="en-US" altLang="en-US" sz="2200">
                  <a:solidFill>
                    <a:srgbClr val="FFFFFF"/>
                  </a:solidFill>
                </a:rPr>
                <a:t>Advocate</a:t>
              </a:r>
              <a:endParaRPr lang="en-US" altLang="en-US" sz="2200">
                <a:solidFill>
                  <a:srgbClr val="104A73"/>
                </a:solidFill>
              </a:endParaRPr>
            </a:p>
          </p:txBody>
        </p:sp>
        <p:pic>
          <p:nvPicPr>
            <p:cNvPr id="11" name="Picture 10" descr="Mountain-Climbing.jpg">
              <a:extLst>
                <a:ext uri="{FF2B5EF4-FFF2-40B4-BE49-F238E27FC236}">
                  <a16:creationId xmlns:a16="http://schemas.microsoft.com/office/drawing/2014/main" id="{E757912E-F686-402C-BCF8-83DB420BEF65}"/>
                </a:ext>
              </a:extLst>
            </p:cNvPr>
            <p:cNvPicPr>
              <a:picLocks noChangeAspect="1"/>
            </p:cNvPicPr>
            <p:nvPr/>
          </p:nvPicPr>
          <p:blipFill>
            <a:blip r:embed="rId5" cstate="print"/>
            <a:srcRect l="11781"/>
            <a:stretch>
              <a:fillRect/>
            </a:stretch>
          </p:blipFill>
          <p:spPr>
            <a:xfrm>
              <a:off x="6108192" y="2743200"/>
              <a:ext cx="2350008" cy="1770664"/>
            </a:xfrm>
            <a:prstGeom prst="roundRect">
              <a:avLst/>
            </a:prstGeom>
          </p:spPr>
        </p:pic>
        <p:sp>
          <p:nvSpPr>
            <p:cNvPr id="466958" name="TextBox 27">
              <a:extLst>
                <a:ext uri="{FF2B5EF4-FFF2-40B4-BE49-F238E27FC236}">
                  <a16:creationId xmlns:a16="http://schemas.microsoft.com/office/drawing/2014/main" id="{321C9340-4A2F-4ED8-A4C8-ED7F7D4C27E4}"/>
                </a:ext>
              </a:extLst>
            </p:cNvPr>
            <p:cNvSpPr txBox="1">
              <a:spLocks noChangeArrowheads="1"/>
            </p:cNvSpPr>
            <p:nvPr/>
          </p:nvSpPr>
          <p:spPr bwMode="auto">
            <a:xfrm>
              <a:off x="6324600" y="4648200"/>
              <a:ext cx="186286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lvl="1">
                <a:lnSpc>
                  <a:spcPct val="100000"/>
                </a:lnSpc>
                <a:spcBef>
                  <a:spcPct val="0"/>
                </a:spcBef>
                <a:buFont typeface="Arial" panose="020B0604020202020204" pitchFamily="34" charset="0"/>
                <a:buNone/>
              </a:pPr>
              <a:r>
                <a:rPr lang="en-US" altLang="en-US" sz="1800" b="0">
                  <a:solidFill>
                    <a:srgbClr val="FFFFFF"/>
                  </a:solidFill>
                </a:rPr>
                <a:t>Changes I will promote to have better meetings in our organization…</a:t>
              </a:r>
            </a:p>
            <a:p>
              <a:pPr>
                <a:lnSpc>
                  <a:spcPct val="100000"/>
                </a:lnSpc>
                <a:spcBef>
                  <a:spcPct val="0"/>
                </a:spcBef>
                <a:buFontTx/>
                <a:buNone/>
              </a:pPr>
              <a:endParaRPr lang="en-US" altLang="en-US" sz="3800">
                <a:solidFill>
                  <a:srgbClr val="104A73"/>
                </a:solidFill>
              </a:endParaRPr>
            </a:p>
          </p:txBody>
        </p:sp>
      </p:grpSp>
      <p:sp>
        <p:nvSpPr>
          <p:cNvPr id="466952" name="Slide Number Placeholder 5">
            <a:extLst>
              <a:ext uri="{FF2B5EF4-FFF2-40B4-BE49-F238E27FC236}">
                <a16:creationId xmlns:a16="http://schemas.microsoft.com/office/drawing/2014/main" id="{7004B2C7-D568-4C6F-80A3-D5E60E70C03A}"/>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72ADC594-534F-4331-9754-A216F055A03D}" type="slidenum">
              <a:rPr lang="en-US" altLang="en-US" sz="800" b="0">
                <a:solidFill>
                  <a:srgbClr val="7F7F7F"/>
                </a:solidFill>
              </a:rPr>
              <a:pPr>
                <a:lnSpc>
                  <a:spcPct val="100000"/>
                </a:lnSpc>
                <a:spcBef>
                  <a:spcPct val="0"/>
                </a:spcBef>
                <a:buFontTx/>
                <a:buNone/>
              </a:pPr>
              <a:t>169</a:t>
            </a:fld>
            <a:endParaRPr lang="en-US" altLang="en-US" sz="800" b="0">
              <a:solidFill>
                <a:srgbClr val="7F7F7F"/>
              </a:solidFill>
            </a:endParaRPr>
          </a:p>
        </p:txBody>
      </p:sp>
      <p:sp>
        <p:nvSpPr>
          <p:cNvPr id="466953" name="TextBox 21">
            <a:extLst>
              <a:ext uri="{FF2B5EF4-FFF2-40B4-BE49-F238E27FC236}">
                <a16:creationId xmlns:a16="http://schemas.microsoft.com/office/drawing/2014/main" id="{67F75E4E-0B23-4988-9AA1-4C5214304987}"/>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66954" name="TextBox 22">
            <a:extLst>
              <a:ext uri="{FF2B5EF4-FFF2-40B4-BE49-F238E27FC236}">
                <a16:creationId xmlns:a16="http://schemas.microsoft.com/office/drawing/2014/main" id="{D4140455-622F-4E24-BDAF-09C2EEA46AF2}"/>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3">
            <a:extLst>
              <a:ext uri="{FF2B5EF4-FFF2-40B4-BE49-F238E27FC236}">
                <a16:creationId xmlns:a16="http://schemas.microsoft.com/office/drawing/2014/main" id="{D82AC399-CE08-48F0-9BC4-7AD7599C3E75}"/>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9804F95F-6FB7-4987-81D6-2AB3BEFBBBAE}" type="slidenum">
              <a:rPr lang="en-US" altLang="en-US" sz="800">
                <a:solidFill>
                  <a:schemeClr val="bg1">
                    <a:lumMod val="50000"/>
                  </a:schemeClr>
                </a:solidFill>
              </a:rPr>
              <a:pPr>
                <a:spcBef>
                  <a:spcPct val="0"/>
                </a:spcBef>
                <a:buFontTx/>
                <a:buNone/>
                <a:defRPr/>
              </a:pPr>
              <a:t>17</a:t>
            </a:fld>
            <a:endParaRPr lang="en-US" altLang="en-US" sz="900" dirty="0">
              <a:solidFill>
                <a:schemeClr val="bg1">
                  <a:lumMod val="50000"/>
                </a:schemeClr>
              </a:solidFill>
            </a:endParaRPr>
          </a:p>
        </p:txBody>
      </p:sp>
      <p:sp>
        <p:nvSpPr>
          <p:cNvPr id="3" name="Title 2">
            <a:extLst>
              <a:ext uri="{FF2B5EF4-FFF2-40B4-BE49-F238E27FC236}">
                <a16:creationId xmlns:a16="http://schemas.microsoft.com/office/drawing/2014/main" id="{CCB5BC14-5000-4652-8D79-9877B97A0EB5}"/>
              </a:ext>
            </a:extLst>
          </p:cNvPr>
          <p:cNvSpPr>
            <a:spLocks noGrp="1"/>
          </p:cNvSpPr>
          <p:nvPr>
            <p:ph type="title"/>
          </p:nvPr>
        </p:nvSpPr>
        <p:spPr>
          <a:xfrm>
            <a:off x="657225" y="522288"/>
            <a:ext cx="8410575" cy="690562"/>
          </a:xfrm>
        </p:spPr>
        <p:txBody>
          <a:bodyPr rtlCol="0">
            <a:normAutofit fontScale="90000"/>
          </a:bodyPr>
          <a:lstStyle/>
          <a:p>
            <a:pPr defTabSz="457200" fontAlgn="auto">
              <a:lnSpc>
                <a:spcPts val="5400"/>
              </a:lnSpc>
              <a:spcAft>
                <a:spcPts val="0"/>
              </a:spcAft>
              <a:defRPr/>
            </a:pPr>
            <a:r>
              <a:rPr lang="en-US" cap="all" dirty="0"/>
              <a:t>B. </a:t>
            </a:r>
            <a:r>
              <a:rPr lang="en-US" i="1" cap="all" dirty="0"/>
              <a:t>Masterful </a:t>
            </a:r>
            <a:r>
              <a:rPr lang="en-US" cap="all" dirty="0"/>
              <a:t>Meetings VISION</a:t>
            </a:r>
            <a:endParaRPr lang="en-US" dirty="0"/>
          </a:p>
        </p:txBody>
      </p:sp>
      <p:sp>
        <p:nvSpPr>
          <p:cNvPr id="155652" name="Rectangle 3">
            <a:extLst>
              <a:ext uri="{FF2B5EF4-FFF2-40B4-BE49-F238E27FC236}">
                <a16:creationId xmlns:a16="http://schemas.microsoft.com/office/drawing/2014/main" id="{91391A60-6021-424D-A1B5-183EF5D7436F}"/>
              </a:ext>
            </a:extLst>
          </p:cNvPr>
          <p:cNvSpPr txBox="1">
            <a:spLocks noChangeArrowheads="1"/>
          </p:cNvSpPr>
          <p:nvPr/>
        </p:nvSpPr>
        <p:spPr bwMode="auto">
          <a:xfrm>
            <a:off x="677863" y="1604963"/>
            <a:ext cx="1028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pPr>
            <a:r>
              <a:rPr lang="en-US" altLang="en-US" sz="2400" b="0">
                <a:solidFill>
                  <a:srgbClr val="009383"/>
                </a:solidFill>
              </a:rPr>
              <a:t>B1. </a:t>
            </a:r>
            <a:r>
              <a:rPr lang="en-US" altLang="en-US" sz="2400" b="0">
                <a:solidFill>
                  <a:schemeClr val="tx1"/>
                </a:solidFill>
              </a:rPr>
              <a:t>Understanding Meeting Types</a:t>
            </a:r>
          </a:p>
          <a:p>
            <a:pPr eaLnBrk="1" hangingPunct="1">
              <a:lnSpc>
                <a:spcPct val="100000"/>
              </a:lnSpc>
              <a:spcBef>
                <a:spcPct val="20000"/>
              </a:spcBef>
            </a:pPr>
            <a:r>
              <a:rPr lang="en-US" altLang="en-US" sz="2400" b="0">
                <a:solidFill>
                  <a:srgbClr val="009383"/>
                </a:solidFill>
              </a:rPr>
              <a:t>B2. </a:t>
            </a:r>
            <a:r>
              <a:rPr lang="en-US" altLang="en-US" sz="2400" b="0">
                <a:solidFill>
                  <a:schemeClr val="tx1"/>
                </a:solidFill>
              </a:rPr>
              <a:t>What Is a </a:t>
            </a:r>
            <a:r>
              <a:rPr lang="en-US" altLang="en-US" sz="2400" b="0" i="1">
                <a:solidFill>
                  <a:schemeClr val="tx1"/>
                </a:solidFill>
              </a:rPr>
              <a:t>Masterful Meeting</a:t>
            </a:r>
            <a:r>
              <a:rPr lang="en-US" altLang="en-US" sz="2400" b="0">
                <a:solidFill>
                  <a:schemeClr val="tx1"/>
                </a:solidFill>
              </a:rPr>
              <a:t>?</a:t>
            </a:r>
          </a:p>
          <a:p>
            <a:pPr eaLnBrk="1" hangingPunct="1">
              <a:lnSpc>
                <a:spcPct val="100000"/>
              </a:lnSpc>
              <a:spcBef>
                <a:spcPct val="20000"/>
              </a:spcBef>
            </a:pPr>
            <a:r>
              <a:rPr lang="en-US" altLang="en-US" sz="2400" b="0">
                <a:solidFill>
                  <a:srgbClr val="009383"/>
                </a:solidFill>
              </a:rPr>
              <a:t>B3. </a:t>
            </a:r>
            <a:r>
              <a:rPr lang="en-US" altLang="en-US" sz="2400" b="0" i="1">
                <a:solidFill>
                  <a:schemeClr val="tx1"/>
                </a:solidFill>
              </a:rPr>
              <a:t>Masterful Meeting </a:t>
            </a:r>
            <a:r>
              <a:rPr lang="en-US" altLang="en-US" sz="2400" b="0">
                <a:solidFill>
                  <a:schemeClr val="tx1"/>
                </a:solidFill>
              </a:rPr>
              <a:t>Definition</a:t>
            </a:r>
          </a:p>
          <a:p>
            <a:pPr eaLnBrk="1" hangingPunct="1">
              <a:lnSpc>
                <a:spcPct val="100000"/>
              </a:lnSpc>
              <a:spcBef>
                <a:spcPct val="20000"/>
              </a:spcBef>
            </a:pPr>
            <a:r>
              <a:rPr lang="en-US" altLang="en-US" sz="2400" b="0">
                <a:solidFill>
                  <a:srgbClr val="009383"/>
                </a:solidFill>
              </a:rPr>
              <a:t>B4. </a:t>
            </a:r>
            <a:r>
              <a:rPr lang="en-US" altLang="en-US" sz="2400" b="0">
                <a:solidFill>
                  <a:schemeClr val="tx1"/>
                </a:solidFill>
              </a:rPr>
              <a:t>Characteristics of </a:t>
            </a:r>
            <a:r>
              <a:rPr lang="en-US" altLang="en-US" sz="2400" b="0" i="1">
                <a:solidFill>
                  <a:schemeClr val="tx1"/>
                </a:solidFill>
              </a:rPr>
              <a:t>Masterful Meetings</a:t>
            </a:r>
          </a:p>
          <a:p>
            <a:pPr eaLnBrk="1" hangingPunct="1">
              <a:lnSpc>
                <a:spcPct val="100000"/>
              </a:lnSpc>
              <a:spcBef>
                <a:spcPct val="20000"/>
              </a:spcBef>
            </a:pPr>
            <a:r>
              <a:rPr lang="en-US" altLang="en-US" sz="2400" b="0">
                <a:solidFill>
                  <a:srgbClr val="009383"/>
                </a:solidFill>
              </a:rPr>
              <a:t>B5. </a:t>
            </a:r>
            <a:r>
              <a:rPr lang="en-US" altLang="en-US" sz="2400" b="0">
                <a:solidFill>
                  <a:schemeClr val="tx1"/>
                </a:solidFill>
              </a:rPr>
              <a:t>The Role of Participants</a:t>
            </a:r>
          </a:p>
          <a:p>
            <a:pPr eaLnBrk="1" hangingPunct="1">
              <a:lnSpc>
                <a:spcPct val="100000"/>
              </a:lnSpc>
              <a:spcBef>
                <a:spcPct val="20000"/>
              </a:spcBef>
            </a:pPr>
            <a:r>
              <a:rPr lang="en-US" altLang="en-US" sz="2400" b="0">
                <a:solidFill>
                  <a:srgbClr val="009383"/>
                </a:solidFill>
              </a:rPr>
              <a:t>B6. </a:t>
            </a:r>
            <a:r>
              <a:rPr lang="en-US" altLang="en-US" sz="2400" b="0">
                <a:solidFill>
                  <a:schemeClr val="tx1"/>
                </a:solidFill>
              </a:rPr>
              <a:t>Rate the Meetings You Attend</a:t>
            </a:r>
          </a:p>
          <a:p>
            <a:pPr eaLnBrk="1" hangingPunct="1">
              <a:lnSpc>
                <a:spcPct val="100000"/>
              </a:lnSpc>
              <a:spcBef>
                <a:spcPct val="20000"/>
              </a:spcBef>
            </a:pPr>
            <a:r>
              <a:rPr lang="en-US" altLang="en-US" sz="2400" b="0">
                <a:solidFill>
                  <a:srgbClr val="009383"/>
                </a:solidFill>
              </a:rPr>
              <a:t>B7. </a:t>
            </a:r>
            <a:r>
              <a:rPr lang="en-US" altLang="en-US" sz="2400" b="0">
                <a:solidFill>
                  <a:schemeClr val="tx1"/>
                </a:solidFill>
              </a:rPr>
              <a:t>Raising the Bar on Meetings</a:t>
            </a:r>
          </a:p>
          <a:p>
            <a:pPr eaLnBrk="1" hangingPunct="1">
              <a:lnSpc>
                <a:spcPct val="100000"/>
              </a:lnSpc>
              <a:spcBef>
                <a:spcPct val="20000"/>
              </a:spcBef>
            </a:pPr>
            <a:r>
              <a:rPr lang="en-US" altLang="en-US" sz="2400" b="0">
                <a:solidFill>
                  <a:srgbClr val="009383"/>
                </a:solidFill>
              </a:rPr>
              <a:t>B8. </a:t>
            </a:r>
            <a:r>
              <a:rPr lang="en-US" altLang="en-US" sz="2400" b="0">
                <a:solidFill>
                  <a:schemeClr val="tx1"/>
                </a:solidFill>
              </a:rPr>
              <a:t>One Approach: Your Meeting Rights </a:t>
            </a:r>
          </a:p>
        </p:txBody>
      </p:sp>
      <p:sp>
        <p:nvSpPr>
          <p:cNvPr id="7" name="TextBox 6">
            <a:extLst>
              <a:ext uri="{FF2B5EF4-FFF2-40B4-BE49-F238E27FC236}">
                <a16:creationId xmlns:a16="http://schemas.microsoft.com/office/drawing/2014/main" id="{238F4774-D6F7-484A-A421-DBC3ADD6AF9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Text Placeholder 1">
            <a:extLst>
              <a:ext uri="{FF2B5EF4-FFF2-40B4-BE49-F238E27FC236}">
                <a16:creationId xmlns:a16="http://schemas.microsoft.com/office/drawing/2014/main" id="{FF811737-1F47-43E5-A25C-29B480E4D54B}"/>
              </a:ext>
            </a:extLst>
          </p:cNvPr>
          <p:cNvSpPr>
            <a:spLocks noGrp="1" noChangeArrowheads="1"/>
          </p:cNvSpPr>
          <p:nvPr>
            <p:ph type="body" idx="1"/>
          </p:nvPr>
        </p:nvSpPr>
        <p:spPr>
          <a:xfrm>
            <a:off x="657225" y="1443038"/>
            <a:ext cx="10315575" cy="769937"/>
          </a:xfrm>
        </p:spPr>
        <p:txBody>
          <a:bodyPr/>
          <a:lstStyle/>
          <a:p>
            <a:pPr eaLnBrk="1" hangingPunct="1"/>
            <a:r>
              <a:rPr lang="en-US" altLang="en-US" b="0">
                <a:solidFill>
                  <a:schemeClr val="tx1"/>
                </a:solidFill>
              </a:rPr>
              <a:t>What things can you do to help promote a change in the way meetings are run in your team, department, or organization?</a:t>
            </a:r>
          </a:p>
        </p:txBody>
      </p:sp>
      <p:sp>
        <p:nvSpPr>
          <p:cNvPr id="468995" name="Slide Number Placeholder 4">
            <a:extLst>
              <a:ext uri="{FF2B5EF4-FFF2-40B4-BE49-F238E27FC236}">
                <a16:creationId xmlns:a16="http://schemas.microsoft.com/office/drawing/2014/main" id="{F864999F-9165-45D3-9749-7B014D8F083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3A4C8B5E-B004-43EF-BC92-CC3259CEC368}" type="slidenum">
              <a:rPr lang="en-US" altLang="en-US" sz="1000" smtClean="0">
                <a:solidFill>
                  <a:srgbClr val="FFFFFF"/>
                </a:solidFill>
              </a:rPr>
              <a:pPr>
                <a:lnSpc>
                  <a:spcPct val="100000"/>
                </a:lnSpc>
                <a:spcBef>
                  <a:spcPct val="0"/>
                </a:spcBef>
                <a:buFontTx/>
                <a:buNone/>
              </a:pPr>
              <a:t>170</a:t>
            </a:fld>
            <a:endParaRPr lang="en-US" altLang="en-US" sz="1000">
              <a:solidFill>
                <a:srgbClr val="FFFFFF"/>
              </a:solidFill>
            </a:endParaRPr>
          </a:p>
        </p:txBody>
      </p:sp>
      <p:sp>
        <p:nvSpPr>
          <p:cNvPr id="468996" name="Rectangle 2">
            <a:extLst>
              <a:ext uri="{FF2B5EF4-FFF2-40B4-BE49-F238E27FC236}">
                <a16:creationId xmlns:a16="http://schemas.microsoft.com/office/drawing/2014/main" id="{4160F32C-DC5B-4C11-9A6F-A6ACF36AE476}"/>
              </a:ext>
            </a:extLst>
          </p:cNvPr>
          <p:cNvSpPr>
            <a:spLocks noGrp="1" noChangeArrowheads="1"/>
          </p:cNvSpPr>
          <p:nvPr>
            <p:ph type="title"/>
          </p:nvPr>
        </p:nvSpPr>
        <p:spPr>
          <a:xfrm>
            <a:off x="657225" y="522288"/>
            <a:ext cx="7429500" cy="690562"/>
          </a:xfrm>
        </p:spPr>
        <p:txBody>
          <a:bodyPr/>
          <a:lstStyle/>
          <a:p>
            <a:pPr eaLnBrk="1" hangingPunct="1"/>
            <a:r>
              <a:rPr lang="en-US" altLang="en-US" sz="3600"/>
              <a:t>H5. Ignite a Revolution!</a:t>
            </a:r>
          </a:p>
        </p:txBody>
      </p:sp>
      <p:grpSp>
        <p:nvGrpSpPr>
          <p:cNvPr id="41988" name="Group 29">
            <a:extLst>
              <a:ext uri="{FF2B5EF4-FFF2-40B4-BE49-F238E27FC236}">
                <a16:creationId xmlns:a16="http://schemas.microsoft.com/office/drawing/2014/main" id="{79758E4D-A9E2-4B14-AD0C-B2FCBE595E4F}"/>
              </a:ext>
            </a:extLst>
          </p:cNvPr>
          <p:cNvGrpSpPr>
            <a:grpSpLocks/>
          </p:cNvGrpSpPr>
          <p:nvPr/>
        </p:nvGrpSpPr>
        <p:grpSpPr bwMode="auto">
          <a:xfrm>
            <a:off x="1862314" y="2199562"/>
            <a:ext cx="2690796" cy="4295964"/>
            <a:chOff x="533400" y="1752600"/>
            <a:chExt cx="2352011" cy="4572000"/>
          </a:xfrm>
          <a:solidFill>
            <a:srgbClr val="F1B434"/>
          </a:solidFill>
        </p:grpSpPr>
        <p:sp>
          <p:nvSpPr>
            <p:cNvPr id="12" name="Rounded Rectangle 11">
              <a:extLst>
                <a:ext uri="{FF2B5EF4-FFF2-40B4-BE49-F238E27FC236}">
                  <a16:creationId xmlns:a16="http://schemas.microsoft.com/office/drawing/2014/main" id="{0B4F04D5-6862-4339-A16A-CEF02458229F}"/>
                </a:ext>
              </a:extLst>
            </p:cNvPr>
            <p:cNvSpPr/>
            <p:nvPr/>
          </p:nvSpPr>
          <p:spPr>
            <a:xfrm>
              <a:off x="680996" y="1752600"/>
              <a:ext cx="2056819" cy="4572000"/>
            </a:xfrm>
            <a:prstGeom prst="roundRect">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marL="114300" lvl="1">
                <a:spcBef>
                  <a:spcPts val="1200"/>
                </a:spcBef>
                <a:defRPr/>
              </a:pPr>
              <a:endParaRPr lang="en-US" altLang="en-US" sz="2200" dirty="0">
                <a:solidFill>
                  <a:prstClr val="white"/>
                </a:solidFill>
                <a:latin typeface="Arial" panose="020B0604020202020204" pitchFamily="34" charset="0"/>
                <a:cs typeface="Arial" panose="020B0604020202020204" pitchFamily="34" charset="0"/>
              </a:endParaRPr>
            </a:p>
          </p:txBody>
        </p:sp>
        <p:sp>
          <p:nvSpPr>
            <p:cNvPr id="42000" name="TextBox 17">
              <a:extLst>
                <a:ext uri="{FF2B5EF4-FFF2-40B4-BE49-F238E27FC236}">
                  <a16:creationId xmlns:a16="http://schemas.microsoft.com/office/drawing/2014/main" id="{3BA222C9-0E5E-485A-A7FF-DB62D8BA741F}"/>
                </a:ext>
              </a:extLst>
            </p:cNvPr>
            <p:cNvSpPr txBox="1">
              <a:spLocks noChangeArrowheads="1"/>
            </p:cNvSpPr>
            <p:nvPr/>
          </p:nvSpPr>
          <p:spPr bwMode="auto">
            <a:xfrm>
              <a:off x="887137" y="1828800"/>
              <a:ext cx="1644538" cy="769441"/>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2200">
                  <a:solidFill>
                    <a:prstClr val="white"/>
                  </a:solidFill>
                </a:rPr>
                <a:t>Meeting</a:t>
              </a:r>
            </a:p>
            <a:p>
              <a:pPr algn="ctr">
                <a:spcBef>
                  <a:spcPct val="0"/>
                </a:spcBef>
                <a:buFontTx/>
                <a:buNone/>
                <a:defRPr/>
              </a:pPr>
              <a:r>
                <a:rPr lang="en-US" altLang="en-US" sz="2200">
                  <a:solidFill>
                    <a:prstClr val="white"/>
                  </a:solidFill>
                </a:rPr>
                <a:t>Participant</a:t>
              </a:r>
              <a:endParaRPr lang="en-US" altLang="en-US" sz="2200">
                <a:solidFill>
                  <a:srgbClr val="104A73"/>
                </a:solidFill>
              </a:endParaRPr>
            </a:p>
          </p:txBody>
        </p:sp>
        <p:pic>
          <p:nvPicPr>
            <p:cNvPr id="8" name="Picture 7">
              <a:extLst>
                <a:ext uri="{FF2B5EF4-FFF2-40B4-BE49-F238E27FC236}">
                  <a16:creationId xmlns:a16="http://schemas.microsoft.com/office/drawing/2014/main" id="{86BF343A-F8B1-4410-84AF-97FC48E91486}"/>
                </a:ext>
              </a:extLst>
            </p:cNvPr>
            <p:cNvPicPr>
              <a:picLocks noChangeAspect="1"/>
            </p:cNvPicPr>
            <p:nvPr/>
          </p:nvPicPr>
          <p:blipFill>
            <a:blip r:embed="rId3" cstate="print"/>
            <a:srcRect r="11764"/>
            <a:stretch>
              <a:fillRect/>
            </a:stretch>
          </p:blipFill>
          <p:spPr>
            <a:xfrm>
              <a:off x="533400" y="2743200"/>
              <a:ext cx="2352011" cy="1773936"/>
            </a:xfrm>
            <a:prstGeom prst="roundRect">
              <a:avLst/>
            </a:prstGeom>
            <a:grpFill/>
          </p:spPr>
        </p:pic>
        <p:sp>
          <p:nvSpPr>
            <p:cNvPr id="42002" name="TextBox 25">
              <a:extLst>
                <a:ext uri="{FF2B5EF4-FFF2-40B4-BE49-F238E27FC236}">
                  <a16:creationId xmlns:a16="http://schemas.microsoft.com/office/drawing/2014/main" id="{B81BE74F-B6E0-4EC7-8D1F-CB89F84D8224}"/>
                </a:ext>
              </a:extLst>
            </p:cNvPr>
            <p:cNvSpPr txBox="1">
              <a:spLocks noChangeArrowheads="1"/>
            </p:cNvSpPr>
            <p:nvPr/>
          </p:nvSpPr>
          <p:spPr bwMode="auto">
            <a:xfrm>
              <a:off x="762000" y="4648200"/>
              <a:ext cx="1769674" cy="1200329"/>
            </a:xfrm>
            <a:prstGeom prst="rect">
              <a:avLst/>
            </a:prstGeom>
            <a:grpFill/>
            <a:ln>
              <a:noFill/>
            </a:ln>
          </p:spPr>
          <p:txBody>
            <a:bodyP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marL="0" lvl="1">
                <a:spcBef>
                  <a:spcPct val="0"/>
                </a:spcBef>
                <a:buFont typeface="Arial" panose="020B0604020202020204" pitchFamily="34" charset="0"/>
                <a:buNone/>
                <a:defRPr/>
              </a:pPr>
              <a:r>
                <a:rPr lang="en-US" altLang="en-US" sz="1800" b="0" dirty="0">
                  <a:solidFill>
                    <a:prstClr val="white"/>
                  </a:solidFill>
                </a:rPr>
                <a:t>Changes I am willing to make as a meeting participant…</a:t>
              </a:r>
              <a:endParaRPr lang="en-US" altLang="en-US" sz="3800" dirty="0">
                <a:solidFill>
                  <a:srgbClr val="104A73"/>
                </a:solidFill>
              </a:endParaRPr>
            </a:p>
          </p:txBody>
        </p:sp>
      </p:grpSp>
      <p:grpSp>
        <p:nvGrpSpPr>
          <p:cNvPr id="3" name="Group 28">
            <a:extLst>
              <a:ext uri="{FF2B5EF4-FFF2-40B4-BE49-F238E27FC236}">
                <a16:creationId xmlns:a16="http://schemas.microsoft.com/office/drawing/2014/main" id="{08509A43-8C8F-44AC-9E16-2F112C9911CA}"/>
              </a:ext>
            </a:extLst>
          </p:cNvPr>
          <p:cNvGrpSpPr>
            <a:grpSpLocks/>
          </p:cNvGrpSpPr>
          <p:nvPr/>
        </p:nvGrpSpPr>
        <p:grpSpPr bwMode="auto">
          <a:xfrm>
            <a:off x="4853869" y="2196249"/>
            <a:ext cx="2690796" cy="4295964"/>
            <a:chOff x="3363035" y="1752600"/>
            <a:chExt cx="2351965" cy="4573018"/>
          </a:xfrm>
          <a:solidFill>
            <a:srgbClr val="009383"/>
          </a:solidFill>
        </p:grpSpPr>
        <p:sp>
          <p:nvSpPr>
            <p:cNvPr id="13" name="Rounded Rectangle 12">
              <a:extLst>
                <a:ext uri="{FF2B5EF4-FFF2-40B4-BE49-F238E27FC236}">
                  <a16:creationId xmlns:a16="http://schemas.microsoft.com/office/drawing/2014/main" id="{A69FE96B-F1D9-43E9-B532-37A1C1408BB2}"/>
                </a:ext>
              </a:extLst>
            </p:cNvPr>
            <p:cNvSpPr/>
            <p:nvPr/>
          </p:nvSpPr>
          <p:spPr>
            <a:xfrm>
              <a:off x="3510628" y="1752600"/>
              <a:ext cx="2056779" cy="4573018"/>
            </a:xfrm>
            <a:prstGeom prst="roundRect">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Arial" panose="020B0604020202020204" pitchFamily="34" charset="0"/>
                <a:cs typeface="Arial" panose="020B0604020202020204" pitchFamily="34" charset="0"/>
              </a:endParaRPr>
            </a:p>
          </p:txBody>
        </p:sp>
        <p:sp>
          <p:nvSpPr>
            <p:cNvPr id="41996" name="TextBox 15">
              <a:extLst>
                <a:ext uri="{FF2B5EF4-FFF2-40B4-BE49-F238E27FC236}">
                  <a16:creationId xmlns:a16="http://schemas.microsoft.com/office/drawing/2014/main" id="{7D6CAF6A-B2E0-4FB0-8637-F28829BD3BFC}"/>
                </a:ext>
              </a:extLst>
            </p:cNvPr>
            <p:cNvSpPr txBox="1">
              <a:spLocks noChangeArrowheads="1"/>
            </p:cNvSpPr>
            <p:nvPr/>
          </p:nvSpPr>
          <p:spPr bwMode="auto">
            <a:xfrm>
              <a:off x="3912271" y="1828800"/>
              <a:ext cx="1253491" cy="769612"/>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2200">
                  <a:solidFill>
                    <a:prstClr val="white"/>
                  </a:solidFill>
                </a:rPr>
                <a:t>Meeting</a:t>
              </a:r>
            </a:p>
            <a:p>
              <a:pPr algn="ctr">
                <a:spcBef>
                  <a:spcPct val="0"/>
                </a:spcBef>
                <a:buFontTx/>
                <a:buNone/>
                <a:defRPr/>
              </a:pPr>
              <a:r>
                <a:rPr lang="en-US" altLang="en-US" sz="2200">
                  <a:solidFill>
                    <a:prstClr val="white"/>
                  </a:solidFill>
                </a:rPr>
                <a:t>Leader</a:t>
              </a:r>
              <a:endParaRPr lang="en-US" altLang="en-US" sz="2200">
                <a:solidFill>
                  <a:srgbClr val="104A73"/>
                </a:solidFill>
              </a:endParaRPr>
            </a:p>
          </p:txBody>
        </p:sp>
        <p:pic>
          <p:nvPicPr>
            <p:cNvPr id="10" name="Picture 9">
              <a:extLst>
                <a:ext uri="{FF2B5EF4-FFF2-40B4-BE49-F238E27FC236}">
                  <a16:creationId xmlns:a16="http://schemas.microsoft.com/office/drawing/2014/main" id="{020BA7CD-7043-4585-A701-E9394AD195E3}"/>
                </a:ext>
              </a:extLst>
            </p:cNvPr>
            <p:cNvPicPr>
              <a:picLocks noChangeAspect="1"/>
            </p:cNvPicPr>
            <p:nvPr/>
          </p:nvPicPr>
          <p:blipFill>
            <a:blip r:embed="rId4" cstate="print"/>
            <a:srcRect l="5882" r="5882"/>
            <a:stretch>
              <a:fillRect/>
            </a:stretch>
          </p:blipFill>
          <p:spPr>
            <a:xfrm>
              <a:off x="3363035" y="2743200"/>
              <a:ext cx="2351965" cy="1773900"/>
            </a:xfrm>
            <a:prstGeom prst="roundRect">
              <a:avLst/>
            </a:prstGeom>
            <a:grpFill/>
          </p:spPr>
        </p:pic>
        <p:sp>
          <p:nvSpPr>
            <p:cNvPr id="41998" name="TextBox 26">
              <a:extLst>
                <a:ext uri="{FF2B5EF4-FFF2-40B4-BE49-F238E27FC236}">
                  <a16:creationId xmlns:a16="http://schemas.microsoft.com/office/drawing/2014/main" id="{FB077EE2-BBDC-4F75-B267-3B94CA99AAE0}"/>
                </a:ext>
              </a:extLst>
            </p:cNvPr>
            <p:cNvSpPr txBox="1">
              <a:spLocks noChangeArrowheads="1"/>
            </p:cNvSpPr>
            <p:nvPr/>
          </p:nvSpPr>
          <p:spPr bwMode="auto">
            <a:xfrm>
              <a:off x="3581400" y="4648200"/>
              <a:ext cx="1905000" cy="1200596"/>
            </a:xfrm>
            <a:prstGeom prst="rect">
              <a:avLst/>
            </a:prstGeom>
            <a:grpFill/>
            <a:ln>
              <a:noFill/>
            </a:ln>
          </p:spPr>
          <p:txBody>
            <a:bodyPr>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marL="0" lvl="1">
                <a:spcBef>
                  <a:spcPct val="0"/>
                </a:spcBef>
                <a:buFont typeface="Arial" panose="020B0604020202020204" pitchFamily="34" charset="0"/>
                <a:buNone/>
                <a:defRPr/>
              </a:pPr>
              <a:r>
                <a:rPr lang="en-US" altLang="en-US" sz="1800" b="0" dirty="0">
                  <a:solidFill>
                    <a:prstClr val="white"/>
                  </a:solidFill>
                </a:rPr>
                <a:t>Changes I am willing to make as a meeting leader…</a:t>
              </a:r>
              <a:endParaRPr lang="en-US" altLang="en-US" sz="3800" dirty="0">
                <a:solidFill>
                  <a:srgbClr val="104A73"/>
                </a:solidFill>
              </a:endParaRPr>
            </a:p>
          </p:txBody>
        </p:sp>
      </p:grpSp>
      <p:grpSp>
        <p:nvGrpSpPr>
          <p:cNvPr id="468999" name="Group 30">
            <a:extLst>
              <a:ext uri="{FF2B5EF4-FFF2-40B4-BE49-F238E27FC236}">
                <a16:creationId xmlns:a16="http://schemas.microsoft.com/office/drawing/2014/main" id="{865A93C0-68CD-44EB-AFD4-0E0F69665118}"/>
              </a:ext>
            </a:extLst>
          </p:cNvPr>
          <p:cNvGrpSpPr>
            <a:grpSpLocks/>
          </p:cNvGrpSpPr>
          <p:nvPr/>
        </p:nvGrpSpPr>
        <p:grpSpPr bwMode="auto">
          <a:xfrm>
            <a:off x="7696200" y="2200275"/>
            <a:ext cx="2578100" cy="4657725"/>
            <a:chOff x="6108192" y="1752600"/>
            <a:chExt cx="2350008" cy="4957703"/>
          </a:xfrm>
        </p:grpSpPr>
        <p:sp>
          <p:nvSpPr>
            <p:cNvPr id="14" name="Rounded Rectangle 13">
              <a:extLst>
                <a:ext uri="{FF2B5EF4-FFF2-40B4-BE49-F238E27FC236}">
                  <a16:creationId xmlns:a16="http://schemas.microsoft.com/office/drawing/2014/main" id="{EA747AEC-852C-4E72-B0B4-C9F75E619484}"/>
                </a:ext>
              </a:extLst>
            </p:cNvPr>
            <p:cNvSpPr/>
            <p:nvPr/>
          </p:nvSpPr>
          <p:spPr>
            <a:xfrm>
              <a:off x="6254344" y="1752600"/>
              <a:ext cx="2057704" cy="4572442"/>
            </a:xfrm>
            <a:prstGeom prst="roundRect">
              <a:avLst/>
            </a:prstGeom>
            <a:solidFill>
              <a:srgbClr val="0046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Arial" panose="020B0604020202020204" pitchFamily="34" charset="0"/>
                <a:cs typeface="Arial" panose="020B0604020202020204" pitchFamily="34" charset="0"/>
              </a:endParaRPr>
            </a:p>
          </p:txBody>
        </p:sp>
        <p:sp>
          <p:nvSpPr>
            <p:cNvPr id="469004" name="TextBox 16">
              <a:extLst>
                <a:ext uri="{FF2B5EF4-FFF2-40B4-BE49-F238E27FC236}">
                  <a16:creationId xmlns:a16="http://schemas.microsoft.com/office/drawing/2014/main" id="{54F20195-6757-4176-90DF-4C09386AC34C}"/>
                </a:ext>
              </a:extLst>
            </p:cNvPr>
            <p:cNvSpPr txBox="1">
              <a:spLocks noChangeArrowheads="1"/>
            </p:cNvSpPr>
            <p:nvPr/>
          </p:nvSpPr>
          <p:spPr bwMode="auto">
            <a:xfrm>
              <a:off x="6597396" y="1828800"/>
              <a:ext cx="1371600" cy="110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200">
                  <a:solidFill>
                    <a:srgbClr val="FFFFFF"/>
                  </a:solidFill>
                </a:rPr>
                <a:t>Meeting</a:t>
              </a:r>
            </a:p>
            <a:p>
              <a:pPr algn="ctr">
                <a:lnSpc>
                  <a:spcPct val="100000"/>
                </a:lnSpc>
                <a:spcBef>
                  <a:spcPct val="0"/>
                </a:spcBef>
                <a:buFontTx/>
                <a:buNone/>
              </a:pPr>
              <a:r>
                <a:rPr lang="en-US" altLang="en-US" sz="2200">
                  <a:solidFill>
                    <a:srgbClr val="FFFFFF"/>
                  </a:solidFill>
                </a:rPr>
                <a:t>Advocate</a:t>
              </a:r>
              <a:endParaRPr lang="en-US" altLang="en-US" sz="2200">
                <a:solidFill>
                  <a:srgbClr val="104A73"/>
                </a:solidFill>
              </a:endParaRPr>
            </a:p>
          </p:txBody>
        </p:sp>
        <p:pic>
          <p:nvPicPr>
            <p:cNvPr id="11" name="Picture 10" descr="Mountain-Climbing.jpg">
              <a:extLst>
                <a:ext uri="{FF2B5EF4-FFF2-40B4-BE49-F238E27FC236}">
                  <a16:creationId xmlns:a16="http://schemas.microsoft.com/office/drawing/2014/main" id="{43EEBA69-04A7-454C-B0EE-18B276C94D6A}"/>
                </a:ext>
              </a:extLst>
            </p:cNvPr>
            <p:cNvPicPr>
              <a:picLocks noChangeAspect="1"/>
            </p:cNvPicPr>
            <p:nvPr/>
          </p:nvPicPr>
          <p:blipFill>
            <a:blip r:embed="rId5" cstate="print"/>
            <a:srcRect l="11781"/>
            <a:stretch>
              <a:fillRect/>
            </a:stretch>
          </p:blipFill>
          <p:spPr>
            <a:xfrm>
              <a:off x="6108192" y="2743200"/>
              <a:ext cx="2350008" cy="1770664"/>
            </a:xfrm>
            <a:prstGeom prst="roundRect">
              <a:avLst/>
            </a:prstGeom>
          </p:spPr>
        </p:pic>
        <p:sp>
          <p:nvSpPr>
            <p:cNvPr id="469006" name="TextBox 27">
              <a:extLst>
                <a:ext uri="{FF2B5EF4-FFF2-40B4-BE49-F238E27FC236}">
                  <a16:creationId xmlns:a16="http://schemas.microsoft.com/office/drawing/2014/main" id="{65DDD05D-9AEA-434F-81F9-627B959C5ACE}"/>
                </a:ext>
              </a:extLst>
            </p:cNvPr>
            <p:cNvSpPr txBox="1">
              <a:spLocks noChangeArrowheads="1"/>
            </p:cNvSpPr>
            <p:nvPr/>
          </p:nvSpPr>
          <p:spPr bwMode="auto">
            <a:xfrm>
              <a:off x="6324600" y="4648200"/>
              <a:ext cx="186286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lvl="1">
                <a:lnSpc>
                  <a:spcPct val="100000"/>
                </a:lnSpc>
                <a:spcBef>
                  <a:spcPct val="0"/>
                </a:spcBef>
                <a:buFont typeface="Arial" panose="020B0604020202020204" pitchFamily="34" charset="0"/>
                <a:buNone/>
              </a:pPr>
              <a:r>
                <a:rPr lang="en-US" altLang="en-US" sz="1800" b="0">
                  <a:solidFill>
                    <a:srgbClr val="FFFFFF"/>
                  </a:solidFill>
                </a:rPr>
                <a:t>Changes I will promote to have better meetings in our organization…</a:t>
              </a:r>
            </a:p>
            <a:p>
              <a:pPr>
                <a:lnSpc>
                  <a:spcPct val="100000"/>
                </a:lnSpc>
                <a:spcBef>
                  <a:spcPct val="0"/>
                </a:spcBef>
                <a:buFontTx/>
                <a:buNone/>
              </a:pPr>
              <a:endParaRPr lang="en-US" altLang="en-US" sz="3800">
                <a:solidFill>
                  <a:srgbClr val="104A73"/>
                </a:solidFill>
              </a:endParaRPr>
            </a:p>
          </p:txBody>
        </p:sp>
      </p:grpSp>
      <p:sp>
        <p:nvSpPr>
          <p:cNvPr id="469000" name="Slide Number Placeholder 5">
            <a:extLst>
              <a:ext uri="{FF2B5EF4-FFF2-40B4-BE49-F238E27FC236}">
                <a16:creationId xmlns:a16="http://schemas.microsoft.com/office/drawing/2014/main" id="{4C26BF22-A88C-446A-9C55-A246F8BC2A2E}"/>
              </a:ext>
            </a:extLst>
          </p:cNvPr>
          <p:cNvSpPr txBox="1">
            <a:spLocks noChangeArrowheads="1"/>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A564220-7DC3-4797-8F5A-D67B1CABF48A}" type="slidenum">
              <a:rPr lang="en-US" altLang="en-US" sz="800" b="0">
                <a:solidFill>
                  <a:srgbClr val="7F7F7F"/>
                </a:solidFill>
              </a:rPr>
              <a:pPr>
                <a:lnSpc>
                  <a:spcPct val="100000"/>
                </a:lnSpc>
                <a:spcBef>
                  <a:spcPct val="0"/>
                </a:spcBef>
                <a:buFontTx/>
                <a:buNone/>
              </a:pPr>
              <a:t>170</a:t>
            </a:fld>
            <a:endParaRPr lang="en-US" altLang="en-US" sz="800" b="0">
              <a:solidFill>
                <a:srgbClr val="7F7F7F"/>
              </a:solidFill>
            </a:endParaRPr>
          </a:p>
        </p:txBody>
      </p:sp>
      <p:sp>
        <p:nvSpPr>
          <p:cNvPr id="469001" name="TextBox 21">
            <a:extLst>
              <a:ext uri="{FF2B5EF4-FFF2-40B4-BE49-F238E27FC236}">
                <a16:creationId xmlns:a16="http://schemas.microsoft.com/office/drawing/2014/main" id="{97F6E8A3-46F1-45CB-A9CB-744789B2B4F2}"/>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469002" name="TextBox 22">
            <a:extLst>
              <a:ext uri="{FF2B5EF4-FFF2-40B4-BE49-F238E27FC236}">
                <a16:creationId xmlns:a16="http://schemas.microsoft.com/office/drawing/2014/main" id="{0E6213D4-A960-481E-8F2A-9ACEF929962D}"/>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Tree>
  </p:cSld>
  <p:clrMapOvr>
    <a:masterClrMapping/>
  </p:clrMapOvr>
  <p:transition>
    <p:fade/>
  </p:transition>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7779" name="Rectangle 3">
            <a:extLst>
              <a:ext uri="{FF2B5EF4-FFF2-40B4-BE49-F238E27FC236}">
                <a16:creationId xmlns:a16="http://schemas.microsoft.com/office/drawing/2014/main" id="{59B79088-FA41-4636-AEB3-5D0031293F6F}"/>
              </a:ext>
            </a:extLst>
          </p:cNvPr>
          <p:cNvSpPr>
            <a:spLocks noGrp="1" noChangeArrowheads="1"/>
          </p:cNvSpPr>
          <p:nvPr>
            <p:ph type="body" idx="1"/>
          </p:nvPr>
        </p:nvSpPr>
        <p:spPr>
          <a:xfrm>
            <a:off x="657225" y="1679575"/>
            <a:ext cx="10815638" cy="3806825"/>
          </a:xfrm>
        </p:spPr>
        <p:txBody>
          <a:bodyPr/>
          <a:lstStyle/>
          <a:p>
            <a:pPr marL="342900" indent="-342900" eaLnBrk="1" hangingPunct="1">
              <a:buClr>
                <a:srgbClr val="009383"/>
              </a:buClr>
              <a:buFont typeface="Arial" panose="020B0604020202020204" pitchFamily="34" charset="0"/>
              <a:buChar char="•"/>
            </a:pPr>
            <a:r>
              <a:rPr lang="en-US" altLang="en-US" b="0">
                <a:solidFill>
                  <a:schemeClr val="tx1"/>
                </a:solidFill>
              </a:rPr>
              <a:t>Review – Personal Objectives</a:t>
            </a:r>
          </a:p>
          <a:p>
            <a:pPr marL="342900" indent="-342900" eaLnBrk="1" hangingPunct="1">
              <a:buClr>
                <a:srgbClr val="009383"/>
              </a:buClr>
              <a:buFont typeface="Arial" panose="020B0604020202020204" pitchFamily="34" charset="0"/>
              <a:buChar char="•"/>
            </a:pPr>
            <a:r>
              <a:rPr lang="en-US" altLang="en-US" b="0">
                <a:solidFill>
                  <a:schemeClr val="tx1"/>
                </a:solidFill>
              </a:rPr>
              <a:t>Evaluate – Online / Form</a:t>
            </a:r>
          </a:p>
          <a:p>
            <a:pPr marL="342900" indent="-342900" eaLnBrk="1" hangingPunct="1">
              <a:buClr>
                <a:srgbClr val="009383"/>
              </a:buClr>
              <a:buFont typeface="Arial" panose="020B0604020202020204" pitchFamily="34" charset="0"/>
              <a:buChar char="•"/>
            </a:pPr>
            <a:r>
              <a:rPr lang="en-US" altLang="en-US" b="0">
                <a:solidFill>
                  <a:schemeClr val="tx1"/>
                </a:solidFill>
              </a:rPr>
              <a:t>Evaluate – Pluses / Deltas</a:t>
            </a:r>
          </a:p>
          <a:p>
            <a:pPr marL="342900" indent="-342900" eaLnBrk="1" hangingPunct="1">
              <a:buClr>
                <a:srgbClr val="009383"/>
              </a:buClr>
              <a:buFont typeface="Arial" panose="020B0604020202020204" pitchFamily="34" charset="0"/>
              <a:buChar char="•"/>
            </a:pPr>
            <a:r>
              <a:rPr lang="en-US" altLang="en-US" b="0">
                <a:solidFill>
                  <a:schemeClr val="tx1"/>
                </a:solidFill>
              </a:rPr>
              <a:t>Graduation / Materials</a:t>
            </a:r>
          </a:p>
          <a:p>
            <a:pPr marL="342900" indent="-342900" eaLnBrk="1" hangingPunct="1">
              <a:buClr>
                <a:srgbClr val="009383"/>
              </a:buClr>
              <a:buFont typeface="Arial" panose="020B0604020202020204" pitchFamily="34" charset="0"/>
              <a:buChar char="•"/>
            </a:pPr>
            <a:r>
              <a:rPr lang="en-US" altLang="en-US" b="0">
                <a:solidFill>
                  <a:schemeClr val="tx1"/>
                </a:solidFill>
              </a:rPr>
              <a:t>Next Steps</a:t>
            </a:r>
          </a:p>
          <a:p>
            <a:pPr marL="342900" indent="-342900" eaLnBrk="1" hangingPunct="1">
              <a:buClr>
                <a:srgbClr val="009383"/>
              </a:buClr>
              <a:buFont typeface="Arial" panose="020B0604020202020204" pitchFamily="34" charset="0"/>
              <a:buChar char="•"/>
            </a:pPr>
            <a:endParaRPr lang="en-US" altLang="en-US" b="0">
              <a:solidFill>
                <a:schemeClr val="tx1"/>
              </a:solidFill>
            </a:endParaRPr>
          </a:p>
          <a:p>
            <a:pPr marL="342900" indent="-342900" eaLnBrk="1" hangingPunct="1">
              <a:buClr>
                <a:srgbClr val="009383"/>
              </a:buClr>
              <a:buFont typeface="Arial" panose="020B0604020202020204" pitchFamily="34" charset="0"/>
              <a:buChar char="•"/>
            </a:pPr>
            <a:endParaRPr lang="en-US" altLang="en-US" b="0">
              <a:solidFill>
                <a:schemeClr val="tx1"/>
              </a:solidFill>
            </a:endParaRPr>
          </a:p>
        </p:txBody>
      </p:sp>
      <p:sp>
        <p:nvSpPr>
          <p:cNvPr id="471043" name="Slide Number Placeholder 4">
            <a:extLst>
              <a:ext uri="{FF2B5EF4-FFF2-40B4-BE49-F238E27FC236}">
                <a16:creationId xmlns:a16="http://schemas.microsoft.com/office/drawing/2014/main" id="{B6FB6047-F24D-4A83-A4EA-BF7231056B1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8F8D371C-E8E5-4069-9C8D-E1D5A24AC3D5}" type="slidenum">
              <a:rPr lang="en-US" altLang="en-US" sz="800" b="0" smtClean="0">
                <a:solidFill>
                  <a:srgbClr val="7F7F7F"/>
                </a:solidFill>
              </a:rPr>
              <a:pPr>
                <a:lnSpc>
                  <a:spcPct val="100000"/>
                </a:lnSpc>
                <a:spcBef>
                  <a:spcPct val="0"/>
                </a:spcBef>
                <a:buFontTx/>
                <a:buNone/>
              </a:pPr>
              <a:t>171</a:t>
            </a:fld>
            <a:endParaRPr lang="en-US" altLang="en-US" sz="800" b="0">
              <a:solidFill>
                <a:srgbClr val="7F7F7F"/>
              </a:solidFill>
            </a:endParaRPr>
          </a:p>
        </p:txBody>
      </p:sp>
      <p:sp>
        <p:nvSpPr>
          <p:cNvPr id="471044" name="Rectangle 2">
            <a:extLst>
              <a:ext uri="{FF2B5EF4-FFF2-40B4-BE49-F238E27FC236}">
                <a16:creationId xmlns:a16="http://schemas.microsoft.com/office/drawing/2014/main" id="{E46C6B40-08D6-4E16-82BB-70AAF5E0416A}"/>
              </a:ext>
            </a:extLst>
          </p:cNvPr>
          <p:cNvSpPr>
            <a:spLocks noGrp="1" noChangeArrowheads="1"/>
          </p:cNvSpPr>
          <p:nvPr>
            <p:ph type="title"/>
          </p:nvPr>
        </p:nvSpPr>
        <p:spPr>
          <a:xfrm>
            <a:off x="657225" y="522288"/>
            <a:ext cx="7429500" cy="690562"/>
          </a:xfrm>
        </p:spPr>
        <p:txBody>
          <a:bodyPr/>
          <a:lstStyle/>
          <a:p>
            <a:pPr eaLnBrk="1" hangingPunct="1"/>
            <a:r>
              <a:rPr lang="en-US" altLang="en-US" sz="3600"/>
              <a:t>Close – Congratulations!</a:t>
            </a:r>
          </a:p>
        </p:txBody>
      </p:sp>
      <p:sp>
        <p:nvSpPr>
          <p:cNvPr id="471045" name="AutoShape 4">
            <a:extLst>
              <a:ext uri="{FF2B5EF4-FFF2-40B4-BE49-F238E27FC236}">
                <a16:creationId xmlns:a16="http://schemas.microsoft.com/office/drawing/2014/main" id="{7B81EDCD-9368-409E-BDEA-3A60E0517388}"/>
              </a:ext>
            </a:extLst>
          </p:cNvPr>
          <p:cNvSpPr>
            <a:spLocks noChangeArrowheads="1"/>
          </p:cNvSpPr>
          <p:nvPr/>
        </p:nvSpPr>
        <p:spPr bwMode="auto">
          <a:xfrm>
            <a:off x="11058525" y="5822950"/>
            <a:ext cx="533400" cy="533400"/>
          </a:xfrm>
          <a:prstGeom prst="octagon">
            <a:avLst>
              <a:gd name="adj" fmla="val 29287"/>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endParaRPr lang="en-US" altLang="en-US" sz="2400">
              <a:solidFill>
                <a:srgbClr val="FFFFFF"/>
              </a:solidFill>
            </a:endParaRPr>
          </a:p>
        </p:txBody>
      </p:sp>
      <p:sp>
        <p:nvSpPr>
          <p:cNvPr id="471046" name="TextBox 5">
            <a:extLst>
              <a:ext uri="{FF2B5EF4-FFF2-40B4-BE49-F238E27FC236}">
                <a16:creationId xmlns:a16="http://schemas.microsoft.com/office/drawing/2014/main" id="{2FCCD706-D573-4FF8-AA9D-FB76D7DDF114}"/>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
        <p:nvSpPr>
          <p:cNvPr id="471047" name="TextBox 6">
            <a:extLst>
              <a:ext uri="{FF2B5EF4-FFF2-40B4-BE49-F238E27FC236}">
                <a16:creationId xmlns:a16="http://schemas.microsoft.com/office/drawing/2014/main" id="{F58187E1-8FB5-4CE2-8AD3-0E306E3D1F5D}"/>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7779">
                                            <p:txEl>
                                              <p:pRg st="0" end="0"/>
                                            </p:txEl>
                                          </p:spTgt>
                                        </p:tgtEl>
                                        <p:attrNameLst>
                                          <p:attrName>style.visibility</p:attrName>
                                        </p:attrNameLst>
                                      </p:cBhvr>
                                      <p:to>
                                        <p:strVal val="visible"/>
                                      </p:to>
                                    </p:set>
                                    <p:animEffect transition="in" filter="dissolve">
                                      <p:cBhvr>
                                        <p:cTn id="7" dur="500"/>
                                        <p:tgtEl>
                                          <p:spTgt spid="587779">
                                            <p:txEl>
                                              <p:pRg st="0" end="0"/>
                                            </p:txEl>
                                          </p:spTgt>
                                        </p:tgtEl>
                                      </p:cBhvr>
                                    </p:animEffect>
                                  </p:childTnLst>
                                  <p:subTnLst>
                                    <p:animClr clrSpc="rgb" dir="cw">
                                      <p:cBhvr override="childStyle">
                                        <p:cTn dur="1" fill="hold" display="0" masterRel="nextClick" afterEffect="1"/>
                                        <p:tgtEl>
                                          <p:spTgt spid="587779">
                                            <p:txEl>
                                              <p:pRg st="0" end="0"/>
                                            </p:txEl>
                                          </p:spTgt>
                                        </p:tgtEl>
                                        <p:attrNameLst>
                                          <p:attrName>ppt_c</p:attrName>
                                        </p:attrNameLst>
                                      </p:cBhvr>
                                      <p:to>
                                        <a:srgbClr val="666699"/>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7779">
                                            <p:txEl>
                                              <p:pRg st="1" end="1"/>
                                            </p:txEl>
                                          </p:spTgt>
                                        </p:tgtEl>
                                        <p:attrNameLst>
                                          <p:attrName>style.visibility</p:attrName>
                                        </p:attrNameLst>
                                      </p:cBhvr>
                                      <p:to>
                                        <p:strVal val="visible"/>
                                      </p:to>
                                    </p:set>
                                    <p:animEffect transition="in" filter="dissolve">
                                      <p:cBhvr>
                                        <p:cTn id="12" dur="500"/>
                                        <p:tgtEl>
                                          <p:spTgt spid="587779">
                                            <p:txEl>
                                              <p:pRg st="1" end="1"/>
                                            </p:txEl>
                                          </p:spTgt>
                                        </p:tgtEl>
                                      </p:cBhvr>
                                    </p:animEffect>
                                  </p:childTnLst>
                                  <p:subTnLst>
                                    <p:animClr clrSpc="rgb" dir="cw">
                                      <p:cBhvr override="childStyle">
                                        <p:cTn dur="1" fill="hold" display="0" masterRel="nextClick" afterEffect="1"/>
                                        <p:tgtEl>
                                          <p:spTgt spid="587779">
                                            <p:txEl>
                                              <p:pRg st="1" end="1"/>
                                            </p:txEl>
                                          </p:spTgt>
                                        </p:tgtEl>
                                        <p:attrNameLst>
                                          <p:attrName>ppt_c</p:attrName>
                                        </p:attrNameLst>
                                      </p:cBhvr>
                                      <p:to>
                                        <a:srgbClr val="666699"/>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87779">
                                            <p:txEl>
                                              <p:pRg st="2" end="2"/>
                                            </p:txEl>
                                          </p:spTgt>
                                        </p:tgtEl>
                                        <p:attrNameLst>
                                          <p:attrName>style.visibility</p:attrName>
                                        </p:attrNameLst>
                                      </p:cBhvr>
                                      <p:to>
                                        <p:strVal val="visible"/>
                                      </p:to>
                                    </p:set>
                                    <p:animEffect transition="in" filter="dissolve">
                                      <p:cBhvr>
                                        <p:cTn id="17" dur="500"/>
                                        <p:tgtEl>
                                          <p:spTgt spid="587779">
                                            <p:txEl>
                                              <p:pRg st="2" end="2"/>
                                            </p:txEl>
                                          </p:spTgt>
                                        </p:tgtEl>
                                      </p:cBhvr>
                                    </p:animEffect>
                                  </p:childTnLst>
                                  <p:subTnLst>
                                    <p:animClr clrSpc="rgb" dir="cw">
                                      <p:cBhvr override="childStyle">
                                        <p:cTn dur="1" fill="hold" display="0" masterRel="nextClick" afterEffect="1"/>
                                        <p:tgtEl>
                                          <p:spTgt spid="587779">
                                            <p:txEl>
                                              <p:pRg st="2" end="2"/>
                                            </p:txEl>
                                          </p:spTgt>
                                        </p:tgtEl>
                                        <p:attrNameLst>
                                          <p:attrName>ppt_c</p:attrName>
                                        </p:attrNameLst>
                                      </p:cBhvr>
                                      <p:to>
                                        <a:srgbClr val="666699"/>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87779">
                                            <p:txEl>
                                              <p:pRg st="3" end="3"/>
                                            </p:txEl>
                                          </p:spTgt>
                                        </p:tgtEl>
                                        <p:attrNameLst>
                                          <p:attrName>style.visibility</p:attrName>
                                        </p:attrNameLst>
                                      </p:cBhvr>
                                      <p:to>
                                        <p:strVal val="visible"/>
                                      </p:to>
                                    </p:set>
                                    <p:animEffect transition="in" filter="dissolve">
                                      <p:cBhvr>
                                        <p:cTn id="22" dur="500"/>
                                        <p:tgtEl>
                                          <p:spTgt spid="587779">
                                            <p:txEl>
                                              <p:pRg st="3" end="3"/>
                                            </p:txEl>
                                          </p:spTgt>
                                        </p:tgtEl>
                                      </p:cBhvr>
                                    </p:animEffect>
                                  </p:childTnLst>
                                  <p:subTnLst>
                                    <p:animClr clrSpc="rgb" dir="cw">
                                      <p:cBhvr override="childStyle">
                                        <p:cTn dur="1" fill="hold" display="0" masterRel="nextClick" afterEffect="1"/>
                                        <p:tgtEl>
                                          <p:spTgt spid="587779">
                                            <p:txEl>
                                              <p:pRg st="3" end="3"/>
                                            </p:txEl>
                                          </p:spTgt>
                                        </p:tgtEl>
                                        <p:attrNameLst>
                                          <p:attrName>ppt_c</p:attrName>
                                        </p:attrNameLst>
                                      </p:cBhvr>
                                      <p:to>
                                        <a:srgbClr val="666699"/>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87779">
                                            <p:txEl>
                                              <p:pRg st="4" end="4"/>
                                            </p:txEl>
                                          </p:spTgt>
                                        </p:tgtEl>
                                        <p:attrNameLst>
                                          <p:attrName>style.visibility</p:attrName>
                                        </p:attrNameLst>
                                      </p:cBhvr>
                                      <p:to>
                                        <p:strVal val="visible"/>
                                      </p:to>
                                    </p:set>
                                    <p:animEffect transition="in" filter="dissolve">
                                      <p:cBhvr>
                                        <p:cTn id="27" dur="500"/>
                                        <p:tgtEl>
                                          <p:spTgt spid="587779">
                                            <p:txEl>
                                              <p:pRg st="4" end="4"/>
                                            </p:txEl>
                                          </p:spTgt>
                                        </p:tgtEl>
                                      </p:cBhvr>
                                    </p:animEffect>
                                  </p:childTnLst>
                                  <p:subTnLst>
                                    <p:animClr clrSpc="rgb" dir="cw">
                                      <p:cBhvr override="childStyle">
                                        <p:cTn dur="1" fill="hold" display="0" masterRel="nextClick" afterEffect="1"/>
                                        <p:tgtEl>
                                          <p:spTgt spid="587779">
                                            <p:txEl>
                                              <p:pRg st="4" end="4"/>
                                            </p:txEl>
                                          </p:spTgt>
                                        </p:tgtEl>
                                        <p:attrNameLst>
                                          <p:attrName>ppt_c</p:attrName>
                                        </p:attrNameLst>
                                      </p:cBhvr>
                                      <p:to>
                                        <a:srgbClr val="66669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7779" grpId="0" build="p" autoUpdateAnimBg="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Title 1">
            <a:extLst>
              <a:ext uri="{FF2B5EF4-FFF2-40B4-BE49-F238E27FC236}">
                <a16:creationId xmlns:a16="http://schemas.microsoft.com/office/drawing/2014/main" id="{D1AA61D0-633B-48D7-8A34-E2C359653B19}"/>
              </a:ext>
            </a:extLst>
          </p:cNvPr>
          <p:cNvSpPr>
            <a:spLocks noGrp="1" noChangeArrowheads="1"/>
          </p:cNvSpPr>
          <p:nvPr>
            <p:ph type="ctrTitle"/>
          </p:nvPr>
        </p:nvSpPr>
        <p:spPr>
          <a:xfrm>
            <a:off x="685800" y="1066800"/>
            <a:ext cx="7162800" cy="1311275"/>
          </a:xfrm>
        </p:spPr>
        <p:txBody>
          <a:bodyPr/>
          <a:lstStyle/>
          <a:p>
            <a:pPr eaLnBrk="1" hangingPunct="1"/>
            <a:r>
              <a:rPr lang="en-US" altLang="en-US" sz="5000" dirty="0"/>
              <a:t>Facilitating Masterful Meetings</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47">
            <a:extLst>
              <a:ext uri="{FF2B5EF4-FFF2-40B4-BE49-F238E27FC236}">
                <a16:creationId xmlns:a16="http://schemas.microsoft.com/office/drawing/2014/main" id="{41AFB34A-32D0-4457-9D93-B88603473454}"/>
              </a:ext>
            </a:extLst>
          </p:cNvPr>
          <p:cNvSpPr/>
          <p:nvPr/>
        </p:nvSpPr>
        <p:spPr>
          <a:xfrm>
            <a:off x="6400800" y="1143000"/>
            <a:ext cx="3962400" cy="5257800"/>
          </a:xfrm>
          <a:prstGeom prst="round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7" name="Rounded Rectangle 16">
            <a:extLst>
              <a:ext uri="{FF2B5EF4-FFF2-40B4-BE49-F238E27FC236}">
                <a16:creationId xmlns:a16="http://schemas.microsoft.com/office/drawing/2014/main" id="{E2384A15-28D5-490E-B5B9-3D4733059EFC}"/>
              </a:ext>
            </a:extLst>
          </p:cNvPr>
          <p:cNvSpPr/>
          <p:nvPr/>
        </p:nvSpPr>
        <p:spPr>
          <a:xfrm>
            <a:off x="1558925" y="1177925"/>
            <a:ext cx="3962400" cy="5257800"/>
          </a:xfrm>
          <a:prstGeom prst="round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54277" name="Slide Number Placeholder 5">
            <a:extLst>
              <a:ext uri="{FF2B5EF4-FFF2-40B4-BE49-F238E27FC236}">
                <a16:creationId xmlns:a16="http://schemas.microsoft.com/office/drawing/2014/main" id="{31E6E287-B83D-4577-93A9-59A8BB33B00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07AEBA96-0D6C-4268-B72A-2952E03D790A}" type="slidenum">
              <a:rPr lang="en-US" altLang="en-US" sz="800">
                <a:solidFill>
                  <a:schemeClr val="bg1">
                    <a:lumMod val="50000"/>
                  </a:schemeClr>
                </a:solidFill>
              </a:rPr>
              <a:pPr>
                <a:spcBef>
                  <a:spcPct val="0"/>
                </a:spcBef>
                <a:buFontTx/>
                <a:buNone/>
                <a:defRPr/>
              </a:pPr>
              <a:t>18</a:t>
            </a:fld>
            <a:endParaRPr lang="en-US" altLang="en-US" sz="800">
              <a:solidFill>
                <a:schemeClr val="bg1">
                  <a:lumMod val="50000"/>
                </a:schemeClr>
              </a:solidFill>
            </a:endParaRPr>
          </a:p>
        </p:txBody>
      </p:sp>
      <p:sp>
        <p:nvSpPr>
          <p:cNvPr id="157701" name="Rectangle 2">
            <a:extLst>
              <a:ext uri="{FF2B5EF4-FFF2-40B4-BE49-F238E27FC236}">
                <a16:creationId xmlns:a16="http://schemas.microsoft.com/office/drawing/2014/main" id="{648C9538-1823-40D9-B8DE-F09CE7C91CE0}"/>
              </a:ext>
            </a:extLst>
          </p:cNvPr>
          <p:cNvSpPr>
            <a:spLocks noGrp="1" noChangeArrowheads="1"/>
          </p:cNvSpPr>
          <p:nvPr>
            <p:ph type="title"/>
          </p:nvPr>
        </p:nvSpPr>
        <p:spPr>
          <a:xfrm>
            <a:off x="657225" y="522288"/>
            <a:ext cx="8029575" cy="690562"/>
          </a:xfrm>
        </p:spPr>
        <p:txBody>
          <a:bodyPr/>
          <a:lstStyle/>
          <a:p>
            <a:r>
              <a:rPr lang="en-US" altLang="en-US" sz="3600"/>
              <a:t>B1. Understanding Meeting Types</a:t>
            </a:r>
          </a:p>
        </p:txBody>
      </p:sp>
      <p:sp>
        <p:nvSpPr>
          <p:cNvPr id="68" name="TextBox 67">
            <a:extLst>
              <a:ext uri="{FF2B5EF4-FFF2-40B4-BE49-F238E27FC236}">
                <a16:creationId xmlns:a16="http://schemas.microsoft.com/office/drawing/2014/main" id="{0651E084-7B20-40A9-B997-ADCBBCEB7B80}"/>
              </a:ext>
            </a:extLst>
          </p:cNvPr>
          <p:cNvSpPr txBox="1"/>
          <p:nvPr/>
        </p:nvSpPr>
        <p:spPr>
          <a:xfrm>
            <a:off x="1695450" y="1447800"/>
            <a:ext cx="3962400" cy="3662363"/>
          </a:xfrm>
          <a:prstGeom prst="rect">
            <a:avLst/>
          </a:prstGeom>
          <a:noFill/>
        </p:spPr>
        <p:txBody>
          <a:bodyPr>
            <a:spAutoFit/>
          </a:bodyPr>
          <a:lstStyle/>
          <a:p>
            <a:pPr>
              <a:buClr>
                <a:schemeClr val="bg1"/>
              </a:buClr>
              <a:defRPr/>
            </a:pPr>
            <a:r>
              <a:rPr lang="en-US" altLang="en-US" sz="2400" dirty="0">
                <a:solidFill>
                  <a:schemeClr val="bg1"/>
                </a:solidFill>
              </a:rPr>
              <a:t>Status Meetings</a:t>
            </a:r>
            <a:br>
              <a:rPr lang="en-US" altLang="en-US" sz="2400" dirty="0">
                <a:solidFill>
                  <a:schemeClr val="bg1"/>
                </a:solidFill>
              </a:rPr>
            </a:br>
            <a:r>
              <a:rPr lang="en-US" altLang="en-US" sz="2400" b="0" dirty="0">
                <a:solidFill>
                  <a:schemeClr val="bg1"/>
                </a:solidFill>
              </a:rPr>
              <a:t>(One-Way Communication)</a:t>
            </a:r>
          </a:p>
          <a:p>
            <a:pPr>
              <a:defRPr/>
            </a:pPr>
            <a:endParaRPr lang="en-US" altLang="en-US" sz="1800" dirty="0">
              <a:solidFill>
                <a:schemeClr val="bg1"/>
              </a:solidFill>
            </a:endParaRPr>
          </a:p>
          <a:p>
            <a:pPr marL="573088" lvl="1" indent="-231775">
              <a:spcBef>
                <a:spcPts val="1200"/>
              </a:spcBef>
              <a:buClr>
                <a:schemeClr val="bg1"/>
              </a:buClr>
              <a:buFont typeface="Arial" pitchFamily="34" charset="0"/>
              <a:buChar char="•"/>
              <a:defRPr/>
            </a:pPr>
            <a:r>
              <a:rPr lang="en-US" altLang="en-US" sz="2000" b="0" dirty="0">
                <a:solidFill>
                  <a:schemeClr val="bg1"/>
                </a:solidFill>
              </a:rPr>
              <a:t>Status Reporting</a:t>
            </a:r>
          </a:p>
          <a:p>
            <a:pPr marL="573088" lvl="1" indent="-231775">
              <a:buClr>
                <a:schemeClr val="bg1"/>
              </a:buClr>
              <a:buFont typeface="Arial" pitchFamily="34" charset="0"/>
              <a:buChar char="•"/>
              <a:defRPr/>
            </a:pPr>
            <a:r>
              <a:rPr lang="en-US" altLang="en-US" sz="2000" b="0" dirty="0">
                <a:solidFill>
                  <a:schemeClr val="bg1"/>
                </a:solidFill>
              </a:rPr>
              <a:t>Issue Identification</a:t>
            </a:r>
          </a:p>
          <a:p>
            <a:pPr marL="573088" lvl="1" indent="-231775">
              <a:buClr>
                <a:schemeClr val="bg1"/>
              </a:buClr>
              <a:buFont typeface="Arial" pitchFamily="34" charset="0"/>
              <a:buChar char="•"/>
              <a:defRPr/>
            </a:pPr>
            <a:r>
              <a:rPr lang="en-US" altLang="en-US" sz="2000" b="0" dirty="0">
                <a:solidFill>
                  <a:schemeClr val="bg1"/>
                </a:solidFill>
              </a:rPr>
              <a:t>Identification of Alternatives</a:t>
            </a:r>
          </a:p>
          <a:p>
            <a:pPr marL="573088" lvl="1" indent="-231775">
              <a:buClr>
                <a:schemeClr val="bg1"/>
              </a:buClr>
              <a:buFont typeface="Arial" pitchFamily="34" charset="0"/>
              <a:buChar char="•"/>
              <a:defRPr/>
            </a:pPr>
            <a:r>
              <a:rPr lang="en-US" altLang="en-US" sz="2000" b="0" dirty="0">
                <a:solidFill>
                  <a:schemeClr val="bg1"/>
                </a:solidFill>
              </a:rPr>
              <a:t>Idea Generation</a:t>
            </a:r>
          </a:p>
          <a:p>
            <a:pPr marL="573088" lvl="1" indent="-231775">
              <a:buClr>
                <a:schemeClr val="bg1"/>
              </a:buClr>
              <a:buFont typeface="Arial" pitchFamily="34" charset="0"/>
              <a:buChar char="•"/>
              <a:defRPr/>
            </a:pPr>
            <a:r>
              <a:rPr lang="en-US" altLang="en-US" sz="2000" b="0" dirty="0">
                <a:solidFill>
                  <a:schemeClr val="bg1"/>
                </a:solidFill>
              </a:rPr>
              <a:t>Decision Reporting</a:t>
            </a:r>
          </a:p>
          <a:p>
            <a:pPr lvl="1">
              <a:defRPr/>
            </a:pPr>
            <a:endParaRPr lang="en-US" altLang="en-US" sz="1800" dirty="0">
              <a:solidFill>
                <a:schemeClr val="bg1"/>
              </a:solidFill>
            </a:endParaRPr>
          </a:p>
          <a:p>
            <a:pPr>
              <a:defRPr/>
            </a:pPr>
            <a:endParaRPr lang="en-US" dirty="0">
              <a:solidFill>
                <a:schemeClr val="bg1"/>
              </a:solidFill>
            </a:endParaRPr>
          </a:p>
        </p:txBody>
      </p:sp>
      <p:sp>
        <p:nvSpPr>
          <p:cNvPr id="71" name="TextBox 70">
            <a:extLst>
              <a:ext uri="{FF2B5EF4-FFF2-40B4-BE49-F238E27FC236}">
                <a16:creationId xmlns:a16="http://schemas.microsoft.com/office/drawing/2014/main" id="{D53012BA-E213-45C1-845B-00E75655B3C3}"/>
              </a:ext>
            </a:extLst>
          </p:cNvPr>
          <p:cNvSpPr txBox="1"/>
          <p:nvPr/>
        </p:nvSpPr>
        <p:spPr>
          <a:xfrm>
            <a:off x="6599238" y="1447800"/>
            <a:ext cx="3887787" cy="3416300"/>
          </a:xfrm>
          <a:prstGeom prst="rect">
            <a:avLst/>
          </a:prstGeom>
          <a:noFill/>
        </p:spPr>
        <p:txBody>
          <a:bodyPr wrap="none">
            <a:spAutoFit/>
          </a:bodyPr>
          <a:lstStyle/>
          <a:p>
            <a:pPr>
              <a:buClr>
                <a:schemeClr val="bg1"/>
              </a:buClr>
              <a:defRPr/>
            </a:pPr>
            <a:r>
              <a:rPr lang="en-US" altLang="en-US" sz="2400" dirty="0">
                <a:solidFill>
                  <a:schemeClr val="bg1"/>
                </a:solidFill>
              </a:rPr>
              <a:t>Working Meetings</a:t>
            </a:r>
            <a:br>
              <a:rPr lang="en-US" altLang="en-US" sz="2400" dirty="0">
                <a:solidFill>
                  <a:schemeClr val="bg1"/>
                </a:solidFill>
              </a:rPr>
            </a:br>
            <a:r>
              <a:rPr lang="en-US" altLang="en-US" sz="2400" b="0" dirty="0">
                <a:solidFill>
                  <a:schemeClr val="bg1"/>
                </a:solidFill>
              </a:rPr>
              <a:t>(Two-Way Communication)</a:t>
            </a:r>
          </a:p>
          <a:p>
            <a:pPr lvl="1">
              <a:buClr>
                <a:schemeClr val="bg1"/>
              </a:buClr>
              <a:defRPr/>
            </a:pPr>
            <a:endParaRPr lang="en-US" altLang="en-US" sz="2000" dirty="0">
              <a:solidFill>
                <a:schemeClr val="bg1"/>
              </a:solidFill>
            </a:endParaRPr>
          </a:p>
          <a:p>
            <a:pPr lvl="1" indent="-225425">
              <a:spcBef>
                <a:spcPts val="1200"/>
              </a:spcBef>
              <a:buClr>
                <a:schemeClr val="bg1"/>
              </a:buClr>
              <a:buFont typeface="Arial" pitchFamily="34" charset="0"/>
              <a:buChar char="•"/>
              <a:defRPr/>
            </a:pPr>
            <a:r>
              <a:rPr lang="en-US" altLang="en-US" sz="2000" b="0" dirty="0">
                <a:solidFill>
                  <a:schemeClr val="bg1"/>
                </a:solidFill>
              </a:rPr>
              <a:t>Problem Solving</a:t>
            </a:r>
          </a:p>
          <a:p>
            <a:pPr lvl="1" indent="-225425">
              <a:buClr>
                <a:schemeClr val="bg1"/>
              </a:buClr>
              <a:buFont typeface="Arial" pitchFamily="34" charset="0"/>
              <a:buChar char="•"/>
              <a:defRPr/>
            </a:pPr>
            <a:r>
              <a:rPr lang="en-US" altLang="en-US" sz="2000" b="0" dirty="0">
                <a:solidFill>
                  <a:schemeClr val="bg1"/>
                </a:solidFill>
              </a:rPr>
              <a:t>Issue Resolution</a:t>
            </a:r>
          </a:p>
          <a:p>
            <a:pPr lvl="1" indent="-225425">
              <a:buClr>
                <a:schemeClr val="bg1"/>
              </a:buClr>
              <a:buFont typeface="Arial" pitchFamily="34" charset="0"/>
              <a:buChar char="•"/>
              <a:defRPr/>
            </a:pPr>
            <a:r>
              <a:rPr lang="en-US" altLang="en-US" sz="2000" b="0" dirty="0">
                <a:solidFill>
                  <a:schemeClr val="bg1"/>
                </a:solidFill>
              </a:rPr>
              <a:t>Analysis of Alternatives</a:t>
            </a:r>
          </a:p>
          <a:p>
            <a:pPr lvl="1" indent="-225425">
              <a:buClr>
                <a:schemeClr val="bg1"/>
              </a:buClr>
              <a:buFont typeface="Arial" pitchFamily="34" charset="0"/>
              <a:buChar char="•"/>
              <a:defRPr/>
            </a:pPr>
            <a:r>
              <a:rPr lang="en-US" altLang="en-US" sz="2000" b="0" dirty="0">
                <a:solidFill>
                  <a:schemeClr val="bg1"/>
                </a:solidFill>
              </a:rPr>
              <a:t>Idea Analysis</a:t>
            </a:r>
          </a:p>
          <a:p>
            <a:pPr lvl="1" indent="-225425">
              <a:buClr>
                <a:schemeClr val="bg1"/>
              </a:buClr>
              <a:buFont typeface="Arial" pitchFamily="34" charset="0"/>
              <a:buChar char="•"/>
              <a:defRPr/>
            </a:pPr>
            <a:r>
              <a:rPr lang="en-US" altLang="en-US" sz="2000" b="0" dirty="0">
                <a:solidFill>
                  <a:schemeClr val="bg1"/>
                </a:solidFill>
              </a:rPr>
              <a:t>Decision Making</a:t>
            </a:r>
          </a:p>
          <a:p>
            <a:pPr>
              <a:defRPr/>
            </a:pPr>
            <a:endParaRPr lang="en-US" dirty="0"/>
          </a:p>
        </p:txBody>
      </p:sp>
      <p:sp>
        <p:nvSpPr>
          <p:cNvPr id="302085" name="Text Box 5">
            <a:extLst>
              <a:ext uri="{FF2B5EF4-FFF2-40B4-BE49-F238E27FC236}">
                <a16:creationId xmlns:a16="http://schemas.microsoft.com/office/drawing/2014/main" id="{0EC7CD38-211B-4CF9-A4E9-119145144CCE}"/>
              </a:ext>
            </a:extLst>
          </p:cNvPr>
          <p:cNvSpPr txBox="1">
            <a:spLocks noChangeArrowheads="1"/>
          </p:cNvSpPr>
          <p:nvPr/>
        </p:nvSpPr>
        <p:spPr bwMode="auto">
          <a:xfrm>
            <a:off x="1219200" y="2239963"/>
            <a:ext cx="1398588" cy="461962"/>
          </a:xfrm>
          <a:prstGeom prst="rect">
            <a:avLst/>
          </a:prstGeom>
          <a:solidFill>
            <a:srgbClr val="F1B43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400">
                <a:solidFill>
                  <a:schemeClr val="bg1"/>
                </a:solidFill>
              </a:rPr>
              <a:t>REVIEW</a:t>
            </a:r>
          </a:p>
        </p:txBody>
      </p:sp>
      <p:sp>
        <p:nvSpPr>
          <p:cNvPr id="302086" name="Text Box 6">
            <a:extLst>
              <a:ext uri="{FF2B5EF4-FFF2-40B4-BE49-F238E27FC236}">
                <a16:creationId xmlns:a16="http://schemas.microsoft.com/office/drawing/2014/main" id="{E18E7EF2-DC5D-4961-8F4C-C07D88800AB0}"/>
              </a:ext>
            </a:extLst>
          </p:cNvPr>
          <p:cNvSpPr txBox="1">
            <a:spLocks noChangeArrowheads="1"/>
          </p:cNvSpPr>
          <p:nvPr/>
        </p:nvSpPr>
        <p:spPr bwMode="auto">
          <a:xfrm>
            <a:off x="8929688" y="2239963"/>
            <a:ext cx="1770062" cy="461962"/>
          </a:xfrm>
          <a:prstGeom prst="rect">
            <a:avLst/>
          </a:prstGeom>
          <a:solidFill>
            <a:srgbClr val="F1B43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400">
                <a:solidFill>
                  <a:schemeClr val="bg1"/>
                </a:solidFill>
              </a:rPr>
              <a:t>CREATION</a:t>
            </a:r>
          </a:p>
        </p:txBody>
      </p:sp>
      <p:pic>
        <p:nvPicPr>
          <p:cNvPr id="24" name="Picture 23">
            <a:extLst>
              <a:ext uri="{FF2B5EF4-FFF2-40B4-BE49-F238E27FC236}">
                <a16:creationId xmlns:a16="http://schemas.microsoft.com/office/drawing/2014/main" id="{0E8D2ED3-7456-4D78-A884-B653AA6BFBD9}"/>
              </a:ext>
            </a:extLst>
          </p:cNvPr>
          <p:cNvPicPr>
            <a:picLocks noChangeAspect="1"/>
          </p:cNvPicPr>
          <p:nvPr/>
        </p:nvPicPr>
        <p:blipFill>
          <a:blip r:embed="rId3" cstate="print"/>
          <a:srcRect l="5890" r="5890"/>
          <a:stretch>
            <a:fillRect/>
          </a:stretch>
        </p:blipFill>
        <p:spPr>
          <a:xfrm>
            <a:off x="2201050" y="4266040"/>
            <a:ext cx="2728926" cy="2058560"/>
          </a:xfrm>
          <a:prstGeom prst="roundRect">
            <a:avLst/>
          </a:prstGeom>
          <a:effectLst>
            <a:softEdge rad="127000"/>
          </a:effectLst>
        </p:spPr>
      </p:pic>
      <p:pic>
        <p:nvPicPr>
          <p:cNvPr id="25" name="Picture 24">
            <a:extLst>
              <a:ext uri="{FF2B5EF4-FFF2-40B4-BE49-F238E27FC236}">
                <a16:creationId xmlns:a16="http://schemas.microsoft.com/office/drawing/2014/main" id="{84D13F44-D41D-47C4-8E34-44519847BBB5}"/>
              </a:ext>
            </a:extLst>
          </p:cNvPr>
          <p:cNvPicPr>
            <a:picLocks noChangeAspect="1"/>
          </p:cNvPicPr>
          <p:nvPr/>
        </p:nvPicPr>
        <p:blipFill>
          <a:blip r:embed="rId4" cstate="print"/>
          <a:srcRect l="12176"/>
          <a:stretch>
            <a:fillRect/>
          </a:stretch>
        </p:blipFill>
        <p:spPr>
          <a:xfrm>
            <a:off x="7010401" y="4266040"/>
            <a:ext cx="2715131" cy="2057400"/>
          </a:xfrm>
          <a:prstGeom prst="roundRect">
            <a:avLst/>
          </a:prstGeom>
          <a:effectLst>
            <a:softEdge rad="127000"/>
          </a:effectLst>
        </p:spPr>
      </p:pic>
      <p:sp>
        <p:nvSpPr>
          <p:cNvPr id="14" name="TextBox 13">
            <a:extLst>
              <a:ext uri="{FF2B5EF4-FFF2-40B4-BE49-F238E27FC236}">
                <a16:creationId xmlns:a16="http://schemas.microsoft.com/office/drawing/2014/main" id="{207D0A62-1989-44BC-AD82-90CE7433198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02085"/>
                                        </p:tgtEl>
                                        <p:attrNameLst>
                                          <p:attrName>style.visibility</p:attrName>
                                        </p:attrNameLst>
                                      </p:cBhvr>
                                      <p:to>
                                        <p:strVal val="visible"/>
                                      </p:to>
                                    </p:set>
                                    <p:anim calcmode="lin" valueType="num">
                                      <p:cBhvr additive="base">
                                        <p:cTn id="23" dur="500" fill="hold"/>
                                        <p:tgtEl>
                                          <p:spTgt spid="302085"/>
                                        </p:tgtEl>
                                        <p:attrNameLst>
                                          <p:attrName>ppt_x</p:attrName>
                                        </p:attrNameLst>
                                      </p:cBhvr>
                                      <p:tavLst>
                                        <p:tav tm="0">
                                          <p:val>
                                            <p:strVal val="0-#ppt_w/2"/>
                                          </p:val>
                                        </p:tav>
                                        <p:tav tm="100000">
                                          <p:val>
                                            <p:strVal val="#ppt_x"/>
                                          </p:val>
                                        </p:tav>
                                      </p:tavLst>
                                    </p:anim>
                                    <p:anim calcmode="lin" valueType="num">
                                      <p:cBhvr additive="base">
                                        <p:cTn id="24" dur="500" fill="hold"/>
                                        <p:tgtEl>
                                          <p:spTgt spid="302085"/>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02086"/>
                                        </p:tgtEl>
                                        <p:attrNameLst>
                                          <p:attrName>style.visibility</p:attrName>
                                        </p:attrNameLst>
                                      </p:cBhvr>
                                      <p:to>
                                        <p:strVal val="visible"/>
                                      </p:to>
                                    </p:set>
                                    <p:anim calcmode="lin" valueType="num">
                                      <p:cBhvr additive="base">
                                        <p:cTn id="29" dur="500" fill="hold"/>
                                        <p:tgtEl>
                                          <p:spTgt spid="302086"/>
                                        </p:tgtEl>
                                        <p:attrNameLst>
                                          <p:attrName>ppt_x</p:attrName>
                                        </p:attrNameLst>
                                      </p:cBhvr>
                                      <p:tavLst>
                                        <p:tav tm="0">
                                          <p:val>
                                            <p:strVal val="1+#ppt_w/2"/>
                                          </p:val>
                                        </p:tav>
                                        <p:tav tm="100000">
                                          <p:val>
                                            <p:strVal val="#ppt_x"/>
                                          </p:val>
                                        </p:tav>
                                      </p:tavLst>
                                    </p:anim>
                                    <p:anim calcmode="lin" valueType="num">
                                      <p:cBhvr additive="base">
                                        <p:cTn id="30" dur="500" fill="hold"/>
                                        <p:tgtEl>
                                          <p:spTgt spid="3020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7" grpId="0" animBg="1"/>
      <p:bldP spid="68" grpId="0"/>
      <p:bldP spid="71" grpId="0"/>
      <p:bldP spid="302085" grpId="0" animBg="1"/>
      <p:bldP spid="30208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4131" name="Rectangle 3">
            <a:extLst>
              <a:ext uri="{FF2B5EF4-FFF2-40B4-BE49-F238E27FC236}">
                <a16:creationId xmlns:a16="http://schemas.microsoft.com/office/drawing/2014/main" id="{0C91CBF1-7466-45C0-B2BB-5A4A43DCFDB7}"/>
              </a:ext>
            </a:extLst>
          </p:cNvPr>
          <p:cNvSpPr>
            <a:spLocks noGrp="1" noChangeArrowheads="1"/>
          </p:cNvSpPr>
          <p:nvPr>
            <p:ph type="body" idx="1"/>
          </p:nvPr>
        </p:nvSpPr>
        <p:spPr>
          <a:xfrm>
            <a:off x="657225" y="1679575"/>
            <a:ext cx="10815638" cy="4410075"/>
          </a:xfrm>
        </p:spPr>
        <p:txBody>
          <a:bodyPr/>
          <a:lstStyle/>
          <a:p>
            <a:pPr marL="342900" indent="-342900">
              <a:spcBef>
                <a:spcPct val="40000"/>
              </a:spcBef>
              <a:buClr>
                <a:srgbClr val="009383"/>
              </a:buClr>
              <a:buFont typeface="Arial" panose="020B0604020202020204" pitchFamily="34" charset="0"/>
              <a:buChar char="•"/>
            </a:pPr>
            <a:r>
              <a:rPr lang="en-US" altLang="en-US" b="0">
                <a:solidFill>
                  <a:schemeClr val="tx1"/>
                </a:solidFill>
              </a:rPr>
              <a:t>Which of the two meeting types should require more time?</a:t>
            </a:r>
          </a:p>
          <a:p>
            <a:pPr marL="342900" indent="-342900">
              <a:spcBef>
                <a:spcPct val="40000"/>
              </a:spcBef>
              <a:buClr>
                <a:srgbClr val="009383"/>
              </a:buClr>
              <a:buFont typeface="Arial" panose="020B0604020202020204" pitchFamily="34" charset="0"/>
              <a:buChar char="•"/>
            </a:pPr>
            <a:r>
              <a:rPr lang="en-US" altLang="en-US" b="0">
                <a:solidFill>
                  <a:schemeClr val="tx1"/>
                </a:solidFill>
              </a:rPr>
              <a:t>Which of the meeting types should have fewer people?</a:t>
            </a:r>
          </a:p>
          <a:p>
            <a:pPr marL="342900" indent="-342900">
              <a:spcBef>
                <a:spcPct val="40000"/>
              </a:spcBef>
              <a:buClr>
                <a:srgbClr val="009383"/>
              </a:buClr>
              <a:buFont typeface="Arial" panose="020B0604020202020204" pitchFamily="34" charset="0"/>
              <a:buChar char="•"/>
            </a:pPr>
            <a:r>
              <a:rPr lang="en-US" altLang="en-US" b="0">
                <a:solidFill>
                  <a:schemeClr val="tx1"/>
                </a:solidFill>
              </a:rPr>
              <a:t>What is one of the most common problems with status meetings?</a:t>
            </a:r>
          </a:p>
          <a:p>
            <a:pPr marL="342900" indent="-342900">
              <a:spcBef>
                <a:spcPct val="40000"/>
              </a:spcBef>
              <a:buClr>
                <a:srgbClr val="009383"/>
              </a:buClr>
              <a:buFont typeface="Arial" panose="020B0604020202020204" pitchFamily="34" charset="0"/>
              <a:buChar char="•"/>
            </a:pPr>
            <a:r>
              <a:rPr lang="en-US" altLang="en-US" b="0">
                <a:solidFill>
                  <a:schemeClr val="tx1"/>
                </a:solidFill>
              </a:rPr>
              <a:t>What is one of the most common problems with working meetings?</a:t>
            </a:r>
          </a:p>
        </p:txBody>
      </p:sp>
      <p:sp>
        <p:nvSpPr>
          <p:cNvPr id="58370" name="Slide Number Placeholder 4">
            <a:extLst>
              <a:ext uri="{FF2B5EF4-FFF2-40B4-BE49-F238E27FC236}">
                <a16:creationId xmlns:a16="http://schemas.microsoft.com/office/drawing/2014/main" id="{C24255D2-8FEB-4963-8786-7730FEBB3FC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09811013-9FAE-4121-AB42-836DF0EFB73E}" type="slidenum">
              <a:rPr lang="en-US" altLang="en-US" sz="800">
                <a:solidFill>
                  <a:schemeClr val="bg1">
                    <a:lumMod val="50000"/>
                  </a:schemeClr>
                </a:solidFill>
              </a:rPr>
              <a:pPr>
                <a:spcBef>
                  <a:spcPct val="0"/>
                </a:spcBef>
                <a:buFontTx/>
                <a:buNone/>
                <a:defRPr/>
              </a:pPr>
              <a:t>19</a:t>
            </a:fld>
            <a:endParaRPr lang="en-US" altLang="en-US" sz="800">
              <a:solidFill>
                <a:schemeClr val="bg1">
                  <a:lumMod val="50000"/>
                </a:schemeClr>
              </a:solidFill>
              <a:latin typeface="HelveticaNeue MediumExt"/>
            </a:endParaRPr>
          </a:p>
        </p:txBody>
      </p:sp>
      <p:sp>
        <p:nvSpPr>
          <p:cNvPr id="58372" name="Title 8">
            <a:extLst>
              <a:ext uri="{FF2B5EF4-FFF2-40B4-BE49-F238E27FC236}">
                <a16:creationId xmlns:a16="http://schemas.microsoft.com/office/drawing/2014/main" id="{D72AC9FD-063C-4C1C-BDB4-0E9ADAEC1C07}"/>
              </a:ext>
            </a:extLst>
          </p:cNvPr>
          <p:cNvSpPr>
            <a:spLocks noGrp="1"/>
          </p:cNvSpPr>
          <p:nvPr>
            <p:ph type="title"/>
          </p:nvPr>
        </p:nvSpPr>
        <p:spPr>
          <a:xfrm>
            <a:off x="657225" y="522288"/>
            <a:ext cx="8334375" cy="690562"/>
          </a:xfrm>
        </p:spPr>
        <p:txBody>
          <a:bodyPr rtlCol="0">
            <a:normAutofit fontScale="90000"/>
          </a:bodyPr>
          <a:lstStyle/>
          <a:p>
            <a:pPr fontAlgn="auto">
              <a:spcAft>
                <a:spcPts val="0"/>
              </a:spcAft>
              <a:defRPr/>
            </a:pPr>
            <a:r>
              <a:rPr lang="en-US" altLang="en-US" dirty="0"/>
              <a:t>Status Meetings v. Working Meetings</a:t>
            </a:r>
            <a:endParaRPr lang="en-US" altLang="en-US" dirty="0">
              <a:ea typeface="Franklin Gothic Book" panose="020B0503020102020204" pitchFamily="34" charset="0"/>
            </a:endParaRPr>
          </a:p>
        </p:txBody>
      </p:sp>
      <p:sp>
        <p:nvSpPr>
          <p:cNvPr id="7" name="TextBox 6">
            <a:extLst>
              <a:ext uri="{FF2B5EF4-FFF2-40B4-BE49-F238E27FC236}">
                <a16:creationId xmlns:a16="http://schemas.microsoft.com/office/drawing/2014/main" id="{08A17337-AE87-4130-923E-B7D91B59DBD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04131">
                                            <p:txEl>
                                              <p:pRg st="1" end="1"/>
                                            </p:txEl>
                                          </p:spTgt>
                                        </p:tgtEl>
                                        <p:attrNameLst>
                                          <p:attrName>style.visibility</p:attrName>
                                        </p:attrNameLst>
                                      </p:cBhvr>
                                      <p:to>
                                        <p:strVal val="visible"/>
                                      </p:to>
                                    </p:set>
                                    <p:anim calcmode="lin" valueType="num">
                                      <p:cBhvr>
                                        <p:cTn id="7" dur="500" fill="hold"/>
                                        <p:tgtEl>
                                          <p:spTgt spid="30413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0413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304131">
                                            <p:txEl>
                                              <p:pRg st="2" end="2"/>
                                            </p:txEl>
                                          </p:spTgt>
                                        </p:tgtEl>
                                        <p:attrNameLst>
                                          <p:attrName>style.visibility</p:attrName>
                                        </p:attrNameLst>
                                      </p:cBhvr>
                                      <p:to>
                                        <p:strVal val="visible"/>
                                      </p:to>
                                    </p:set>
                                    <p:anim calcmode="lin" valueType="num">
                                      <p:cBhvr>
                                        <p:cTn id="13" dur="500" fill="hold"/>
                                        <p:tgtEl>
                                          <p:spTgt spid="304131">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0413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304131">
                                            <p:txEl>
                                              <p:pRg st="3" end="3"/>
                                            </p:txEl>
                                          </p:spTgt>
                                        </p:tgtEl>
                                        <p:attrNameLst>
                                          <p:attrName>style.visibility</p:attrName>
                                        </p:attrNameLst>
                                      </p:cBhvr>
                                      <p:to>
                                        <p:strVal val="visible"/>
                                      </p:to>
                                    </p:set>
                                    <p:anim calcmode="lin" valueType="num">
                                      <p:cBhvr>
                                        <p:cTn id="19" dur="500" fill="hold"/>
                                        <p:tgtEl>
                                          <p:spTgt spid="30413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0413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3" descr="Start-Green-Button.jpg">
            <a:extLst>
              <a:ext uri="{FF2B5EF4-FFF2-40B4-BE49-F238E27FC236}">
                <a16:creationId xmlns:a16="http://schemas.microsoft.com/office/drawing/2014/main" id="{A656604B-71F5-457D-B680-F2DAD8A5E5F0}"/>
              </a:ext>
            </a:extLst>
          </p:cNvPr>
          <p:cNvPicPr>
            <a:picLocks noChangeAspect="1"/>
          </p:cNvPicPr>
          <p:nvPr/>
        </p:nvPicPr>
        <p:blipFill>
          <a:blip r:embed="rId3">
            <a:extLst>
              <a:ext uri="{28A0092B-C50C-407E-A947-70E740481C1C}">
                <a14:useLocalDpi xmlns:a14="http://schemas.microsoft.com/office/drawing/2010/main" val="0"/>
              </a:ext>
            </a:extLst>
          </a:blip>
          <a:srcRect t="22221" b="26945"/>
          <a:stretch>
            <a:fillRect/>
          </a:stretch>
        </p:blipFill>
        <p:spPr bwMode="auto">
          <a:xfrm>
            <a:off x="-38100" y="0"/>
            <a:ext cx="12268200"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Slide Number Placeholder 3">
            <a:extLst>
              <a:ext uri="{FF2B5EF4-FFF2-40B4-BE49-F238E27FC236}">
                <a16:creationId xmlns:a16="http://schemas.microsoft.com/office/drawing/2014/main" id="{0AC4B99B-7B7C-4D3B-96BF-F5F5286F486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787A390-3937-47E9-AEBC-3451863548D0}" type="slidenum">
              <a:rPr lang="en-US" altLang="en-US" sz="900">
                <a:solidFill>
                  <a:schemeClr val="bg1"/>
                </a:solidFill>
              </a:rPr>
              <a:pPr>
                <a:lnSpc>
                  <a:spcPct val="100000"/>
                </a:lnSpc>
                <a:spcBef>
                  <a:spcPct val="0"/>
                </a:spcBef>
                <a:buFontTx/>
                <a:buNone/>
              </a:pPr>
              <a:t>2</a:t>
            </a:fld>
            <a:endParaRPr lang="en-US" altLang="en-US" sz="900">
              <a:solidFill>
                <a:schemeClr val="bg1"/>
              </a:solidFill>
            </a:endParaRPr>
          </a:p>
        </p:txBody>
      </p:sp>
      <p:sp>
        <p:nvSpPr>
          <p:cNvPr id="8" name="Title 1">
            <a:extLst>
              <a:ext uri="{FF2B5EF4-FFF2-40B4-BE49-F238E27FC236}">
                <a16:creationId xmlns:a16="http://schemas.microsoft.com/office/drawing/2014/main" id="{4C895341-D45F-467B-9EAC-912BE01F08B5}"/>
              </a:ext>
            </a:extLst>
          </p:cNvPr>
          <p:cNvSpPr txBox="1">
            <a:spLocks/>
          </p:cNvSpPr>
          <p:nvPr/>
        </p:nvSpPr>
        <p:spPr>
          <a:xfrm>
            <a:off x="2009775" y="5014913"/>
            <a:ext cx="8369300" cy="1843087"/>
          </a:xfrm>
          <a:prstGeom prst="rect">
            <a:avLst/>
          </a:prstGeom>
        </p:spPr>
        <p:txBody>
          <a:bodyPr/>
          <a:lstStyle/>
          <a:p>
            <a:pPr algn="ctr" defTabSz="457200" eaLnBrk="1" fontAlgn="auto" hangingPunct="1">
              <a:lnSpc>
                <a:spcPts val="6060"/>
              </a:lnSpc>
              <a:spcAft>
                <a:spcPts val="0"/>
              </a:spcAft>
              <a:defRPr/>
            </a:pPr>
            <a:r>
              <a:rPr lang="en-US" sz="5000" b="0" cap="all" dirty="0">
                <a:solidFill>
                  <a:schemeClr val="bg1"/>
                </a:solidFill>
                <a:ea typeface="+mj-ea"/>
              </a:rPr>
              <a:t>A. Getting started</a:t>
            </a:r>
          </a:p>
        </p:txBody>
      </p:sp>
      <p:sp>
        <p:nvSpPr>
          <p:cNvPr id="124933" name="TextBox 4">
            <a:extLst>
              <a:ext uri="{FF2B5EF4-FFF2-40B4-BE49-F238E27FC236}">
                <a16:creationId xmlns:a16="http://schemas.microsoft.com/office/drawing/2014/main" id="{D61445CA-B114-4144-A204-E9832D567041}"/>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a:extLst>
              <a:ext uri="{FF2B5EF4-FFF2-40B4-BE49-F238E27FC236}">
                <a16:creationId xmlns:a16="http://schemas.microsoft.com/office/drawing/2014/main" id="{5F9A3B45-37DE-4542-837E-524FD7F99841}"/>
              </a:ext>
            </a:extLst>
          </p:cNvPr>
          <p:cNvSpPr>
            <a:spLocks noGrp="1" noChangeArrowheads="1"/>
          </p:cNvSpPr>
          <p:nvPr>
            <p:ph type="body" idx="1"/>
          </p:nvPr>
        </p:nvSpPr>
        <p:spPr>
          <a:xfrm>
            <a:off x="657225" y="1679575"/>
            <a:ext cx="10815638" cy="3521075"/>
          </a:xfrm>
        </p:spPr>
        <p:txBody>
          <a:bodyPr rtlCol="0">
            <a:spAutoFit/>
          </a:bodyPr>
          <a:lstStyle/>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What is it that makes a meeting </a:t>
            </a:r>
            <a:r>
              <a:rPr lang="en-US" altLang="en-US" b="0" i="1" dirty="0">
                <a:solidFill>
                  <a:schemeClr val="tx1"/>
                </a:solidFill>
              </a:rPr>
              <a:t>masterful</a:t>
            </a:r>
            <a:r>
              <a:rPr lang="en-US" altLang="en-US" b="0" dirty="0">
                <a:solidFill>
                  <a:schemeClr val="tx1"/>
                </a:solidFill>
              </a:rPr>
              <a:t>?  </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Answer the question, “You know you’ve been in a </a:t>
            </a:r>
            <a:r>
              <a:rPr lang="en-US" altLang="en-US" b="0" i="1" dirty="0">
                <a:solidFill>
                  <a:schemeClr val="tx1"/>
                </a:solidFill>
              </a:rPr>
              <a:t>masterful meeting</a:t>
            </a:r>
            <a:r>
              <a:rPr lang="en-US" altLang="en-US" b="0" dirty="0">
                <a:solidFill>
                  <a:schemeClr val="tx1"/>
                </a:solidFill>
              </a:rPr>
              <a:t> when…”</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________________________________</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________________________________</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________________________________</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________________________________</a:t>
            </a:r>
          </a:p>
          <a:p>
            <a:pPr fontAlgn="auto">
              <a:spcAft>
                <a:spcPts val="0"/>
              </a:spcAft>
              <a:buFont typeface="Wingdings" panose="05000000000000000000" pitchFamily="2" charset="2"/>
              <a:buNone/>
              <a:defRPr/>
            </a:pPr>
            <a:endParaRPr lang="en-US" altLang="en-US" b="0" dirty="0">
              <a:solidFill>
                <a:schemeClr val="tx1"/>
              </a:solidFill>
            </a:endParaRPr>
          </a:p>
        </p:txBody>
      </p:sp>
      <p:sp>
        <p:nvSpPr>
          <p:cNvPr id="60420" name="Slide Number Placeholder 4">
            <a:extLst>
              <a:ext uri="{FF2B5EF4-FFF2-40B4-BE49-F238E27FC236}">
                <a16:creationId xmlns:a16="http://schemas.microsoft.com/office/drawing/2014/main" id="{4472F128-AEFC-4770-B0CA-E1FACA804CA3}"/>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D03ADBD-A6A8-4C0E-B84C-4348FC73971E}" type="slidenum">
              <a:rPr lang="en-US" altLang="en-US" sz="800">
                <a:solidFill>
                  <a:schemeClr val="bg1">
                    <a:lumMod val="50000"/>
                  </a:schemeClr>
                </a:solidFill>
              </a:rPr>
              <a:pPr>
                <a:spcBef>
                  <a:spcPct val="0"/>
                </a:spcBef>
                <a:buFontTx/>
                <a:buNone/>
                <a:defRPr/>
              </a:pPr>
              <a:t>20</a:t>
            </a:fld>
            <a:endParaRPr lang="en-US" altLang="en-US" sz="800">
              <a:solidFill>
                <a:schemeClr val="bg1">
                  <a:lumMod val="50000"/>
                </a:schemeClr>
              </a:solidFill>
            </a:endParaRPr>
          </a:p>
        </p:txBody>
      </p:sp>
      <p:sp>
        <p:nvSpPr>
          <p:cNvPr id="60418" name="Rectangle 2">
            <a:extLst>
              <a:ext uri="{FF2B5EF4-FFF2-40B4-BE49-F238E27FC236}">
                <a16:creationId xmlns:a16="http://schemas.microsoft.com/office/drawing/2014/main" id="{6CE78670-C22A-4247-A09A-40C498010279}"/>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dirty="0"/>
              <a:t>B2. What is a </a:t>
            </a:r>
            <a:r>
              <a:rPr lang="en-US" altLang="en-US" i="1" dirty="0"/>
              <a:t>Masterful Meeting?</a:t>
            </a:r>
            <a:r>
              <a:rPr lang="en-US" altLang="en-US" dirty="0"/>
              <a:t> </a:t>
            </a:r>
          </a:p>
        </p:txBody>
      </p:sp>
      <p:sp>
        <p:nvSpPr>
          <p:cNvPr id="7" name="TextBox 6">
            <a:extLst>
              <a:ext uri="{FF2B5EF4-FFF2-40B4-BE49-F238E27FC236}">
                <a16:creationId xmlns:a16="http://schemas.microsoft.com/office/drawing/2014/main" id="{0C0DD278-5CEB-47AC-BABD-ABAEFF3EACD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3">
            <a:extLst>
              <a:ext uri="{FF2B5EF4-FFF2-40B4-BE49-F238E27FC236}">
                <a16:creationId xmlns:a16="http://schemas.microsoft.com/office/drawing/2014/main" id="{5C8BB827-A319-4383-9F20-76CF19F22DDB}"/>
              </a:ext>
            </a:extLst>
          </p:cNvPr>
          <p:cNvSpPr>
            <a:spLocks noGrp="1" noChangeArrowheads="1"/>
          </p:cNvSpPr>
          <p:nvPr>
            <p:ph type="body" idx="1"/>
          </p:nvPr>
        </p:nvSpPr>
        <p:spPr>
          <a:xfrm>
            <a:off x="657225" y="1679575"/>
            <a:ext cx="10815638" cy="938213"/>
          </a:xfrm>
        </p:spPr>
        <p:txBody>
          <a:bodyPr>
            <a:spAutoFit/>
          </a:bodyPr>
          <a:lstStyle/>
          <a:p>
            <a:pPr>
              <a:lnSpc>
                <a:spcPct val="120000"/>
              </a:lnSpc>
            </a:pPr>
            <a:r>
              <a:rPr lang="en-US" altLang="en-US" b="0">
                <a:solidFill>
                  <a:schemeClr val="tx1"/>
                </a:solidFill>
              </a:rPr>
              <a:t>A </a:t>
            </a:r>
            <a:r>
              <a:rPr lang="en-US" altLang="en-US" i="1">
                <a:solidFill>
                  <a:srgbClr val="009383"/>
                </a:solidFill>
              </a:rPr>
              <a:t>masterful meeting </a:t>
            </a:r>
            <a:r>
              <a:rPr lang="en-US" altLang="en-US" b="0">
                <a:solidFill>
                  <a:schemeClr val="tx1"/>
                </a:solidFill>
              </a:rPr>
              <a:t>is a well-prepared, well-executed, and results-oriented meeting with a timely start, a decisive close, and a clear follow-up plan. </a:t>
            </a:r>
          </a:p>
        </p:txBody>
      </p:sp>
      <p:sp>
        <p:nvSpPr>
          <p:cNvPr id="62468" name="Slide Number Placeholder 4">
            <a:extLst>
              <a:ext uri="{FF2B5EF4-FFF2-40B4-BE49-F238E27FC236}">
                <a16:creationId xmlns:a16="http://schemas.microsoft.com/office/drawing/2014/main" id="{48DE47EA-ED2C-40D3-82AA-31B16AFDB50F}"/>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8B16ACFE-8B8A-427B-918A-26E020E5830A}" type="slidenum">
              <a:rPr lang="en-US" altLang="en-US" sz="800">
                <a:solidFill>
                  <a:schemeClr val="bg1">
                    <a:lumMod val="50000"/>
                  </a:schemeClr>
                </a:solidFill>
              </a:rPr>
              <a:pPr>
                <a:spcBef>
                  <a:spcPct val="0"/>
                </a:spcBef>
                <a:buFontTx/>
                <a:buNone/>
                <a:defRPr/>
              </a:pPr>
              <a:t>21</a:t>
            </a:fld>
            <a:endParaRPr lang="en-US" altLang="en-US" sz="800">
              <a:solidFill>
                <a:schemeClr val="bg1">
                  <a:lumMod val="50000"/>
                </a:schemeClr>
              </a:solidFill>
            </a:endParaRPr>
          </a:p>
        </p:txBody>
      </p:sp>
      <p:sp>
        <p:nvSpPr>
          <p:cNvPr id="62466" name="Rectangle 2">
            <a:extLst>
              <a:ext uri="{FF2B5EF4-FFF2-40B4-BE49-F238E27FC236}">
                <a16:creationId xmlns:a16="http://schemas.microsoft.com/office/drawing/2014/main" id="{480F7C83-A75D-4D3A-9815-72FEEBBA851F}"/>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a:t>B3. </a:t>
            </a:r>
            <a:r>
              <a:rPr lang="en-US" altLang="en-US" i="1"/>
              <a:t>Masterful Meeting </a:t>
            </a:r>
            <a:r>
              <a:rPr lang="en-US" altLang="en-US"/>
              <a:t>Definition </a:t>
            </a:r>
          </a:p>
        </p:txBody>
      </p:sp>
      <p:sp>
        <p:nvSpPr>
          <p:cNvPr id="7" name="TextBox 6">
            <a:extLst>
              <a:ext uri="{FF2B5EF4-FFF2-40B4-BE49-F238E27FC236}">
                <a16:creationId xmlns:a16="http://schemas.microsoft.com/office/drawing/2014/main" id="{58C954CE-FC62-48F5-9917-EB1FD43C2AF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Slide Number Placeholder 3">
            <a:extLst>
              <a:ext uri="{FF2B5EF4-FFF2-40B4-BE49-F238E27FC236}">
                <a16:creationId xmlns:a16="http://schemas.microsoft.com/office/drawing/2014/main" id="{98BB745F-4220-401A-B2C5-804A0083052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E6AE0CE-047F-47C5-84CC-A54ABBA92588}" type="slidenum">
              <a:rPr lang="en-US" altLang="en-US" sz="800">
                <a:solidFill>
                  <a:schemeClr val="bg1">
                    <a:lumMod val="50000"/>
                  </a:schemeClr>
                </a:solidFill>
              </a:rPr>
              <a:pPr>
                <a:spcBef>
                  <a:spcPct val="0"/>
                </a:spcBef>
                <a:buFontTx/>
                <a:buNone/>
                <a:defRPr/>
              </a:pPr>
              <a:t>22</a:t>
            </a:fld>
            <a:endParaRPr lang="en-US" altLang="en-US" sz="800">
              <a:solidFill>
                <a:schemeClr val="bg1">
                  <a:lumMod val="50000"/>
                </a:schemeClr>
              </a:solidFill>
            </a:endParaRPr>
          </a:p>
        </p:txBody>
      </p:sp>
      <p:sp>
        <p:nvSpPr>
          <p:cNvPr id="64514" name="Rectangle 2">
            <a:extLst>
              <a:ext uri="{FF2B5EF4-FFF2-40B4-BE49-F238E27FC236}">
                <a16:creationId xmlns:a16="http://schemas.microsoft.com/office/drawing/2014/main" id="{CCF2ED5F-27E8-4A6F-8C2A-55B2C7408C54}"/>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sz="4000" dirty="0"/>
              <a:t>B3. </a:t>
            </a:r>
            <a:r>
              <a:rPr lang="en-US" altLang="en-US" sz="4000" i="1" dirty="0"/>
              <a:t>Masterful Meeting </a:t>
            </a:r>
            <a:r>
              <a:rPr lang="en-US" altLang="en-US" sz="4000" dirty="0"/>
              <a:t>Definition</a:t>
            </a:r>
          </a:p>
        </p:txBody>
      </p:sp>
      <p:sp>
        <p:nvSpPr>
          <p:cNvPr id="165892" name="Text Box 32">
            <a:extLst>
              <a:ext uri="{FF2B5EF4-FFF2-40B4-BE49-F238E27FC236}">
                <a16:creationId xmlns:a16="http://schemas.microsoft.com/office/drawing/2014/main" id="{2D58B179-141D-4007-9C71-CD780767E282}"/>
              </a:ext>
            </a:extLst>
          </p:cNvPr>
          <p:cNvSpPr txBox="1">
            <a:spLocks noChangeArrowheads="1"/>
          </p:cNvSpPr>
          <p:nvPr/>
        </p:nvSpPr>
        <p:spPr bwMode="auto">
          <a:xfrm>
            <a:off x="4349750" y="1192213"/>
            <a:ext cx="30607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600">
                <a:solidFill>
                  <a:srgbClr val="009383"/>
                </a:solidFill>
              </a:rPr>
              <a:t>18 Characteristics</a:t>
            </a:r>
          </a:p>
        </p:txBody>
      </p:sp>
      <p:graphicFrame>
        <p:nvGraphicFramePr>
          <p:cNvPr id="38" name="Diagram 37">
            <a:extLst>
              <a:ext uri="{FF2B5EF4-FFF2-40B4-BE49-F238E27FC236}">
                <a16:creationId xmlns:a16="http://schemas.microsoft.com/office/drawing/2014/main" id="{2B2DF966-12C9-42BB-9588-5DF7BD9C7649}"/>
              </a:ext>
            </a:extLst>
          </p:cNvPr>
          <p:cNvGraphicFramePr/>
          <p:nvPr/>
        </p:nvGraphicFramePr>
        <p:xfrm>
          <a:off x="2346325" y="1752600"/>
          <a:ext cx="7864475" cy="4517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5894" name="Text Box 10">
            <a:extLst>
              <a:ext uri="{FF2B5EF4-FFF2-40B4-BE49-F238E27FC236}">
                <a16:creationId xmlns:a16="http://schemas.microsoft.com/office/drawing/2014/main" id="{8D3E25DE-CC1F-40C5-8A88-42672FA001AE}"/>
              </a:ext>
            </a:extLst>
          </p:cNvPr>
          <p:cNvSpPr txBox="1">
            <a:spLocks noChangeArrowheads="1"/>
          </p:cNvSpPr>
          <p:nvPr/>
        </p:nvSpPr>
        <p:spPr bwMode="auto">
          <a:xfrm>
            <a:off x="7281863" y="2074863"/>
            <a:ext cx="1023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Advance</a:t>
            </a:r>
            <a:br>
              <a:rPr lang="en-US" altLang="en-US" sz="1200">
                <a:solidFill>
                  <a:schemeClr val="bg1"/>
                </a:solidFill>
              </a:rPr>
            </a:br>
            <a:r>
              <a:rPr lang="en-US" altLang="en-US" sz="1200">
                <a:solidFill>
                  <a:schemeClr val="bg1"/>
                </a:solidFill>
              </a:rPr>
              <a:t>Notification</a:t>
            </a:r>
          </a:p>
        </p:txBody>
      </p:sp>
      <p:sp>
        <p:nvSpPr>
          <p:cNvPr id="165895" name="Text Box 11">
            <a:extLst>
              <a:ext uri="{FF2B5EF4-FFF2-40B4-BE49-F238E27FC236}">
                <a16:creationId xmlns:a16="http://schemas.microsoft.com/office/drawing/2014/main" id="{171107E2-3EFE-41BA-A56E-7952FD53E07F}"/>
              </a:ext>
            </a:extLst>
          </p:cNvPr>
          <p:cNvSpPr txBox="1">
            <a:spLocks noChangeArrowheads="1"/>
          </p:cNvSpPr>
          <p:nvPr/>
        </p:nvSpPr>
        <p:spPr bwMode="auto">
          <a:xfrm>
            <a:off x="8364538" y="2074863"/>
            <a:ext cx="684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Right</a:t>
            </a:r>
            <a:br>
              <a:rPr lang="en-US" altLang="en-US" sz="1200">
                <a:solidFill>
                  <a:schemeClr val="bg1"/>
                </a:solidFill>
              </a:rPr>
            </a:br>
            <a:r>
              <a:rPr lang="en-US" altLang="en-US" sz="1200">
                <a:solidFill>
                  <a:schemeClr val="bg1"/>
                </a:solidFill>
              </a:rPr>
              <a:t>People</a:t>
            </a:r>
          </a:p>
        </p:txBody>
      </p:sp>
      <p:sp>
        <p:nvSpPr>
          <p:cNvPr id="165896" name="Text Box 12">
            <a:extLst>
              <a:ext uri="{FF2B5EF4-FFF2-40B4-BE49-F238E27FC236}">
                <a16:creationId xmlns:a16="http://schemas.microsoft.com/office/drawing/2014/main" id="{ECB362E5-FFA6-4D9B-B39B-F69016A3AA5C}"/>
              </a:ext>
            </a:extLst>
          </p:cNvPr>
          <p:cNvSpPr txBox="1">
            <a:spLocks noChangeArrowheads="1"/>
          </p:cNvSpPr>
          <p:nvPr/>
        </p:nvSpPr>
        <p:spPr bwMode="auto">
          <a:xfrm>
            <a:off x="9034463" y="2074863"/>
            <a:ext cx="1023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Right</a:t>
            </a:r>
            <a:br>
              <a:rPr lang="en-US" altLang="en-US" sz="1200">
                <a:solidFill>
                  <a:schemeClr val="bg1"/>
                </a:solidFill>
              </a:rPr>
            </a:br>
            <a:r>
              <a:rPr lang="en-US" altLang="en-US" sz="1200">
                <a:solidFill>
                  <a:schemeClr val="bg1"/>
                </a:solidFill>
              </a:rPr>
              <a:t>Information</a:t>
            </a:r>
          </a:p>
        </p:txBody>
      </p:sp>
      <p:sp>
        <p:nvSpPr>
          <p:cNvPr id="165897" name="Text Box 14">
            <a:extLst>
              <a:ext uri="{FF2B5EF4-FFF2-40B4-BE49-F238E27FC236}">
                <a16:creationId xmlns:a16="http://schemas.microsoft.com/office/drawing/2014/main" id="{24C73236-6601-4DF4-9BEE-671086278751}"/>
              </a:ext>
            </a:extLst>
          </p:cNvPr>
          <p:cNvSpPr txBox="1">
            <a:spLocks noChangeArrowheads="1"/>
          </p:cNvSpPr>
          <p:nvPr/>
        </p:nvSpPr>
        <p:spPr bwMode="auto">
          <a:xfrm>
            <a:off x="6019800" y="1979613"/>
            <a:ext cx="12684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Clear Purpose,</a:t>
            </a:r>
            <a:br>
              <a:rPr lang="en-US" altLang="en-US" sz="1200">
                <a:solidFill>
                  <a:schemeClr val="bg1"/>
                </a:solidFill>
              </a:rPr>
            </a:br>
            <a:r>
              <a:rPr lang="en-US" altLang="en-US" sz="1200">
                <a:solidFill>
                  <a:schemeClr val="bg1"/>
                </a:solidFill>
              </a:rPr>
              <a:t>Products, </a:t>
            </a:r>
            <a:br>
              <a:rPr lang="en-US" altLang="en-US" sz="1200">
                <a:solidFill>
                  <a:schemeClr val="bg1"/>
                </a:solidFill>
              </a:rPr>
            </a:br>
            <a:r>
              <a:rPr lang="en-US" altLang="en-US" sz="1200">
                <a:solidFill>
                  <a:schemeClr val="bg1"/>
                </a:solidFill>
              </a:rPr>
              <a:t>Agenda</a:t>
            </a:r>
          </a:p>
        </p:txBody>
      </p:sp>
      <p:sp>
        <p:nvSpPr>
          <p:cNvPr id="165898" name="Text Box 15">
            <a:extLst>
              <a:ext uri="{FF2B5EF4-FFF2-40B4-BE49-F238E27FC236}">
                <a16:creationId xmlns:a16="http://schemas.microsoft.com/office/drawing/2014/main" id="{2D22DEDE-EE53-4EA2-9CE0-8C1E44DECED8}"/>
              </a:ext>
            </a:extLst>
          </p:cNvPr>
          <p:cNvSpPr txBox="1">
            <a:spLocks noChangeArrowheads="1"/>
          </p:cNvSpPr>
          <p:nvPr/>
        </p:nvSpPr>
        <p:spPr bwMode="auto">
          <a:xfrm>
            <a:off x="7861300" y="3200400"/>
            <a:ext cx="97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Key Issues</a:t>
            </a:r>
            <a:br>
              <a:rPr lang="en-US" altLang="en-US" sz="1200">
                <a:solidFill>
                  <a:schemeClr val="bg1"/>
                </a:solidFill>
              </a:rPr>
            </a:br>
            <a:r>
              <a:rPr lang="en-US" altLang="en-US" sz="1200">
                <a:solidFill>
                  <a:schemeClr val="bg1"/>
                </a:solidFill>
              </a:rPr>
              <a:t>Identified</a:t>
            </a:r>
          </a:p>
        </p:txBody>
      </p:sp>
      <p:grpSp>
        <p:nvGrpSpPr>
          <p:cNvPr id="165899" name="Group 44">
            <a:extLst>
              <a:ext uri="{FF2B5EF4-FFF2-40B4-BE49-F238E27FC236}">
                <a16:creationId xmlns:a16="http://schemas.microsoft.com/office/drawing/2014/main" id="{77762C53-5B54-4613-A9E8-10E8448D2711}"/>
              </a:ext>
            </a:extLst>
          </p:cNvPr>
          <p:cNvGrpSpPr>
            <a:grpSpLocks/>
          </p:cNvGrpSpPr>
          <p:nvPr/>
        </p:nvGrpSpPr>
        <p:grpSpPr bwMode="auto">
          <a:xfrm>
            <a:off x="8864600" y="3030538"/>
            <a:ext cx="1193800" cy="931862"/>
            <a:chOff x="7340600" y="3030538"/>
            <a:chExt cx="1193800" cy="931862"/>
          </a:xfrm>
        </p:grpSpPr>
        <p:sp>
          <p:nvSpPr>
            <p:cNvPr id="165913" name="Text Box 16">
              <a:extLst>
                <a:ext uri="{FF2B5EF4-FFF2-40B4-BE49-F238E27FC236}">
                  <a16:creationId xmlns:a16="http://schemas.microsoft.com/office/drawing/2014/main" id="{A3E9BCC2-4B44-4A04-9D4F-D85E0C5B7E42}"/>
                </a:ext>
              </a:extLst>
            </p:cNvPr>
            <p:cNvSpPr txBox="1">
              <a:spLocks noChangeArrowheads="1"/>
            </p:cNvSpPr>
            <p:nvPr/>
          </p:nvSpPr>
          <p:spPr bwMode="auto">
            <a:xfrm>
              <a:off x="7588250" y="3030538"/>
              <a:ext cx="94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Agenda</a:t>
              </a:r>
              <a:br>
                <a:rPr lang="en-US" altLang="en-US" sz="1200">
                  <a:solidFill>
                    <a:schemeClr val="bg1"/>
                  </a:solidFill>
                </a:rPr>
              </a:br>
              <a:r>
                <a:rPr lang="en-US" altLang="en-US" sz="1200">
                  <a:solidFill>
                    <a:schemeClr val="bg1"/>
                  </a:solidFill>
                </a:rPr>
                <a:t>Confirmed</a:t>
              </a:r>
            </a:p>
          </p:txBody>
        </p:sp>
        <p:sp>
          <p:nvSpPr>
            <p:cNvPr id="165914" name="Text Box 17">
              <a:extLst>
                <a:ext uri="{FF2B5EF4-FFF2-40B4-BE49-F238E27FC236}">
                  <a16:creationId xmlns:a16="http://schemas.microsoft.com/office/drawing/2014/main" id="{D7D6507C-EBD9-46F8-A5CB-5D724A1CCB36}"/>
                </a:ext>
              </a:extLst>
            </p:cNvPr>
            <p:cNvSpPr txBox="1">
              <a:spLocks noChangeArrowheads="1"/>
            </p:cNvSpPr>
            <p:nvPr/>
          </p:nvSpPr>
          <p:spPr bwMode="auto">
            <a:xfrm>
              <a:off x="7340600" y="3505200"/>
              <a:ext cx="119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Ground Rules</a:t>
              </a:r>
              <a:br>
                <a:rPr lang="en-US" altLang="en-US" sz="1200">
                  <a:solidFill>
                    <a:schemeClr val="bg1"/>
                  </a:solidFill>
                </a:rPr>
              </a:br>
              <a:r>
                <a:rPr lang="en-US" altLang="en-US" sz="1200">
                  <a:solidFill>
                    <a:schemeClr val="bg1"/>
                  </a:solidFill>
                </a:rPr>
                <a:t>Reviewed</a:t>
              </a:r>
            </a:p>
          </p:txBody>
        </p:sp>
      </p:grpSp>
      <p:grpSp>
        <p:nvGrpSpPr>
          <p:cNvPr id="165900" name="Group 45">
            <a:extLst>
              <a:ext uri="{FF2B5EF4-FFF2-40B4-BE49-F238E27FC236}">
                <a16:creationId xmlns:a16="http://schemas.microsoft.com/office/drawing/2014/main" id="{27F7A60E-3070-4623-B4C3-DE909B8BD8B5}"/>
              </a:ext>
            </a:extLst>
          </p:cNvPr>
          <p:cNvGrpSpPr>
            <a:grpSpLocks/>
          </p:cNvGrpSpPr>
          <p:nvPr/>
        </p:nvGrpSpPr>
        <p:grpSpPr bwMode="auto">
          <a:xfrm>
            <a:off x="6019800" y="3030538"/>
            <a:ext cx="1589088" cy="931862"/>
            <a:chOff x="4495057" y="3030538"/>
            <a:chExt cx="1589088" cy="931862"/>
          </a:xfrm>
        </p:grpSpPr>
        <p:sp>
          <p:nvSpPr>
            <p:cNvPr id="165911" name="Text Box 13">
              <a:extLst>
                <a:ext uri="{FF2B5EF4-FFF2-40B4-BE49-F238E27FC236}">
                  <a16:creationId xmlns:a16="http://schemas.microsoft.com/office/drawing/2014/main" id="{C5DAFE72-328B-43FF-8E87-C2842DD5A749}"/>
                </a:ext>
              </a:extLst>
            </p:cNvPr>
            <p:cNvSpPr txBox="1">
              <a:spLocks noChangeArrowheads="1"/>
            </p:cNvSpPr>
            <p:nvPr/>
          </p:nvSpPr>
          <p:spPr bwMode="auto">
            <a:xfrm>
              <a:off x="4934795" y="3505200"/>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Timely </a:t>
              </a:r>
              <a:br>
                <a:rPr lang="en-US" altLang="en-US" sz="1200">
                  <a:solidFill>
                    <a:schemeClr val="bg1"/>
                  </a:solidFill>
                </a:rPr>
              </a:br>
              <a:r>
                <a:rPr lang="en-US" altLang="en-US" sz="1200">
                  <a:solidFill>
                    <a:schemeClr val="bg1"/>
                  </a:solidFill>
                </a:rPr>
                <a:t>Start</a:t>
              </a:r>
            </a:p>
          </p:txBody>
        </p:sp>
        <p:sp>
          <p:nvSpPr>
            <p:cNvPr id="165912" name="Text Box 30">
              <a:extLst>
                <a:ext uri="{FF2B5EF4-FFF2-40B4-BE49-F238E27FC236}">
                  <a16:creationId xmlns:a16="http://schemas.microsoft.com/office/drawing/2014/main" id="{66C0FA86-8A76-4892-854A-3BC4AAB23379}"/>
                </a:ext>
              </a:extLst>
            </p:cNvPr>
            <p:cNvSpPr txBox="1">
              <a:spLocks noChangeArrowheads="1"/>
            </p:cNvSpPr>
            <p:nvPr/>
          </p:nvSpPr>
          <p:spPr bwMode="auto">
            <a:xfrm>
              <a:off x="4495057" y="3030538"/>
              <a:ext cx="158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Purpose and </a:t>
              </a:r>
              <a:br>
                <a:rPr lang="en-US" altLang="en-US" sz="1200">
                  <a:solidFill>
                    <a:schemeClr val="bg1"/>
                  </a:solidFill>
                </a:rPr>
              </a:br>
              <a:r>
                <a:rPr lang="en-US" altLang="en-US" sz="1200">
                  <a:solidFill>
                    <a:schemeClr val="bg1"/>
                  </a:solidFill>
                </a:rPr>
                <a:t>Products Reviewed</a:t>
              </a:r>
            </a:p>
          </p:txBody>
        </p:sp>
      </p:grpSp>
      <p:sp>
        <p:nvSpPr>
          <p:cNvPr id="165901" name="Text Box 18">
            <a:extLst>
              <a:ext uri="{FF2B5EF4-FFF2-40B4-BE49-F238E27FC236}">
                <a16:creationId xmlns:a16="http://schemas.microsoft.com/office/drawing/2014/main" id="{C5D4F6A1-0554-4594-8F0D-44DA29F9E72D}"/>
              </a:ext>
            </a:extLst>
          </p:cNvPr>
          <p:cNvSpPr txBox="1">
            <a:spLocks noChangeArrowheads="1"/>
          </p:cNvSpPr>
          <p:nvPr/>
        </p:nvSpPr>
        <p:spPr bwMode="auto">
          <a:xfrm>
            <a:off x="8905875" y="4140200"/>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Steady</a:t>
            </a:r>
            <a:br>
              <a:rPr lang="en-US" altLang="en-US" sz="1200">
                <a:solidFill>
                  <a:schemeClr val="bg1"/>
                </a:solidFill>
              </a:rPr>
            </a:br>
            <a:r>
              <a:rPr lang="en-US" altLang="en-US" sz="1200">
                <a:solidFill>
                  <a:schemeClr val="bg1"/>
                </a:solidFill>
              </a:rPr>
              <a:t>Meeting Flow</a:t>
            </a:r>
          </a:p>
        </p:txBody>
      </p:sp>
      <p:sp>
        <p:nvSpPr>
          <p:cNvPr id="165902" name="Text Box 19">
            <a:extLst>
              <a:ext uri="{FF2B5EF4-FFF2-40B4-BE49-F238E27FC236}">
                <a16:creationId xmlns:a16="http://schemas.microsoft.com/office/drawing/2014/main" id="{AA89D472-089F-41B6-AEB5-C1C4113EBEC6}"/>
              </a:ext>
            </a:extLst>
          </p:cNvPr>
          <p:cNvSpPr txBox="1">
            <a:spLocks noChangeArrowheads="1"/>
          </p:cNvSpPr>
          <p:nvPr/>
        </p:nvSpPr>
        <p:spPr bwMode="auto">
          <a:xfrm>
            <a:off x="7553325" y="4256088"/>
            <a:ext cx="1117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Positive, </a:t>
            </a:r>
            <a:br>
              <a:rPr lang="en-US" altLang="en-US" sz="1200">
                <a:solidFill>
                  <a:schemeClr val="bg1"/>
                </a:solidFill>
              </a:rPr>
            </a:br>
            <a:r>
              <a:rPr lang="en-US" altLang="en-US" sz="1200">
                <a:solidFill>
                  <a:schemeClr val="bg1"/>
                </a:solidFill>
              </a:rPr>
              <a:t>Energetic </a:t>
            </a:r>
            <a:br>
              <a:rPr lang="en-US" altLang="en-US" sz="1200">
                <a:solidFill>
                  <a:schemeClr val="bg1"/>
                </a:solidFill>
              </a:rPr>
            </a:br>
            <a:r>
              <a:rPr lang="en-US" altLang="en-US" sz="1200">
                <a:solidFill>
                  <a:schemeClr val="bg1"/>
                </a:solidFill>
              </a:rPr>
              <a:t>Participation</a:t>
            </a:r>
          </a:p>
        </p:txBody>
      </p:sp>
      <p:sp>
        <p:nvSpPr>
          <p:cNvPr id="165903" name="Text Box 20">
            <a:extLst>
              <a:ext uri="{FF2B5EF4-FFF2-40B4-BE49-F238E27FC236}">
                <a16:creationId xmlns:a16="http://schemas.microsoft.com/office/drawing/2014/main" id="{B7CF225E-ED16-47DD-95AD-E68015794AD8}"/>
              </a:ext>
            </a:extLst>
          </p:cNvPr>
          <p:cNvSpPr txBox="1">
            <a:spLocks noChangeArrowheads="1"/>
          </p:cNvSpPr>
          <p:nvPr/>
        </p:nvSpPr>
        <p:spPr bwMode="auto">
          <a:xfrm>
            <a:off x="6013450" y="4140200"/>
            <a:ext cx="141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Thoughtful</a:t>
            </a:r>
            <a:br>
              <a:rPr lang="en-US" altLang="en-US" sz="1200">
                <a:solidFill>
                  <a:schemeClr val="bg1"/>
                </a:solidFill>
              </a:rPr>
            </a:br>
            <a:r>
              <a:rPr lang="en-US" altLang="en-US" sz="1200">
                <a:solidFill>
                  <a:schemeClr val="bg1"/>
                </a:solidFill>
              </a:rPr>
              <a:t>Decision-making</a:t>
            </a:r>
          </a:p>
        </p:txBody>
      </p:sp>
      <p:sp>
        <p:nvSpPr>
          <p:cNvPr id="165904" name="Text Box 21">
            <a:extLst>
              <a:ext uri="{FF2B5EF4-FFF2-40B4-BE49-F238E27FC236}">
                <a16:creationId xmlns:a16="http://schemas.microsoft.com/office/drawing/2014/main" id="{CDD19B2F-3C0C-4675-8082-3F9D5A87B67A}"/>
              </a:ext>
            </a:extLst>
          </p:cNvPr>
          <p:cNvSpPr txBox="1">
            <a:spLocks noChangeArrowheads="1"/>
          </p:cNvSpPr>
          <p:nvPr/>
        </p:nvSpPr>
        <p:spPr bwMode="auto">
          <a:xfrm>
            <a:off x="9061450" y="4572000"/>
            <a:ext cx="99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Focused</a:t>
            </a:r>
            <a:br>
              <a:rPr lang="en-US" altLang="en-US" sz="1200">
                <a:solidFill>
                  <a:schemeClr val="bg1"/>
                </a:solidFill>
              </a:rPr>
            </a:br>
            <a:r>
              <a:rPr lang="en-US" altLang="en-US" sz="1200">
                <a:solidFill>
                  <a:schemeClr val="bg1"/>
                </a:solidFill>
              </a:rPr>
              <a:t>Discussion</a:t>
            </a:r>
          </a:p>
        </p:txBody>
      </p:sp>
      <p:sp>
        <p:nvSpPr>
          <p:cNvPr id="165905" name="Text Box 29">
            <a:extLst>
              <a:ext uri="{FF2B5EF4-FFF2-40B4-BE49-F238E27FC236}">
                <a16:creationId xmlns:a16="http://schemas.microsoft.com/office/drawing/2014/main" id="{3FD94BA9-1EDC-45F9-A2A8-7BFAE43D47EB}"/>
              </a:ext>
            </a:extLst>
          </p:cNvPr>
          <p:cNvSpPr txBox="1">
            <a:spLocks noChangeArrowheads="1"/>
          </p:cNvSpPr>
          <p:nvPr/>
        </p:nvSpPr>
        <p:spPr bwMode="auto">
          <a:xfrm>
            <a:off x="6164263" y="4572000"/>
            <a:ext cx="1114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Constructive</a:t>
            </a:r>
            <a:br>
              <a:rPr lang="en-US" altLang="en-US" sz="1200">
                <a:solidFill>
                  <a:schemeClr val="bg1"/>
                </a:solidFill>
              </a:rPr>
            </a:br>
            <a:r>
              <a:rPr lang="en-US" altLang="en-US" sz="1200">
                <a:solidFill>
                  <a:schemeClr val="bg1"/>
                </a:solidFill>
              </a:rPr>
              <a:t>Conflict</a:t>
            </a:r>
          </a:p>
        </p:txBody>
      </p:sp>
      <p:sp>
        <p:nvSpPr>
          <p:cNvPr id="165906" name="Text Box 22">
            <a:extLst>
              <a:ext uri="{FF2B5EF4-FFF2-40B4-BE49-F238E27FC236}">
                <a16:creationId xmlns:a16="http://schemas.microsoft.com/office/drawing/2014/main" id="{0E2251CA-50CB-4E4C-AE79-FC77A9C0C11C}"/>
              </a:ext>
            </a:extLst>
          </p:cNvPr>
          <p:cNvSpPr txBox="1">
            <a:spLocks noChangeArrowheads="1"/>
          </p:cNvSpPr>
          <p:nvPr/>
        </p:nvSpPr>
        <p:spPr bwMode="auto">
          <a:xfrm>
            <a:off x="6183313" y="5492750"/>
            <a:ext cx="903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Decisions</a:t>
            </a:r>
            <a:br>
              <a:rPr lang="en-US" altLang="en-US" sz="1200">
                <a:solidFill>
                  <a:schemeClr val="bg1"/>
                </a:solidFill>
              </a:rPr>
            </a:br>
            <a:r>
              <a:rPr lang="en-US" altLang="en-US" sz="1200">
                <a:solidFill>
                  <a:schemeClr val="bg1"/>
                </a:solidFill>
              </a:rPr>
              <a:t>Reviewed</a:t>
            </a:r>
          </a:p>
        </p:txBody>
      </p:sp>
      <p:sp>
        <p:nvSpPr>
          <p:cNvPr id="165907" name="Text Box 23">
            <a:extLst>
              <a:ext uri="{FF2B5EF4-FFF2-40B4-BE49-F238E27FC236}">
                <a16:creationId xmlns:a16="http://schemas.microsoft.com/office/drawing/2014/main" id="{2D65924E-CF1A-4A3D-A2BD-B889A772F573}"/>
              </a:ext>
            </a:extLst>
          </p:cNvPr>
          <p:cNvSpPr txBox="1">
            <a:spLocks noChangeArrowheads="1"/>
          </p:cNvSpPr>
          <p:nvPr/>
        </p:nvSpPr>
        <p:spPr bwMode="auto">
          <a:xfrm>
            <a:off x="9085263" y="5492750"/>
            <a:ext cx="973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Follow-up</a:t>
            </a:r>
            <a:br>
              <a:rPr lang="en-US" altLang="en-US" sz="1200">
                <a:solidFill>
                  <a:schemeClr val="bg1"/>
                </a:solidFill>
              </a:rPr>
            </a:br>
            <a:r>
              <a:rPr lang="en-US" altLang="en-US" sz="1200">
                <a:solidFill>
                  <a:schemeClr val="bg1"/>
                </a:solidFill>
              </a:rPr>
              <a:t>on Actions</a:t>
            </a:r>
          </a:p>
        </p:txBody>
      </p:sp>
      <p:sp>
        <p:nvSpPr>
          <p:cNvPr id="165908" name="Text Box 24">
            <a:extLst>
              <a:ext uri="{FF2B5EF4-FFF2-40B4-BE49-F238E27FC236}">
                <a16:creationId xmlns:a16="http://schemas.microsoft.com/office/drawing/2014/main" id="{24C9AEE4-097C-45B4-AF12-28FAE779E41D}"/>
              </a:ext>
            </a:extLst>
          </p:cNvPr>
          <p:cNvSpPr txBox="1">
            <a:spLocks noChangeArrowheads="1"/>
          </p:cNvSpPr>
          <p:nvPr/>
        </p:nvSpPr>
        <p:spPr bwMode="auto">
          <a:xfrm>
            <a:off x="8115300" y="5492750"/>
            <a:ext cx="87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Summary</a:t>
            </a:r>
            <a:br>
              <a:rPr lang="en-US" altLang="en-US" sz="1200">
                <a:solidFill>
                  <a:schemeClr val="bg1"/>
                </a:solidFill>
              </a:rPr>
            </a:br>
            <a:r>
              <a:rPr lang="en-US" altLang="en-US" sz="1200">
                <a:solidFill>
                  <a:schemeClr val="bg1"/>
                </a:solidFill>
              </a:rPr>
              <a:t>Provided</a:t>
            </a:r>
          </a:p>
        </p:txBody>
      </p:sp>
      <p:sp>
        <p:nvSpPr>
          <p:cNvPr id="165909" name="Text Box 31">
            <a:extLst>
              <a:ext uri="{FF2B5EF4-FFF2-40B4-BE49-F238E27FC236}">
                <a16:creationId xmlns:a16="http://schemas.microsoft.com/office/drawing/2014/main" id="{C4C39588-766F-4A99-99D7-7596C3CE5FAE}"/>
              </a:ext>
            </a:extLst>
          </p:cNvPr>
          <p:cNvSpPr txBox="1">
            <a:spLocks noChangeArrowheads="1"/>
          </p:cNvSpPr>
          <p:nvPr/>
        </p:nvSpPr>
        <p:spPr bwMode="auto">
          <a:xfrm>
            <a:off x="7239000" y="5492750"/>
            <a:ext cx="70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200">
                <a:solidFill>
                  <a:schemeClr val="bg1"/>
                </a:solidFill>
              </a:rPr>
              <a:t>Timely </a:t>
            </a:r>
            <a:br>
              <a:rPr lang="en-US" altLang="en-US" sz="1200">
                <a:solidFill>
                  <a:schemeClr val="bg1"/>
                </a:solidFill>
              </a:rPr>
            </a:br>
            <a:r>
              <a:rPr lang="en-US" altLang="en-US" sz="1200">
                <a:solidFill>
                  <a:schemeClr val="bg1"/>
                </a:solidFill>
              </a:rPr>
              <a:t>Finish</a:t>
            </a:r>
          </a:p>
        </p:txBody>
      </p:sp>
      <p:sp>
        <p:nvSpPr>
          <p:cNvPr id="28" name="TextBox 27">
            <a:extLst>
              <a:ext uri="{FF2B5EF4-FFF2-40B4-BE49-F238E27FC236}">
                <a16:creationId xmlns:a16="http://schemas.microsoft.com/office/drawing/2014/main" id="{BDD095C6-511D-4352-B4D3-D077B8DF056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Slide Number Placeholder 3">
            <a:extLst>
              <a:ext uri="{FF2B5EF4-FFF2-40B4-BE49-F238E27FC236}">
                <a16:creationId xmlns:a16="http://schemas.microsoft.com/office/drawing/2014/main" id="{D6455083-5D53-488E-8C22-0858AB1E42B5}"/>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64CD7E5F-B1FB-4184-B2EC-41C5F33A38FB}" type="slidenum">
              <a:rPr lang="en-US" altLang="en-US" sz="800">
                <a:solidFill>
                  <a:schemeClr val="bg1">
                    <a:lumMod val="50000"/>
                  </a:schemeClr>
                </a:solidFill>
              </a:rPr>
              <a:pPr>
                <a:spcBef>
                  <a:spcPct val="0"/>
                </a:spcBef>
                <a:buFontTx/>
                <a:buNone/>
                <a:defRPr/>
              </a:pPr>
              <a:t>23</a:t>
            </a:fld>
            <a:endParaRPr lang="en-US" altLang="en-US" sz="800">
              <a:solidFill>
                <a:schemeClr val="bg1">
                  <a:lumMod val="50000"/>
                </a:schemeClr>
              </a:solidFill>
            </a:endParaRPr>
          </a:p>
        </p:txBody>
      </p:sp>
      <p:sp>
        <p:nvSpPr>
          <p:cNvPr id="66562" name="Title 1">
            <a:extLst>
              <a:ext uri="{FF2B5EF4-FFF2-40B4-BE49-F238E27FC236}">
                <a16:creationId xmlns:a16="http://schemas.microsoft.com/office/drawing/2014/main" id="{0802C60C-FB7A-4B3D-B3E9-940DB2CA11A8}"/>
              </a:ext>
            </a:extLst>
          </p:cNvPr>
          <p:cNvSpPr>
            <a:spLocks noGrp="1"/>
          </p:cNvSpPr>
          <p:nvPr>
            <p:ph type="title"/>
          </p:nvPr>
        </p:nvSpPr>
        <p:spPr>
          <a:xfrm>
            <a:off x="657225" y="522288"/>
            <a:ext cx="8258175" cy="690562"/>
          </a:xfrm>
        </p:spPr>
        <p:txBody>
          <a:bodyPr rtlCol="0">
            <a:normAutofit fontScale="90000"/>
          </a:bodyPr>
          <a:lstStyle/>
          <a:p>
            <a:pPr fontAlgn="auto">
              <a:spcAft>
                <a:spcPts val="0"/>
              </a:spcAft>
              <a:defRPr/>
            </a:pPr>
            <a:r>
              <a:rPr lang="en-US" altLang="en-US" sz="3400" dirty="0"/>
              <a:t>B4. Characteristics of </a:t>
            </a:r>
            <a:r>
              <a:rPr lang="en-US" altLang="en-US" sz="3400" i="1" dirty="0"/>
              <a:t>Masterful Meetings</a:t>
            </a:r>
            <a:endParaRPr lang="en-US" altLang="en-US" sz="3400" dirty="0"/>
          </a:p>
        </p:txBody>
      </p:sp>
      <p:grpSp>
        <p:nvGrpSpPr>
          <p:cNvPr id="2" name="Group 26">
            <a:extLst>
              <a:ext uri="{FF2B5EF4-FFF2-40B4-BE49-F238E27FC236}">
                <a16:creationId xmlns:a16="http://schemas.microsoft.com/office/drawing/2014/main" id="{6DAD83BC-64D0-4BFC-B242-92027723FF99}"/>
              </a:ext>
            </a:extLst>
          </p:cNvPr>
          <p:cNvGrpSpPr>
            <a:grpSpLocks/>
          </p:cNvGrpSpPr>
          <p:nvPr/>
        </p:nvGrpSpPr>
        <p:grpSpPr bwMode="auto">
          <a:xfrm>
            <a:off x="814388" y="1509713"/>
            <a:ext cx="2862262" cy="2779712"/>
            <a:chOff x="838200" y="1219200"/>
            <a:chExt cx="2862263" cy="2779713"/>
          </a:xfrm>
        </p:grpSpPr>
        <p:grpSp>
          <p:nvGrpSpPr>
            <p:cNvPr id="167957" name="Group 21">
              <a:extLst>
                <a:ext uri="{FF2B5EF4-FFF2-40B4-BE49-F238E27FC236}">
                  <a16:creationId xmlns:a16="http://schemas.microsoft.com/office/drawing/2014/main" id="{D9DC08DD-AC31-4BF9-AD73-4EE03CCF3373}"/>
                </a:ext>
              </a:extLst>
            </p:cNvPr>
            <p:cNvGrpSpPr>
              <a:grpSpLocks/>
            </p:cNvGrpSpPr>
            <p:nvPr/>
          </p:nvGrpSpPr>
          <p:grpSpPr bwMode="auto">
            <a:xfrm>
              <a:off x="882650" y="1219200"/>
              <a:ext cx="2773363" cy="2779713"/>
              <a:chOff x="882651" y="1219200"/>
              <a:chExt cx="2773363" cy="2779713"/>
            </a:xfrm>
          </p:grpSpPr>
          <p:sp>
            <p:nvSpPr>
              <p:cNvPr id="58" name="Rectangle 57">
                <a:extLst>
                  <a:ext uri="{FF2B5EF4-FFF2-40B4-BE49-F238E27FC236}">
                    <a16:creationId xmlns:a16="http://schemas.microsoft.com/office/drawing/2014/main" id="{9FC23A9B-BC44-47B8-AD08-6489652101D1}"/>
                  </a:ext>
                </a:extLst>
              </p:cNvPr>
              <p:cNvSpPr/>
              <p:nvPr/>
            </p:nvSpPr>
            <p:spPr bwMode="auto">
              <a:xfrm rot="21420000">
                <a:off x="882651" y="1219200"/>
                <a:ext cx="2773363" cy="2779713"/>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67960" name="Picture 56" descr="b4-preparing-iStock_000016935323_Small.jpg">
                <a:extLst>
                  <a:ext uri="{FF2B5EF4-FFF2-40B4-BE49-F238E27FC236}">
                    <a16:creationId xmlns:a16="http://schemas.microsoft.com/office/drawing/2014/main" id="{C17DC18C-6612-4AEC-AF96-F05B2C64DD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80000">
                <a:off x="1106538" y="1398905"/>
                <a:ext cx="2325589" cy="188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7958" name="TextBox 72">
              <a:extLst>
                <a:ext uri="{FF2B5EF4-FFF2-40B4-BE49-F238E27FC236}">
                  <a16:creationId xmlns:a16="http://schemas.microsoft.com/office/drawing/2014/main" id="{D192480E-1809-4400-BC3A-460C3045CA9C}"/>
                </a:ext>
              </a:extLst>
            </p:cNvPr>
            <p:cNvSpPr txBox="1">
              <a:spLocks noChangeArrowheads="1"/>
            </p:cNvSpPr>
            <p:nvPr/>
          </p:nvSpPr>
          <p:spPr bwMode="auto">
            <a:xfrm rot="-180000">
              <a:off x="838200" y="3494428"/>
              <a:ext cx="2862263"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F26522"/>
                  </a:solidFill>
                  <a:latin typeface="Segoe Print" panose="02000600000000000000" pitchFamily="2" charset="0"/>
                  <a:cs typeface="CordiaUPC" panose="020B0304020202020204" pitchFamily="34" charset="-34"/>
                </a:rPr>
                <a:t>1. PREPARATION</a:t>
              </a:r>
            </a:p>
          </p:txBody>
        </p:sp>
      </p:grpSp>
      <p:grpSp>
        <p:nvGrpSpPr>
          <p:cNvPr id="4" name="Group 27">
            <a:extLst>
              <a:ext uri="{FF2B5EF4-FFF2-40B4-BE49-F238E27FC236}">
                <a16:creationId xmlns:a16="http://schemas.microsoft.com/office/drawing/2014/main" id="{52CE9E81-57B0-4B40-BA94-1FE176024F5F}"/>
              </a:ext>
            </a:extLst>
          </p:cNvPr>
          <p:cNvGrpSpPr>
            <a:grpSpLocks/>
          </p:cNvGrpSpPr>
          <p:nvPr/>
        </p:nvGrpSpPr>
        <p:grpSpPr bwMode="auto">
          <a:xfrm>
            <a:off x="5881688" y="1506538"/>
            <a:ext cx="2865437" cy="2776537"/>
            <a:chOff x="4038600" y="1219200"/>
            <a:chExt cx="2865438" cy="2776538"/>
          </a:xfrm>
        </p:grpSpPr>
        <p:grpSp>
          <p:nvGrpSpPr>
            <p:cNvPr id="167953" name="Group 22">
              <a:extLst>
                <a:ext uri="{FF2B5EF4-FFF2-40B4-BE49-F238E27FC236}">
                  <a16:creationId xmlns:a16="http://schemas.microsoft.com/office/drawing/2014/main" id="{5EF95B76-EC37-4D79-8326-4C01D29DA950}"/>
                </a:ext>
              </a:extLst>
            </p:cNvPr>
            <p:cNvGrpSpPr>
              <a:grpSpLocks/>
            </p:cNvGrpSpPr>
            <p:nvPr/>
          </p:nvGrpSpPr>
          <p:grpSpPr bwMode="auto">
            <a:xfrm>
              <a:off x="4083050" y="1219200"/>
              <a:ext cx="2776538" cy="2776538"/>
              <a:chOff x="4083050" y="1219200"/>
              <a:chExt cx="2776538" cy="2776538"/>
            </a:xfrm>
          </p:grpSpPr>
          <p:sp>
            <p:nvSpPr>
              <p:cNvPr id="63" name="Rectangle 62">
                <a:extLst>
                  <a:ext uri="{FF2B5EF4-FFF2-40B4-BE49-F238E27FC236}">
                    <a16:creationId xmlns:a16="http://schemas.microsoft.com/office/drawing/2014/main" id="{058D95DC-39F7-4165-A487-B5917AB4AC4A}"/>
                  </a:ext>
                </a:extLst>
              </p:cNvPr>
              <p:cNvSpPr/>
              <p:nvPr/>
            </p:nvSpPr>
            <p:spPr bwMode="auto">
              <a:xfrm rot="120000">
                <a:off x="4083050" y="1219200"/>
                <a:ext cx="2776538" cy="2776538"/>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67956" name="Picture 65" descr="b4-starting-iStock_000058004172_Small.jpg">
                <a:extLst>
                  <a:ext uri="{FF2B5EF4-FFF2-40B4-BE49-F238E27FC236}">
                    <a16:creationId xmlns:a16="http://schemas.microsoft.com/office/drawing/2014/main" id="{041FBCD9-023A-499E-9201-44E4F257CC45}"/>
                  </a:ext>
                </a:extLst>
              </p:cNvPr>
              <p:cNvPicPr preferRelativeResize="0">
                <a:picLocks/>
              </p:cNvPicPr>
              <p:nvPr/>
            </p:nvPicPr>
            <p:blipFill>
              <a:blip r:embed="rId4">
                <a:extLst>
                  <a:ext uri="{28A0092B-C50C-407E-A947-70E740481C1C}">
                    <a14:useLocalDpi xmlns:a14="http://schemas.microsoft.com/office/drawing/2010/main" val="0"/>
                  </a:ext>
                </a:extLst>
              </a:blip>
              <a:srcRect/>
              <a:stretch>
                <a:fillRect/>
              </a:stretch>
            </p:blipFill>
            <p:spPr bwMode="auto">
              <a:xfrm rot="120000">
                <a:off x="4305444" y="1399032"/>
                <a:ext cx="2331750" cy="188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7954" name="TextBox 74">
              <a:extLst>
                <a:ext uri="{FF2B5EF4-FFF2-40B4-BE49-F238E27FC236}">
                  <a16:creationId xmlns:a16="http://schemas.microsoft.com/office/drawing/2014/main" id="{875C83C5-3B0D-4C89-BEC0-4F8A050C46DA}"/>
                </a:ext>
              </a:extLst>
            </p:cNvPr>
            <p:cNvSpPr txBox="1">
              <a:spLocks noChangeArrowheads="1"/>
            </p:cNvSpPr>
            <p:nvPr/>
          </p:nvSpPr>
          <p:spPr bwMode="auto">
            <a:xfrm rot="120000">
              <a:off x="4038600" y="3493382"/>
              <a:ext cx="2865438"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9383"/>
                  </a:solidFill>
                  <a:latin typeface="Segoe Print" panose="02000600000000000000" pitchFamily="2" charset="0"/>
                  <a:cs typeface="CordiaUPC" panose="020B0304020202020204" pitchFamily="34" charset="-34"/>
                </a:rPr>
                <a:t>2. START</a:t>
              </a:r>
            </a:p>
          </p:txBody>
        </p:sp>
      </p:grpSp>
      <p:grpSp>
        <p:nvGrpSpPr>
          <p:cNvPr id="6" name="Group 29">
            <a:extLst>
              <a:ext uri="{FF2B5EF4-FFF2-40B4-BE49-F238E27FC236}">
                <a16:creationId xmlns:a16="http://schemas.microsoft.com/office/drawing/2014/main" id="{6D02FFBB-F206-42D6-8BB5-3560D129EC2B}"/>
              </a:ext>
            </a:extLst>
          </p:cNvPr>
          <p:cNvGrpSpPr>
            <a:grpSpLocks/>
          </p:cNvGrpSpPr>
          <p:nvPr/>
        </p:nvGrpSpPr>
        <p:grpSpPr bwMode="auto">
          <a:xfrm>
            <a:off x="3279775" y="3297238"/>
            <a:ext cx="2862263" cy="2779712"/>
            <a:chOff x="2547938" y="3733800"/>
            <a:chExt cx="2862262" cy="2779713"/>
          </a:xfrm>
        </p:grpSpPr>
        <p:grpSp>
          <p:nvGrpSpPr>
            <p:cNvPr id="167949" name="Group 23">
              <a:extLst>
                <a:ext uri="{FF2B5EF4-FFF2-40B4-BE49-F238E27FC236}">
                  <a16:creationId xmlns:a16="http://schemas.microsoft.com/office/drawing/2014/main" id="{46A445A1-3149-4969-9BF4-E81B9DB4D4D8}"/>
                </a:ext>
              </a:extLst>
            </p:cNvPr>
            <p:cNvGrpSpPr>
              <a:grpSpLocks/>
            </p:cNvGrpSpPr>
            <p:nvPr/>
          </p:nvGrpSpPr>
          <p:grpSpPr bwMode="auto">
            <a:xfrm>
              <a:off x="2624138" y="3733800"/>
              <a:ext cx="2771775" cy="2779713"/>
              <a:chOff x="2624138" y="3733800"/>
              <a:chExt cx="2771775" cy="2779713"/>
            </a:xfrm>
          </p:grpSpPr>
          <p:sp>
            <p:nvSpPr>
              <p:cNvPr id="64" name="Rectangle 63">
                <a:extLst>
                  <a:ext uri="{FF2B5EF4-FFF2-40B4-BE49-F238E27FC236}">
                    <a16:creationId xmlns:a16="http://schemas.microsoft.com/office/drawing/2014/main" id="{2EB71CFC-689F-445F-9B4E-57172358A9F9}"/>
                  </a:ext>
                </a:extLst>
              </p:cNvPr>
              <p:cNvSpPr/>
              <p:nvPr/>
            </p:nvSpPr>
            <p:spPr bwMode="auto">
              <a:xfrm rot="240000">
                <a:off x="2624138" y="3733800"/>
                <a:ext cx="2771774" cy="2779713"/>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67952" name="Picture 69" descr="b4-executing-iStock_000042397938_Small.jpg">
                <a:extLst>
                  <a:ext uri="{FF2B5EF4-FFF2-40B4-BE49-F238E27FC236}">
                    <a16:creationId xmlns:a16="http://schemas.microsoft.com/office/drawing/2014/main" id="{799A3471-009E-4706-8DF5-005BCA282548}"/>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rot="240000">
                <a:off x="2845442" y="3917044"/>
                <a:ext cx="2329166" cy="188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7950" name="TextBox 75">
              <a:extLst>
                <a:ext uri="{FF2B5EF4-FFF2-40B4-BE49-F238E27FC236}">
                  <a16:creationId xmlns:a16="http://schemas.microsoft.com/office/drawing/2014/main" id="{22370C5A-0B6F-436E-A5E9-3371EF4692BF}"/>
                </a:ext>
              </a:extLst>
            </p:cNvPr>
            <p:cNvSpPr txBox="1">
              <a:spLocks noChangeArrowheads="1"/>
            </p:cNvSpPr>
            <p:nvPr/>
          </p:nvSpPr>
          <p:spPr bwMode="auto">
            <a:xfrm rot="240000">
              <a:off x="2547938" y="600760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F1B434"/>
                  </a:solidFill>
                  <a:latin typeface="Segoe Print" panose="02000600000000000000" pitchFamily="2" charset="0"/>
                  <a:cs typeface="CordiaUPC" panose="020B0304020202020204" pitchFamily="34" charset="-34"/>
                </a:rPr>
                <a:t>3. EXECUTION</a:t>
              </a:r>
            </a:p>
          </p:txBody>
        </p:sp>
      </p:grpSp>
      <p:grpSp>
        <p:nvGrpSpPr>
          <p:cNvPr id="8" name="Group 28">
            <a:extLst>
              <a:ext uri="{FF2B5EF4-FFF2-40B4-BE49-F238E27FC236}">
                <a16:creationId xmlns:a16="http://schemas.microsoft.com/office/drawing/2014/main" id="{8AF0BF96-06F2-414E-B817-E46CEC5E4936}"/>
              </a:ext>
            </a:extLst>
          </p:cNvPr>
          <p:cNvGrpSpPr>
            <a:grpSpLocks/>
          </p:cNvGrpSpPr>
          <p:nvPr/>
        </p:nvGrpSpPr>
        <p:grpSpPr bwMode="auto">
          <a:xfrm>
            <a:off x="8394700" y="3260725"/>
            <a:ext cx="2862263" cy="2779713"/>
            <a:chOff x="6117875" y="3544888"/>
            <a:chExt cx="2862262" cy="2779712"/>
          </a:xfrm>
        </p:grpSpPr>
        <p:grpSp>
          <p:nvGrpSpPr>
            <p:cNvPr id="167945" name="Group 24">
              <a:extLst>
                <a:ext uri="{FF2B5EF4-FFF2-40B4-BE49-F238E27FC236}">
                  <a16:creationId xmlns:a16="http://schemas.microsoft.com/office/drawing/2014/main" id="{DA62A1BE-60AB-4618-BE06-D354DD7B6021}"/>
                </a:ext>
              </a:extLst>
            </p:cNvPr>
            <p:cNvGrpSpPr>
              <a:grpSpLocks/>
            </p:cNvGrpSpPr>
            <p:nvPr/>
          </p:nvGrpSpPr>
          <p:grpSpPr bwMode="auto">
            <a:xfrm>
              <a:off x="6163119" y="3544888"/>
              <a:ext cx="2771775" cy="2779712"/>
              <a:chOff x="6103939" y="3544888"/>
              <a:chExt cx="2771775" cy="2779712"/>
            </a:xfrm>
          </p:grpSpPr>
          <p:sp>
            <p:nvSpPr>
              <p:cNvPr id="65" name="Rectangle 64">
                <a:extLst>
                  <a:ext uri="{FF2B5EF4-FFF2-40B4-BE49-F238E27FC236}">
                    <a16:creationId xmlns:a16="http://schemas.microsoft.com/office/drawing/2014/main" id="{B45709D5-4306-4A90-AD9A-CEAABEEA721E}"/>
                  </a:ext>
                </a:extLst>
              </p:cNvPr>
              <p:cNvSpPr/>
              <p:nvPr/>
            </p:nvSpPr>
            <p:spPr bwMode="auto">
              <a:xfrm rot="21240000">
                <a:off x="6106320" y="3544888"/>
                <a:ext cx="2770187" cy="2779712"/>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67948" name="Picture 20" descr="b4-closing-iStock_000057068386_Small.jpg">
                <a:extLst>
                  <a:ext uri="{FF2B5EF4-FFF2-40B4-BE49-F238E27FC236}">
                    <a16:creationId xmlns:a16="http://schemas.microsoft.com/office/drawing/2014/main" id="{91754D15-022F-4EA5-A388-783D18F566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60000">
                <a:off x="6327805" y="3729198"/>
                <a:ext cx="2324043" cy="188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7946" name="TextBox 75">
              <a:extLst>
                <a:ext uri="{FF2B5EF4-FFF2-40B4-BE49-F238E27FC236}">
                  <a16:creationId xmlns:a16="http://schemas.microsoft.com/office/drawing/2014/main" id="{5F12A113-B997-4E4C-8166-713B4E373B5F}"/>
                </a:ext>
              </a:extLst>
            </p:cNvPr>
            <p:cNvSpPr txBox="1">
              <a:spLocks noChangeArrowheads="1"/>
            </p:cNvSpPr>
            <p:nvPr/>
          </p:nvSpPr>
          <p:spPr bwMode="auto">
            <a:xfrm rot="-360000">
              <a:off x="6117875" y="582472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467F"/>
                  </a:solidFill>
                  <a:latin typeface="Segoe Print" panose="02000600000000000000" pitchFamily="2" charset="0"/>
                  <a:cs typeface="CordiaUPC" panose="020B0304020202020204" pitchFamily="34" charset="-34"/>
                </a:rPr>
                <a:t>4. CLOSE</a:t>
              </a:r>
            </a:p>
          </p:txBody>
        </p:sp>
      </p:grpSp>
      <p:sp>
        <p:nvSpPr>
          <p:cNvPr id="27" name="TextBox 26">
            <a:extLst>
              <a:ext uri="{FF2B5EF4-FFF2-40B4-BE49-F238E27FC236}">
                <a16:creationId xmlns:a16="http://schemas.microsoft.com/office/drawing/2014/main" id="{548A5035-5630-402C-92A3-3029FD0F6399}"/>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9986" name="Group 13">
            <a:extLst>
              <a:ext uri="{FF2B5EF4-FFF2-40B4-BE49-F238E27FC236}">
                <a16:creationId xmlns:a16="http://schemas.microsoft.com/office/drawing/2014/main" id="{B033351E-1F7F-4D59-A56A-2F75FE717575}"/>
              </a:ext>
            </a:extLst>
          </p:cNvPr>
          <p:cNvGrpSpPr>
            <a:grpSpLocks/>
          </p:cNvGrpSpPr>
          <p:nvPr/>
        </p:nvGrpSpPr>
        <p:grpSpPr bwMode="auto">
          <a:xfrm rot="180000">
            <a:off x="8010525" y="2039938"/>
            <a:ext cx="2862263" cy="2778125"/>
            <a:chOff x="838200" y="1219200"/>
            <a:chExt cx="2862263" cy="2779713"/>
          </a:xfrm>
        </p:grpSpPr>
        <p:grpSp>
          <p:nvGrpSpPr>
            <p:cNvPr id="169991" name="Group 21">
              <a:extLst>
                <a:ext uri="{FF2B5EF4-FFF2-40B4-BE49-F238E27FC236}">
                  <a16:creationId xmlns:a16="http://schemas.microsoft.com/office/drawing/2014/main" id="{83660ADE-E96E-400B-8928-8696EE4F95B6}"/>
                </a:ext>
              </a:extLst>
            </p:cNvPr>
            <p:cNvGrpSpPr>
              <a:grpSpLocks/>
            </p:cNvGrpSpPr>
            <p:nvPr/>
          </p:nvGrpSpPr>
          <p:grpSpPr bwMode="auto">
            <a:xfrm>
              <a:off x="882650" y="1219200"/>
              <a:ext cx="2773363" cy="2779713"/>
              <a:chOff x="882651" y="1219200"/>
              <a:chExt cx="2773363" cy="2779713"/>
            </a:xfrm>
          </p:grpSpPr>
          <p:sp>
            <p:nvSpPr>
              <p:cNvPr id="17" name="Rectangle 16">
                <a:extLst>
                  <a:ext uri="{FF2B5EF4-FFF2-40B4-BE49-F238E27FC236}">
                    <a16:creationId xmlns:a16="http://schemas.microsoft.com/office/drawing/2014/main" id="{8363F453-4378-4D83-A310-13FB0DF28388}"/>
                  </a:ext>
                </a:extLst>
              </p:cNvPr>
              <p:cNvSpPr/>
              <p:nvPr/>
            </p:nvSpPr>
            <p:spPr bwMode="auto">
              <a:xfrm rot="21420000">
                <a:off x="882651" y="1219200"/>
                <a:ext cx="2773363" cy="2779713"/>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69994" name="Picture 56" descr="b4-preparing-iStock_000016935323_Small.jpg">
                <a:extLst>
                  <a:ext uri="{FF2B5EF4-FFF2-40B4-BE49-F238E27FC236}">
                    <a16:creationId xmlns:a16="http://schemas.microsoft.com/office/drawing/2014/main" id="{125127D7-DFAF-4899-8733-C09AB3244B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80000">
                <a:off x="1106538" y="1398905"/>
                <a:ext cx="2325589" cy="188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9992" name="TextBox 72">
              <a:extLst>
                <a:ext uri="{FF2B5EF4-FFF2-40B4-BE49-F238E27FC236}">
                  <a16:creationId xmlns:a16="http://schemas.microsoft.com/office/drawing/2014/main" id="{C0F0989C-84E1-4BCF-94FA-AFF217AA4AB5}"/>
                </a:ext>
              </a:extLst>
            </p:cNvPr>
            <p:cNvSpPr txBox="1">
              <a:spLocks noChangeArrowheads="1"/>
            </p:cNvSpPr>
            <p:nvPr/>
          </p:nvSpPr>
          <p:spPr bwMode="auto">
            <a:xfrm rot="-180000">
              <a:off x="838200" y="3494428"/>
              <a:ext cx="2862263"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F26522"/>
                  </a:solidFill>
                  <a:latin typeface="Segoe Print" panose="02000600000000000000" pitchFamily="2" charset="0"/>
                  <a:cs typeface="CordiaUPC" panose="020B0304020202020204" pitchFamily="34" charset="-34"/>
                </a:rPr>
                <a:t>1. PREPARATION</a:t>
              </a:r>
            </a:p>
          </p:txBody>
        </p:sp>
      </p:grpSp>
      <p:sp>
        <p:nvSpPr>
          <p:cNvPr id="68613" name="Slide Number Placeholder 4">
            <a:extLst>
              <a:ext uri="{FF2B5EF4-FFF2-40B4-BE49-F238E27FC236}">
                <a16:creationId xmlns:a16="http://schemas.microsoft.com/office/drawing/2014/main" id="{6F1FC2CF-B9B2-4BC9-B122-DB53847A09C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8E5AC84-DF9C-4BAF-B9F4-B4B1765857EF}" type="slidenum">
              <a:rPr lang="en-US" altLang="en-US" sz="800">
                <a:solidFill>
                  <a:schemeClr val="bg1">
                    <a:lumMod val="50000"/>
                  </a:schemeClr>
                </a:solidFill>
              </a:rPr>
              <a:pPr>
                <a:spcBef>
                  <a:spcPct val="0"/>
                </a:spcBef>
                <a:buFontTx/>
                <a:buNone/>
                <a:defRPr/>
              </a:pPr>
              <a:t>24</a:t>
            </a:fld>
            <a:endParaRPr lang="en-US" altLang="en-US" sz="800">
              <a:solidFill>
                <a:schemeClr val="bg1">
                  <a:lumMod val="50000"/>
                </a:schemeClr>
              </a:solidFill>
              <a:latin typeface="HelveticaNeue MediumExt"/>
            </a:endParaRPr>
          </a:p>
        </p:txBody>
      </p:sp>
      <p:sp>
        <p:nvSpPr>
          <p:cNvPr id="169988" name="Rectangle 2">
            <a:extLst>
              <a:ext uri="{FF2B5EF4-FFF2-40B4-BE49-F238E27FC236}">
                <a16:creationId xmlns:a16="http://schemas.microsoft.com/office/drawing/2014/main" id="{B8247933-73B3-4646-A0E5-B7ABBAE81F53}"/>
              </a:ext>
            </a:extLst>
          </p:cNvPr>
          <p:cNvSpPr>
            <a:spLocks noGrp="1" noChangeArrowheads="1"/>
          </p:cNvSpPr>
          <p:nvPr>
            <p:ph type="title"/>
          </p:nvPr>
        </p:nvSpPr>
        <p:spPr>
          <a:xfrm>
            <a:off x="657225" y="522288"/>
            <a:ext cx="9172575" cy="690562"/>
          </a:xfrm>
        </p:spPr>
        <p:txBody>
          <a:bodyPr/>
          <a:lstStyle/>
          <a:p>
            <a:r>
              <a:rPr lang="en-US" altLang="en-US" sz="3600"/>
              <a:t>B4. Characteristics of </a:t>
            </a:r>
            <a:r>
              <a:rPr lang="en-US" altLang="en-US" sz="3600" i="1"/>
              <a:t>Masterful Meetings</a:t>
            </a:r>
            <a:endParaRPr lang="en-US" altLang="en-US" sz="3600"/>
          </a:p>
        </p:txBody>
      </p:sp>
      <p:sp>
        <p:nvSpPr>
          <p:cNvPr id="595971" name="Rectangle 3">
            <a:extLst>
              <a:ext uri="{FF2B5EF4-FFF2-40B4-BE49-F238E27FC236}">
                <a16:creationId xmlns:a16="http://schemas.microsoft.com/office/drawing/2014/main" id="{25C3E0D0-5CCA-4A1E-B883-FBA21B5B1CDB}"/>
              </a:ext>
            </a:extLst>
          </p:cNvPr>
          <p:cNvSpPr>
            <a:spLocks noGrp="1" noChangeArrowheads="1"/>
          </p:cNvSpPr>
          <p:nvPr>
            <p:ph idx="4294967295"/>
          </p:nvPr>
        </p:nvSpPr>
        <p:spPr>
          <a:xfrm>
            <a:off x="657225" y="1414463"/>
            <a:ext cx="7281863" cy="5105400"/>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F26522"/>
                </a:solidFill>
              </a:rPr>
              <a:t>Preparation</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Clear Purpose, Products, and Agenda.</a:t>
            </a:r>
          </a:p>
          <a:p>
            <a:pPr marL="576263" lvl="1" indent="-6350" fontAlgn="auto">
              <a:spcAft>
                <a:spcPts val="0"/>
              </a:spcAft>
              <a:buFont typeface="Arial" panose="020B0604020202020204" pitchFamily="34" charset="0"/>
              <a:buNone/>
              <a:defRPr/>
            </a:pPr>
            <a:r>
              <a:rPr lang="en-US" altLang="en-US" sz="2000" dirty="0"/>
              <a:t>The meeting leader defines the purpose,</a:t>
            </a:r>
          </a:p>
          <a:p>
            <a:pPr marL="576263" lvl="1" indent="-6350" fontAlgn="auto">
              <a:spcBef>
                <a:spcPct val="0"/>
              </a:spcBef>
              <a:spcAft>
                <a:spcPts val="0"/>
              </a:spcAft>
              <a:buFont typeface="Arial" panose="020B0604020202020204" pitchFamily="34" charset="0"/>
              <a:buNone/>
              <a:defRPr/>
            </a:pPr>
            <a:r>
              <a:rPr lang="en-US" altLang="en-US" sz="2000" dirty="0"/>
              <a:t>products, and agenda that validate the</a:t>
            </a:r>
          </a:p>
          <a:p>
            <a:pPr marL="576263" lvl="1" indent="-6350" fontAlgn="auto">
              <a:spcBef>
                <a:spcPct val="0"/>
              </a:spcBef>
              <a:spcAft>
                <a:spcPts val="0"/>
              </a:spcAft>
              <a:buFont typeface="Arial" panose="020B0604020202020204" pitchFamily="34" charset="0"/>
              <a:buNone/>
              <a:defRPr/>
            </a:pPr>
            <a:r>
              <a:rPr lang="en-US" altLang="en-US" sz="2000" dirty="0"/>
              <a:t>need for a meeting.</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Advance Notification.</a:t>
            </a:r>
          </a:p>
          <a:p>
            <a:pPr marL="576263" lvl="1" indent="-6350" fontAlgn="auto">
              <a:spcAft>
                <a:spcPts val="0"/>
              </a:spcAft>
              <a:buFont typeface="Arial" panose="020B0604020202020204" pitchFamily="34" charset="0"/>
              <a:buNone/>
              <a:defRPr/>
            </a:pPr>
            <a:r>
              <a:rPr lang="en-US" altLang="en-US" sz="2000" dirty="0"/>
              <a:t>Participants know the purpose, products, proposed agenda, and other key information about the meeting in advance. </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Right People—Prepared and Present.</a:t>
            </a:r>
          </a:p>
          <a:p>
            <a:pPr marL="576263" lvl="1" indent="-6350" fontAlgn="auto">
              <a:spcAft>
                <a:spcPts val="0"/>
              </a:spcAft>
              <a:buFont typeface="Arial" panose="020B0604020202020204" pitchFamily="34" charset="0"/>
              <a:buNone/>
              <a:defRPr/>
            </a:pPr>
            <a:r>
              <a:rPr lang="en-US" altLang="en-US" sz="2000" dirty="0"/>
              <a:t>The right people are at the meeting. They arrive prepared, they arrive on time, and they stay for the duration.</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Right Information.</a:t>
            </a:r>
          </a:p>
          <a:p>
            <a:pPr marL="576263" lvl="1" indent="-6350" fontAlgn="auto">
              <a:spcAft>
                <a:spcPts val="0"/>
              </a:spcAft>
              <a:buFont typeface="Arial" panose="020B0604020202020204" pitchFamily="34" charset="0"/>
              <a:buNone/>
              <a:defRPr/>
            </a:pPr>
            <a:r>
              <a:rPr lang="en-US" altLang="en-US" sz="2000" dirty="0"/>
              <a:t>All necessary information is available at the meeting.</a:t>
            </a:r>
          </a:p>
        </p:txBody>
      </p:sp>
      <p:sp>
        <p:nvSpPr>
          <p:cNvPr id="12" name="TextBox 11">
            <a:extLst>
              <a:ext uri="{FF2B5EF4-FFF2-40B4-BE49-F238E27FC236}">
                <a16:creationId xmlns:a16="http://schemas.microsoft.com/office/drawing/2014/main" id="{945059FC-9EC5-4AAA-BB8F-A66467EA644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95971">
                                            <p:txEl>
                                              <p:pRg st="5" end="5"/>
                                            </p:txEl>
                                          </p:spTgt>
                                        </p:tgtEl>
                                        <p:attrNameLst>
                                          <p:attrName>style.visibility</p:attrName>
                                        </p:attrNameLst>
                                      </p:cBhvr>
                                      <p:to>
                                        <p:strVal val="visible"/>
                                      </p:to>
                                    </p:set>
                                    <p:animEffect transition="in" filter="dissolve">
                                      <p:cBhvr>
                                        <p:cTn id="7" dur="500"/>
                                        <p:tgtEl>
                                          <p:spTgt spid="595971">
                                            <p:txEl>
                                              <p:pRg st="5" end="5"/>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95971">
                                            <p:txEl>
                                              <p:pRg st="6" end="6"/>
                                            </p:txEl>
                                          </p:spTgt>
                                        </p:tgtEl>
                                        <p:attrNameLst>
                                          <p:attrName>style.visibility</p:attrName>
                                        </p:attrNameLst>
                                      </p:cBhvr>
                                      <p:to>
                                        <p:strVal val="visible"/>
                                      </p:to>
                                    </p:set>
                                    <p:animEffect transition="in" filter="dissolve">
                                      <p:cBhvr>
                                        <p:cTn id="10" dur="500"/>
                                        <p:tgtEl>
                                          <p:spTgt spid="595971">
                                            <p:txEl>
                                              <p:pRg st="6" end="6"/>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95971">
                                            <p:txEl>
                                              <p:pRg st="7" end="7"/>
                                            </p:txEl>
                                          </p:spTgt>
                                        </p:tgtEl>
                                        <p:attrNameLst>
                                          <p:attrName>style.visibility</p:attrName>
                                        </p:attrNameLst>
                                      </p:cBhvr>
                                      <p:to>
                                        <p:strVal val="visible"/>
                                      </p:to>
                                    </p:set>
                                    <p:animEffect transition="in" filter="dissolve">
                                      <p:cBhvr>
                                        <p:cTn id="15" dur="500"/>
                                        <p:tgtEl>
                                          <p:spTgt spid="595971">
                                            <p:txEl>
                                              <p:pRg st="7" end="7"/>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595971">
                                            <p:txEl>
                                              <p:pRg st="8" end="8"/>
                                            </p:txEl>
                                          </p:spTgt>
                                        </p:tgtEl>
                                        <p:attrNameLst>
                                          <p:attrName>style.visibility</p:attrName>
                                        </p:attrNameLst>
                                      </p:cBhvr>
                                      <p:to>
                                        <p:strVal val="visible"/>
                                      </p:to>
                                    </p:set>
                                    <p:animEffect transition="in" filter="dissolve">
                                      <p:cBhvr>
                                        <p:cTn id="18" dur="500"/>
                                        <p:tgtEl>
                                          <p:spTgt spid="595971">
                                            <p:txEl>
                                              <p:pRg st="8" end="8"/>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95971">
                                            <p:txEl>
                                              <p:pRg st="9" end="9"/>
                                            </p:txEl>
                                          </p:spTgt>
                                        </p:tgtEl>
                                        <p:attrNameLst>
                                          <p:attrName>style.visibility</p:attrName>
                                        </p:attrNameLst>
                                      </p:cBhvr>
                                      <p:to>
                                        <p:strVal val="visible"/>
                                      </p:to>
                                    </p:set>
                                    <p:animEffect transition="in" filter="dissolve">
                                      <p:cBhvr>
                                        <p:cTn id="23" dur="500"/>
                                        <p:tgtEl>
                                          <p:spTgt spid="595971">
                                            <p:txEl>
                                              <p:pRg st="9" end="9"/>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595971">
                                            <p:txEl>
                                              <p:pRg st="10" end="10"/>
                                            </p:txEl>
                                          </p:spTgt>
                                        </p:tgtEl>
                                        <p:attrNameLst>
                                          <p:attrName>style.visibility</p:attrName>
                                        </p:attrNameLst>
                                      </p:cBhvr>
                                      <p:to>
                                        <p:strVal val="visible"/>
                                      </p:to>
                                    </p:set>
                                    <p:animEffect transition="in" filter="dissolve">
                                      <p:cBhvr>
                                        <p:cTn id="26" dur="500"/>
                                        <p:tgtEl>
                                          <p:spTgt spid="59597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Slide Number Placeholder 4">
            <a:extLst>
              <a:ext uri="{FF2B5EF4-FFF2-40B4-BE49-F238E27FC236}">
                <a16:creationId xmlns:a16="http://schemas.microsoft.com/office/drawing/2014/main" id="{377064F0-CE05-4BD8-9EAB-B9CA09FE94E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1F61084-30C9-460F-8CA8-F63330616097}" type="slidenum">
              <a:rPr lang="en-US" altLang="en-US" sz="800">
                <a:solidFill>
                  <a:schemeClr val="bg1">
                    <a:lumMod val="50000"/>
                  </a:schemeClr>
                </a:solidFill>
              </a:rPr>
              <a:pPr>
                <a:spcBef>
                  <a:spcPct val="0"/>
                </a:spcBef>
                <a:buFontTx/>
                <a:buNone/>
                <a:defRPr/>
              </a:pPr>
              <a:t>25</a:t>
            </a:fld>
            <a:endParaRPr lang="en-US" altLang="en-US" sz="800">
              <a:solidFill>
                <a:schemeClr val="bg1">
                  <a:lumMod val="50000"/>
                </a:schemeClr>
              </a:solidFill>
              <a:latin typeface="HelveticaNeue MediumExt"/>
            </a:endParaRPr>
          </a:p>
        </p:txBody>
      </p:sp>
      <p:sp>
        <p:nvSpPr>
          <p:cNvPr id="172035" name="Rectangle 4">
            <a:extLst>
              <a:ext uri="{FF2B5EF4-FFF2-40B4-BE49-F238E27FC236}">
                <a16:creationId xmlns:a16="http://schemas.microsoft.com/office/drawing/2014/main" id="{3ED6637A-268D-4F88-816B-FDDB30428FF1}"/>
              </a:ext>
            </a:extLst>
          </p:cNvPr>
          <p:cNvSpPr>
            <a:spLocks noGrp="1" noChangeArrowheads="1"/>
          </p:cNvSpPr>
          <p:nvPr>
            <p:ph type="title"/>
          </p:nvPr>
        </p:nvSpPr>
        <p:spPr>
          <a:xfrm>
            <a:off x="657225" y="522288"/>
            <a:ext cx="9248775" cy="690562"/>
          </a:xfrm>
        </p:spPr>
        <p:txBody>
          <a:bodyPr/>
          <a:lstStyle/>
          <a:p>
            <a:r>
              <a:rPr lang="en-US" altLang="en-US" sz="3600"/>
              <a:t>B4. Characteristics of </a:t>
            </a:r>
            <a:r>
              <a:rPr lang="en-US" altLang="en-US" sz="3600" i="1"/>
              <a:t>Masterful Meetings</a:t>
            </a:r>
          </a:p>
        </p:txBody>
      </p:sp>
      <p:sp>
        <p:nvSpPr>
          <p:cNvPr id="596995" name="Rectangle 3">
            <a:extLst>
              <a:ext uri="{FF2B5EF4-FFF2-40B4-BE49-F238E27FC236}">
                <a16:creationId xmlns:a16="http://schemas.microsoft.com/office/drawing/2014/main" id="{93677EFB-A284-4802-B4F8-EB40B9576D50}"/>
              </a:ext>
            </a:extLst>
          </p:cNvPr>
          <p:cNvSpPr>
            <a:spLocks noGrp="1" noChangeArrowheads="1"/>
          </p:cNvSpPr>
          <p:nvPr>
            <p:ph idx="4294967295"/>
          </p:nvPr>
        </p:nvSpPr>
        <p:spPr>
          <a:xfrm>
            <a:off x="677863" y="1335088"/>
            <a:ext cx="6748462" cy="4303712"/>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009383"/>
                </a:solidFill>
              </a:rPr>
              <a:t>Start</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Timely Start.</a:t>
            </a:r>
          </a:p>
          <a:p>
            <a:pPr marL="576263" lvl="1" indent="-6350" fontAlgn="auto">
              <a:spcAft>
                <a:spcPts val="0"/>
              </a:spcAft>
              <a:buFont typeface="Arial" panose="020B0604020202020204" pitchFamily="34" charset="0"/>
              <a:buNone/>
              <a:defRPr/>
            </a:pPr>
            <a:r>
              <a:rPr lang="en-US" altLang="en-US" sz="2000" dirty="0"/>
              <a:t>The meeting starts on time.</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Purpose and Products Reviewed. </a:t>
            </a:r>
          </a:p>
          <a:p>
            <a:pPr marL="576263" lvl="1" indent="-6350" fontAlgn="auto">
              <a:spcAft>
                <a:spcPts val="0"/>
              </a:spcAft>
              <a:buFont typeface="Arial" panose="020B0604020202020204" pitchFamily="34" charset="0"/>
              <a:buNone/>
              <a:defRPr/>
            </a:pPr>
            <a:r>
              <a:rPr lang="en-US" altLang="en-US" sz="2000" dirty="0"/>
              <a:t>At the start of the meeting, the meeting</a:t>
            </a:r>
          </a:p>
          <a:p>
            <a:pPr marL="576263" lvl="1" indent="-6350" fontAlgn="auto">
              <a:spcBef>
                <a:spcPct val="0"/>
              </a:spcBef>
              <a:spcAft>
                <a:spcPts val="0"/>
              </a:spcAft>
              <a:buFont typeface="Arial" panose="020B0604020202020204" pitchFamily="34" charset="0"/>
              <a:buNone/>
              <a:defRPr/>
            </a:pPr>
            <a:r>
              <a:rPr lang="en-US" altLang="en-US" sz="2000" dirty="0"/>
              <a:t>leader reviews the meeting purpose and</a:t>
            </a:r>
          </a:p>
          <a:p>
            <a:pPr marL="576263" lvl="1" indent="-6350" fontAlgn="auto">
              <a:spcBef>
                <a:spcPct val="0"/>
              </a:spcBef>
              <a:spcAft>
                <a:spcPts val="0"/>
              </a:spcAft>
              <a:buFont typeface="Arial" panose="020B0604020202020204" pitchFamily="34" charset="0"/>
              <a:buNone/>
              <a:defRPr/>
            </a:pPr>
            <a:r>
              <a:rPr lang="en-US" altLang="en-US" sz="2000" dirty="0"/>
              <a:t>desired products. </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Key Issues Identified.</a:t>
            </a:r>
          </a:p>
          <a:p>
            <a:pPr marL="576263" lvl="1" indent="-6350" fontAlgn="auto">
              <a:spcAft>
                <a:spcPts val="0"/>
              </a:spcAft>
              <a:buFont typeface="Arial" panose="020B0604020202020204" pitchFamily="34" charset="0"/>
              <a:buNone/>
              <a:defRPr/>
            </a:pPr>
            <a:r>
              <a:rPr lang="en-US" altLang="en-US" sz="2000" dirty="0"/>
              <a:t>Either during the meeting or in advance, all participants have a chance to identify key issues or topics that need to be discussed to achieve the purpose and products. </a:t>
            </a:r>
            <a:endParaRPr lang="en-US" altLang="en-US" sz="2000" u="sng" dirty="0"/>
          </a:p>
        </p:txBody>
      </p:sp>
      <p:grpSp>
        <p:nvGrpSpPr>
          <p:cNvPr id="172037" name="Group 11">
            <a:extLst>
              <a:ext uri="{FF2B5EF4-FFF2-40B4-BE49-F238E27FC236}">
                <a16:creationId xmlns:a16="http://schemas.microsoft.com/office/drawing/2014/main" id="{44D3F3FA-49C0-4246-9715-46D7E504FC49}"/>
              </a:ext>
            </a:extLst>
          </p:cNvPr>
          <p:cNvGrpSpPr>
            <a:grpSpLocks/>
          </p:cNvGrpSpPr>
          <p:nvPr/>
        </p:nvGrpSpPr>
        <p:grpSpPr bwMode="auto">
          <a:xfrm rot="-120000">
            <a:off x="7972425" y="2039938"/>
            <a:ext cx="2865438" cy="2776537"/>
            <a:chOff x="4038600" y="1219200"/>
            <a:chExt cx="2865438" cy="2776538"/>
          </a:xfrm>
        </p:grpSpPr>
        <p:grpSp>
          <p:nvGrpSpPr>
            <p:cNvPr id="172039" name="Group 22">
              <a:extLst>
                <a:ext uri="{FF2B5EF4-FFF2-40B4-BE49-F238E27FC236}">
                  <a16:creationId xmlns:a16="http://schemas.microsoft.com/office/drawing/2014/main" id="{3026E87E-0435-4F6E-94F2-C02D3E971211}"/>
                </a:ext>
              </a:extLst>
            </p:cNvPr>
            <p:cNvGrpSpPr>
              <a:grpSpLocks/>
            </p:cNvGrpSpPr>
            <p:nvPr/>
          </p:nvGrpSpPr>
          <p:grpSpPr bwMode="auto">
            <a:xfrm>
              <a:off x="4083050" y="1219200"/>
              <a:ext cx="2776538" cy="2776538"/>
              <a:chOff x="4083050" y="1219200"/>
              <a:chExt cx="2776538" cy="2776538"/>
            </a:xfrm>
          </p:grpSpPr>
          <p:sp>
            <p:nvSpPr>
              <p:cNvPr id="15" name="Rectangle 14">
                <a:extLst>
                  <a:ext uri="{FF2B5EF4-FFF2-40B4-BE49-F238E27FC236}">
                    <a16:creationId xmlns:a16="http://schemas.microsoft.com/office/drawing/2014/main" id="{DD7B6F49-2966-473A-A01E-FB0F656D7E69}"/>
                  </a:ext>
                </a:extLst>
              </p:cNvPr>
              <p:cNvSpPr/>
              <p:nvPr/>
            </p:nvSpPr>
            <p:spPr bwMode="auto">
              <a:xfrm rot="120000">
                <a:off x="4083050" y="1219200"/>
                <a:ext cx="2776538" cy="2776538"/>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72042" name="Picture 65" descr="b4-starting-iStock_000058004172_Small.jpg">
                <a:extLst>
                  <a:ext uri="{FF2B5EF4-FFF2-40B4-BE49-F238E27FC236}">
                    <a16:creationId xmlns:a16="http://schemas.microsoft.com/office/drawing/2014/main" id="{377F8B02-E3E0-418B-9A17-6AE823F9955F}"/>
                  </a:ext>
                </a:extLst>
              </p:cNvPr>
              <p:cNvPicPr preferRelativeResize="0">
                <a:picLocks/>
              </p:cNvPicPr>
              <p:nvPr/>
            </p:nvPicPr>
            <p:blipFill>
              <a:blip r:embed="rId3">
                <a:extLst>
                  <a:ext uri="{28A0092B-C50C-407E-A947-70E740481C1C}">
                    <a14:useLocalDpi xmlns:a14="http://schemas.microsoft.com/office/drawing/2010/main" val="0"/>
                  </a:ext>
                </a:extLst>
              </a:blip>
              <a:srcRect/>
              <a:stretch>
                <a:fillRect/>
              </a:stretch>
            </p:blipFill>
            <p:spPr bwMode="auto">
              <a:xfrm rot="120000">
                <a:off x="4305444" y="1399032"/>
                <a:ext cx="2331750" cy="188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2040" name="TextBox 74">
              <a:extLst>
                <a:ext uri="{FF2B5EF4-FFF2-40B4-BE49-F238E27FC236}">
                  <a16:creationId xmlns:a16="http://schemas.microsoft.com/office/drawing/2014/main" id="{1FED6E49-F18F-4180-BEA1-EC8A4ED75BB8}"/>
                </a:ext>
              </a:extLst>
            </p:cNvPr>
            <p:cNvSpPr txBox="1">
              <a:spLocks noChangeArrowheads="1"/>
            </p:cNvSpPr>
            <p:nvPr/>
          </p:nvSpPr>
          <p:spPr bwMode="auto">
            <a:xfrm rot="120000">
              <a:off x="4038600" y="3493382"/>
              <a:ext cx="2865438"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9383"/>
                  </a:solidFill>
                  <a:latin typeface="Segoe Print" panose="02000600000000000000" pitchFamily="2" charset="0"/>
                  <a:cs typeface="CordiaUPC" panose="020B0304020202020204" pitchFamily="34" charset="-34"/>
                </a:rPr>
                <a:t>2. START</a:t>
              </a:r>
            </a:p>
          </p:txBody>
        </p:sp>
      </p:grpSp>
      <p:sp>
        <p:nvSpPr>
          <p:cNvPr id="12" name="TextBox 11">
            <a:extLst>
              <a:ext uri="{FF2B5EF4-FFF2-40B4-BE49-F238E27FC236}">
                <a16:creationId xmlns:a16="http://schemas.microsoft.com/office/drawing/2014/main" id="{DB0F5654-C1F2-4FB5-A921-BD72645549B9}"/>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96995">
                                            <p:txEl>
                                              <p:pRg st="3" end="3"/>
                                            </p:txEl>
                                          </p:spTgt>
                                        </p:tgtEl>
                                        <p:attrNameLst>
                                          <p:attrName>style.visibility</p:attrName>
                                        </p:attrNameLst>
                                      </p:cBhvr>
                                      <p:to>
                                        <p:strVal val="visible"/>
                                      </p:to>
                                    </p:set>
                                    <p:animEffect transition="in" filter="dissolve">
                                      <p:cBhvr>
                                        <p:cTn id="7" dur="500"/>
                                        <p:tgtEl>
                                          <p:spTgt spid="596995">
                                            <p:txEl>
                                              <p:pRg st="3" end="3"/>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96995">
                                            <p:txEl>
                                              <p:pRg st="4" end="4"/>
                                            </p:txEl>
                                          </p:spTgt>
                                        </p:tgtEl>
                                        <p:attrNameLst>
                                          <p:attrName>style.visibility</p:attrName>
                                        </p:attrNameLst>
                                      </p:cBhvr>
                                      <p:to>
                                        <p:strVal val="visible"/>
                                      </p:to>
                                    </p:set>
                                    <p:animEffect transition="in" filter="dissolve">
                                      <p:cBhvr>
                                        <p:cTn id="10" dur="500"/>
                                        <p:tgtEl>
                                          <p:spTgt spid="596995">
                                            <p:txEl>
                                              <p:pRg st="4" end="4"/>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596995">
                                            <p:txEl>
                                              <p:pRg st="5" end="5"/>
                                            </p:txEl>
                                          </p:spTgt>
                                        </p:tgtEl>
                                        <p:attrNameLst>
                                          <p:attrName>style.visibility</p:attrName>
                                        </p:attrNameLst>
                                      </p:cBhvr>
                                      <p:to>
                                        <p:strVal val="visible"/>
                                      </p:to>
                                    </p:set>
                                    <p:animEffect transition="in" filter="dissolve">
                                      <p:cBhvr>
                                        <p:cTn id="13" dur="500"/>
                                        <p:tgtEl>
                                          <p:spTgt spid="596995">
                                            <p:txEl>
                                              <p:pRg st="5" end="5"/>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596995">
                                            <p:txEl>
                                              <p:pRg st="6" end="6"/>
                                            </p:txEl>
                                          </p:spTgt>
                                        </p:tgtEl>
                                        <p:attrNameLst>
                                          <p:attrName>style.visibility</p:attrName>
                                        </p:attrNameLst>
                                      </p:cBhvr>
                                      <p:to>
                                        <p:strVal val="visible"/>
                                      </p:to>
                                    </p:set>
                                    <p:animEffect transition="in" filter="dissolve">
                                      <p:cBhvr>
                                        <p:cTn id="16" dur="500"/>
                                        <p:tgtEl>
                                          <p:spTgt spid="596995">
                                            <p:txEl>
                                              <p:pRg st="6" end="6"/>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596995">
                                            <p:txEl>
                                              <p:pRg st="7" end="7"/>
                                            </p:txEl>
                                          </p:spTgt>
                                        </p:tgtEl>
                                        <p:attrNameLst>
                                          <p:attrName>style.visibility</p:attrName>
                                        </p:attrNameLst>
                                      </p:cBhvr>
                                      <p:to>
                                        <p:strVal val="visible"/>
                                      </p:to>
                                    </p:set>
                                    <p:animEffect transition="in" filter="dissolve">
                                      <p:cBhvr>
                                        <p:cTn id="21" dur="500"/>
                                        <p:tgtEl>
                                          <p:spTgt spid="596995">
                                            <p:txEl>
                                              <p:pRg st="7" end="7"/>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596995">
                                            <p:txEl>
                                              <p:pRg st="8" end="8"/>
                                            </p:txEl>
                                          </p:spTgt>
                                        </p:tgtEl>
                                        <p:attrNameLst>
                                          <p:attrName>style.visibility</p:attrName>
                                        </p:attrNameLst>
                                      </p:cBhvr>
                                      <p:to>
                                        <p:strVal val="visible"/>
                                      </p:to>
                                    </p:set>
                                    <p:animEffect transition="in" filter="dissolve">
                                      <p:cBhvr>
                                        <p:cTn id="24" dur="500"/>
                                        <p:tgtEl>
                                          <p:spTgt spid="5969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Slide Number Placeholder 4">
            <a:extLst>
              <a:ext uri="{FF2B5EF4-FFF2-40B4-BE49-F238E27FC236}">
                <a16:creationId xmlns:a16="http://schemas.microsoft.com/office/drawing/2014/main" id="{988447F4-2BDE-4322-B8BA-CBB5A8C0FC7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6AFC9AF4-7E88-4652-8F14-7114E2C040E5}" type="slidenum">
              <a:rPr lang="en-US" altLang="en-US" sz="800">
                <a:solidFill>
                  <a:schemeClr val="bg1">
                    <a:lumMod val="50000"/>
                  </a:schemeClr>
                </a:solidFill>
              </a:rPr>
              <a:pPr>
                <a:spcBef>
                  <a:spcPct val="0"/>
                </a:spcBef>
                <a:buFontTx/>
                <a:buNone/>
                <a:defRPr/>
              </a:pPr>
              <a:t>26</a:t>
            </a:fld>
            <a:endParaRPr lang="en-US" altLang="en-US" sz="800">
              <a:solidFill>
                <a:schemeClr val="bg1">
                  <a:lumMod val="50000"/>
                </a:schemeClr>
              </a:solidFill>
              <a:latin typeface="HelveticaNeue MediumExt"/>
            </a:endParaRPr>
          </a:p>
        </p:txBody>
      </p:sp>
      <p:sp>
        <p:nvSpPr>
          <p:cNvPr id="174083" name="Rectangle 5">
            <a:extLst>
              <a:ext uri="{FF2B5EF4-FFF2-40B4-BE49-F238E27FC236}">
                <a16:creationId xmlns:a16="http://schemas.microsoft.com/office/drawing/2014/main" id="{EE1C7156-DF19-4CE8-B172-A41036740D99}"/>
              </a:ext>
            </a:extLst>
          </p:cNvPr>
          <p:cNvSpPr>
            <a:spLocks noGrp="1" noChangeArrowheads="1"/>
          </p:cNvSpPr>
          <p:nvPr>
            <p:ph type="title"/>
          </p:nvPr>
        </p:nvSpPr>
        <p:spPr>
          <a:xfrm>
            <a:off x="657225" y="522288"/>
            <a:ext cx="9248775" cy="690562"/>
          </a:xfrm>
        </p:spPr>
        <p:txBody>
          <a:bodyPr/>
          <a:lstStyle/>
          <a:p>
            <a:r>
              <a:rPr lang="en-US" altLang="en-US" sz="3600"/>
              <a:t>B4. Characteristics of </a:t>
            </a:r>
            <a:r>
              <a:rPr lang="en-US" altLang="en-US" sz="3600" i="1"/>
              <a:t>Masterful Meetings</a:t>
            </a:r>
          </a:p>
        </p:txBody>
      </p:sp>
      <p:sp>
        <p:nvSpPr>
          <p:cNvPr id="598019" name="Rectangle 3">
            <a:extLst>
              <a:ext uri="{FF2B5EF4-FFF2-40B4-BE49-F238E27FC236}">
                <a16:creationId xmlns:a16="http://schemas.microsoft.com/office/drawing/2014/main" id="{C1B16E1A-E95C-480C-87FF-DF9C59DCDCC3}"/>
              </a:ext>
            </a:extLst>
          </p:cNvPr>
          <p:cNvSpPr>
            <a:spLocks noGrp="1" noChangeArrowheads="1"/>
          </p:cNvSpPr>
          <p:nvPr>
            <p:ph idx="4294967295"/>
          </p:nvPr>
        </p:nvSpPr>
        <p:spPr>
          <a:xfrm>
            <a:off x="687388" y="1335088"/>
            <a:ext cx="6627812" cy="4899025"/>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009383"/>
                </a:solidFill>
              </a:rPr>
              <a:t>Start</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Agenda Confirmed.</a:t>
            </a:r>
          </a:p>
          <a:p>
            <a:pPr marL="576263" lvl="1" indent="-6350" fontAlgn="auto">
              <a:spcAft>
                <a:spcPts val="0"/>
              </a:spcAft>
              <a:buFont typeface="Arial" panose="020B0604020202020204" pitchFamily="34" charset="0"/>
              <a:buNone/>
              <a:defRPr/>
            </a:pPr>
            <a:r>
              <a:rPr lang="en-US" altLang="en-US" sz="2000" dirty="0"/>
              <a:t>The meeting leader confirms the agenda</a:t>
            </a:r>
          </a:p>
          <a:p>
            <a:pPr marL="576263" lvl="1" indent="-6350" fontAlgn="auto">
              <a:spcBef>
                <a:spcPct val="0"/>
              </a:spcBef>
              <a:spcAft>
                <a:spcPts val="0"/>
              </a:spcAft>
              <a:buFont typeface="Arial" panose="020B0604020202020204" pitchFamily="34" charset="0"/>
              <a:buNone/>
              <a:defRPr/>
            </a:pPr>
            <a:r>
              <a:rPr lang="en-US" altLang="en-US" sz="2000" dirty="0"/>
              <a:t>and establishes time limits for each item.</a:t>
            </a:r>
          </a:p>
          <a:p>
            <a:pPr marL="576263" lvl="1" indent="-6350" fontAlgn="auto">
              <a:spcBef>
                <a:spcPct val="0"/>
              </a:spcBef>
              <a:spcAft>
                <a:spcPts val="0"/>
              </a:spcAft>
              <a:buFont typeface="Arial" panose="020B0604020202020204" pitchFamily="34" charset="0"/>
              <a:buNone/>
              <a:defRPr/>
            </a:pPr>
            <a:r>
              <a:rPr lang="en-US" altLang="en-US" sz="2000" dirty="0"/>
              <a:t>The leader may choose to adjust the</a:t>
            </a:r>
          </a:p>
          <a:p>
            <a:pPr marL="576263" lvl="1" indent="-6350" fontAlgn="auto">
              <a:spcBef>
                <a:spcPct val="0"/>
              </a:spcBef>
              <a:spcAft>
                <a:spcPts val="0"/>
              </a:spcAft>
              <a:buFont typeface="Arial" panose="020B0604020202020204" pitchFamily="34" charset="0"/>
              <a:buNone/>
              <a:defRPr/>
            </a:pPr>
            <a:r>
              <a:rPr lang="en-US" altLang="en-US" sz="2000" dirty="0"/>
              <a:t>agenda to ensure all key issues are</a:t>
            </a:r>
          </a:p>
          <a:p>
            <a:pPr marL="576263" lvl="1" indent="-6350" fontAlgn="auto">
              <a:spcBef>
                <a:spcPct val="0"/>
              </a:spcBef>
              <a:spcAft>
                <a:spcPts val="0"/>
              </a:spcAft>
              <a:buFont typeface="Arial" panose="020B0604020202020204" pitchFamily="34" charset="0"/>
              <a:buNone/>
              <a:defRPr/>
            </a:pPr>
            <a:r>
              <a:rPr lang="en-US" altLang="en-US" sz="2000" dirty="0"/>
              <a:t>discussed.</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Ground Rules Reviewed.</a:t>
            </a:r>
          </a:p>
          <a:p>
            <a:pPr marL="576263" lvl="1" indent="-6350" fontAlgn="auto">
              <a:spcAft>
                <a:spcPts val="0"/>
              </a:spcAft>
              <a:buFont typeface="Arial" panose="020B0604020202020204" pitchFamily="34" charset="0"/>
              <a:buNone/>
              <a:defRPr/>
            </a:pPr>
            <a:r>
              <a:rPr lang="en-US" altLang="en-US" sz="2000" dirty="0"/>
              <a:t>The meeting leader reminds the participants of ground rules. Participants honor the ground rules throughout the meeting.</a:t>
            </a:r>
          </a:p>
        </p:txBody>
      </p:sp>
      <p:grpSp>
        <p:nvGrpSpPr>
          <p:cNvPr id="174085" name="Group 11">
            <a:extLst>
              <a:ext uri="{FF2B5EF4-FFF2-40B4-BE49-F238E27FC236}">
                <a16:creationId xmlns:a16="http://schemas.microsoft.com/office/drawing/2014/main" id="{6328011F-93F6-4112-BAE4-DD4D8F352055}"/>
              </a:ext>
            </a:extLst>
          </p:cNvPr>
          <p:cNvGrpSpPr>
            <a:grpSpLocks/>
          </p:cNvGrpSpPr>
          <p:nvPr/>
        </p:nvGrpSpPr>
        <p:grpSpPr bwMode="auto">
          <a:xfrm rot="-120000">
            <a:off x="7972425" y="2039938"/>
            <a:ext cx="2865438" cy="2776537"/>
            <a:chOff x="4038600" y="1219200"/>
            <a:chExt cx="2865438" cy="2776538"/>
          </a:xfrm>
        </p:grpSpPr>
        <p:grpSp>
          <p:nvGrpSpPr>
            <p:cNvPr id="174087" name="Group 22">
              <a:extLst>
                <a:ext uri="{FF2B5EF4-FFF2-40B4-BE49-F238E27FC236}">
                  <a16:creationId xmlns:a16="http://schemas.microsoft.com/office/drawing/2014/main" id="{86118524-0E60-4CBE-BFC7-CE97BA1DB30D}"/>
                </a:ext>
              </a:extLst>
            </p:cNvPr>
            <p:cNvGrpSpPr>
              <a:grpSpLocks/>
            </p:cNvGrpSpPr>
            <p:nvPr/>
          </p:nvGrpSpPr>
          <p:grpSpPr bwMode="auto">
            <a:xfrm>
              <a:off x="4083050" y="1219200"/>
              <a:ext cx="2776538" cy="2776538"/>
              <a:chOff x="4083050" y="1219200"/>
              <a:chExt cx="2776538" cy="2776538"/>
            </a:xfrm>
          </p:grpSpPr>
          <p:sp>
            <p:nvSpPr>
              <p:cNvPr id="13" name="Rectangle 12">
                <a:extLst>
                  <a:ext uri="{FF2B5EF4-FFF2-40B4-BE49-F238E27FC236}">
                    <a16:creationId xmlns:a16="http://schemas.microsoft.com/office/drawing/2014/main" id="{EF2C8D9E-5DAE-4F6B-8132-B8B2FC28BADD}"/>
                  </a:ext>
                </a:extLst>
              </p:cNvPr>
              <p:cNvSpPr/>
              <p:nvPr/>
            </p:nvSpPr>
            <p:spPr bwMode="auto">
              <a:xfrm rot="120000">
                <a:off x="4083050" y="1219200"/>
                <a:ext cx="2776538" cy="2776538"/>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74090" name="Picture 65" descr="b4-starting-iStock_000058004172_Small.jpg">
                <a:extLst>
                  <a:ext uri="{FF2B5EF4-FFF2-40B4-BE49-F238E27FC236}">
                    <a16:creationId xmlns:a16="http://schemas.microsoft.com/office/drawing/2014/main" id="{C09884FE-6667-4AD7-98A5-494C5E07E2A5}"/>
                  </a:ext>
                </a:extLst>
              </p:cNvPr>
              <p:cNvPicPr preferRelativeResize="0">
                <a:picLocks/>
              </p:cNvPicPr>
              <p:nvPr/>
            </p:nvPicPr>
            <p:blipFill>
              <a:blip r:embed="rId3">
                <a:extLst>
                  <a:ext uri="{28A0092B-C50C-407E-A947-70E740481C1C}">
                    <a14:useLocalDpi xmlns:a14="http://schemas.microsoft.com/office/drawing/2010/main" val="0"/>
                  </a:ext>
                </a:extLst>
              </a:blip>
              <a:srcRect/>
              <a:stretch>
                <a:fillRect/>
              </a:stretch>
            </p:blipFill>
            <p:spPr bwMode="auto">
              <a:xfrm rot="120000">
                <a:off x="4305444" y="1399032"/>
                <a:ext cx="2331750" cy="188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088" name="TextBox 74">
              <a:extLst>
                <a:ext uri="{FF2B5EF4-FFF2-40B4-BE49-F238E27FC236}">
                  <a16:creationId xmlns:a16="http://schemas.microsoft.com/office/drawing/2014/main" id="{54A0A989-843F-4031-8749-830F21614E47}"/>
                </a:ext>
              </a:extLst>
            </p:cNvPr>
            <p:cNvSpPr txBox="1">
              <a:spLocks noChangeArrowheads="1"/>
            </p:cNvSpPr>
            <p:nvPr/>
          </p:nvSpPr>
          <p:spPr bwMode="auto">
            <a:xfrm rot="120000">
              <a:off x="4038600" y="3493382"/>
              <a:ext cx="2865438"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9383"/>
                  </a:solidFill>
                  <a:latin typeface="Segoe Print" panose="02000600000000000000" pitchFamily="2" charset="0"/>
                  <a:cs typeface="CordiaUPC" panose="020B0304020202020204" pitchFamily="34" charset="-34"/>
                </a:rPr>
                <a:t>2. START</a:t>
              </a:r>
            </a:p>
          </p:txBody>
        </p:sp>
      </p:grpSp>
      <p:sp>
        <p:nvSpPr>
          <p:cNvPr id="15" name="TextBox 14">
            <a:extLst>
              <a:ext uri="{FF2B5EF4-FFF2-40B4-BE49-F238E27FC236}">
                <a16:creationId xmlns:a16="http://schemas.microsoft.com/office/drawing/2014/main" id="{976DDB35-BCA0-4146-8E71-2F885D945CD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98019">
                                            <p:txEl>
                                              <p:pRg st="7" end="7"/>
                                            </p:txEl>
                                          </p:spTgt>
                                        </p:tgtEl>
                                        <p:attrNameLst>
                                          <p:attrName>style.visibility</p:attrName>
                                        </p:attrNameLst>
                                      </p:cBhvr>
                                      <p:to>
                                        <p:strVal val="visible"/>
                                      </p:to>
                                    </p:set>
                                    <p:animEffect transition="in" filter="dissolve">
                                      <p:cBhvr>
                                        <p:cTn id="7" dur="500"/>
                                        <p:tgtEl>
                                          <p:spTgt spid="598019">
                                            <p:txEl>
                                              <p:pRg st="7" end="7"/>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98019">
                                            <p:txEl>
                                              <p:pRg st="8" end="8"/>
                                            </p:txEl>
                                          </p:spTgt>
                                        </p:tgtEl>
                                        <p:attrNameLst>
                                          <p:attrName>style.visibility</p:attrName>
                                        </p:attrNameLst>
                                      </p:cBhvr>
                                      <p:to>
                                        <p:strVal val="visible"/>
                                      </p:to>
                                    </p:set>
                                    <p:animEffect transition="in" filter="dissolve">
                                      <p:cBhvr>
                                        <p:cTn id="10" dur="500"/>
                                        <p:tgtEl>
                                          <p:spTgt spid="5980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Slide Number Placeholder 4">
            <a:extLst>
              <a:ext uri="{FF2B5EF4-FFF2-40B4-BE49-F238E27FC236}">
                <a16:creationId xmlns:a16="http://schemas.microsoft.com/office/drawing/2014/main" id="{D8B46C78-6005-4F4F-885C-6A462BE0949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29B90CF-B0AA-4F48-A31D-5056BB696CCF}" type="slidenum">
              <a:rPr lang="en-US" altLang="en-US" sz="800">
                <a:solidFill>
                  <a:schemeClr val="bg1">
                    <a:lumMod val="50000"/>
                  </a:schemeClr>
                </a:solidFill>
              </a:rPr>
              <a:pPr>
                <a:spcBef>
                  <a:spcPct val="0"/>
                </a:spcBef>
                <a:buFontTx/>
                <a:buNone/>
                <a:defRPr/>
              </a:pPr>
              <a:t>27</a:t>
            </a:fld>
            <a:endParaRPr lang="en-US" altLang="en-US" sz="800">
              <a:solidFill>
                <a:schemeClr val="bg1">
                  <a:lumMod val="50000"/>
                </a:schemeClr>
              </a:solidFill>
              <a:latin typeface="HelveticaNeue MediumExt"/>
            </a:endParaRPr>
          </a:p>
        </p:txBody>
      </p:sp>
      <p:sp>
        <p:nvSpPr>
          <p:cNvPr id="176131" name="Rectangle 5">
            <a:extLst>
              <a:ext uri="{FF2B5EF4-FFF2-40B4-BE49-F238E27FC236}">
                <a16:creationId xmlns:a16="http://schemas.microsoft.com/office/drawing/2014/main" id="{FF4CB55F-3C7B-4A42-B447-F2782A01559E}"/>
              </a:ext>
            </a:extLst>
          </p:cNvPr>
          <p:cNvSpPr>
            <a:spLocks noGrp="1" noChangeArrowheads="1"/>
          </p:cNvSpPr>
          <p:nvPr>
            <p:ph type="title"/>
          </p:nvPr>
        </p:nvSpPr>
        <p:spPr>
          <a:xfrm>
            <a:off x="657225" y="522288"/>
            <a:ext cx="9401175" cy="690562"/>
          </a:xfrm>
        </p:spPr>
        <p:txBody>
          <a:bodyPr/>
          <a:lstStyle/>
          <a:p>
            <a:r>
              <a:rPr lang="en-US" altLang="en-US" sz="3600"/>
              <a:t>B4. Characteristics of </a:t>
            </a:r>
            <a:r>
              <a:rPr lang="en-US" altLang="en-US" sz="3600" i="1"/>
              <a:t>Masterful Meetings</a:t>
            </a:r>
          </a:p>
        </p:txBody>
      </p:sp>
      <p:sp>
        <p:nvSpPr>
          <p:cNvPr id="599043" name="Rectangle 3">
            <a:extLst>
              <a:ext uri="{FF2B5EF4-FFF2-40B4-BE49-F238E27FC236}">
                <a16:creationId xmlns:a16="http://schemas.microsoft.com/office/drawing/2014/main" id="{32A20949-7AF9-4607-A738-BAA0B3A1C7B0}"/>
              </a:ext>
            </a:extLst>
          </p:cNvPr>
          <p:cNvSpPr>
            <a:spLocks noGrp="1" noChangeArrowheads="1"/>
          </p:cNvSpPr>
          <p:nvPr>
            <p:ph idx="4294967295"/>
          </p:nvPr>
        </p:nvSpPr>
        <p:spPr>
          <a:xfrm>
            <a:off x="657225" y="1246188"/>
            <a:ext cx="6840538" cy="4757737"/>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F1B434"/>
                </a:solidFill>
              </a:rPr>
              <a:t>Execution</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Steady Meeting Flow.</a:t>
            </a:r>
          </a:p>
          <a:p>
            <a:pPr marL="576263" lvl="1" indent="-6350" fontAlgn="auto">
              <a:spcBef>
                <a:spcPct val="0"/>
              </a:spcBef>
              <a:spcAft>
                <a:spcPts val="0"/>
              </a:spcAft>
              <a:buFont typeface="Arial" panose="020B0604020202020204" pitchFamily="34" charset="0"/>
              <a:buNone/>
              <a:defRPr/>
            </a:pPr>
            <a:r>
              <a:rPr lang="en-US" altLang="en-US" sz="2000" dirty="0"/>
              <a:t>As the meeting flows from one agenda item</a:t>
            </a:r>
          </a:p>
          <a:p>
            <a:pPr marL="576263" lvl="1" indent="-6350" fontAlgn="auto">
              <a:spcBef>
                <a:spcPct val="0"/>
              </a:spcBef>
              <a:spcAft>
                <a:spcPts val="0"/>
              </a:spcAft>
              <a:buFont typeface="Arial" panose="020B0604020202020204" pitchFamily="34" charset="0"/>
              <a:buNone/>
              <a:defRPr/>
            </a:pPr>
            <a:r>
              <a:rPr lang="en-US" altLang="en-US" sz="2000" dirty="0"/>
              <a:t>to the next, the meeting leader reminds the</a:t>
            </a:r>
          </a:p>
          <a:p>
            <a:pPr marL="576263" lvl="1" indent="-6350" fontAlgn="auto">
              <a:spcBef>
                <a:spcPct val="0"/>
              </a:spcBef>
              <a:spcAft>
                <a:spcPts val="0"/>
              </a:spcAft>
              <a:buFont typeface="Arial" panose="020B0604020202020204" pitchFamily="34" charset="0"/>
              <a:buNone/>
              <a:defRPr/>
            </a:pPr>
            <a:r>
              <a:rPr lang="en-US" altLang="en-US" sz="2000" dirty="0"/>
              <a:t>participants of the purpose for each</a:t>
            </a:r>
          </a:p>
          <a:p>
            <a:pPr marL="576263" lvl="1" indent="-6350" fontAlgn="auto">
              <a:spcBef>
                <a:spcPct val="0"/>
              </a:spcBef>
              <a:spcAft>
                <a:spcPts val="0"/>
              </a:spcAft>
              <a:buFont typeface="Arial" panose="020B0604020202020204" pitchFamily="34" charset="0"/>
              <a:buNone/>
              <a:defRPr/>
            </a:pPr>
            <a:r>
              <a:rPr lang="en-US" altLang="en-US" sz="2000" dirty="0"/>
              <a:t>agenda item, how the agenda item fits into</a:t>
            </a:r>
          </a:p>
          <a:p>
            <a:pPr marL="576263" lvl="1" indent="-6350" fontAlgn="auto">
              <a:spcBef>
                <a:spcPct val="0"/>
              </a:spcBef>
              <a:spcAft>
                <a:spcPts val="0"/>
              </a:spcAft>
              <a:buFont typeface="Arial" panose="020B0604020202020204" pitchFamily="34" charset="0"/>
              <a:buNone/>
              <a:defRPr/>
            </a:pPr>
            <a:r>
              <a:rPr lang="en-US" altLang="en-US" sz="2000" dirty="0"/>
              <a:t>the overall meeting objective, and what the</a:t>
            </a:r>
          </a:p>
          <a:p>
            <a:pPr marL="576263" lvl="1" indent="-6350" fontAlgn="auto">
              <a:spcBef>
                <a:spcPct val="0"/>
              </a:spcBef>
              <a:spcAft>
                <a:spcPts val="0"/>
              </a:spcAft>
              <a:buFont typeface="Arial" panose="020B0604020202020204" pitchFamily="34" charset="0"/>
              <a:buNone/>
              <a:defRPr/>
            </a:pPr>
            <a:r>
              <a:rPr lang="en-US" altLang="en-US" sz="2000" dirty="0"/>
              <a:t>group is being asked to accomplish with the agenda item.</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Focused Discussion. </a:t>
            </a:r>
          </a:p>
          <a:p>
            <a:pPr marL="576263" lvl="1" indent="-6350" fontAlgn="auto">
              <a:spcAft>
                <a:spcPts val="0"/>
              </a:spcAft>
              <a:buFont typeface="Arial" panose="020B0604020202020204" pitchFamily="34" charset="0"/>
              <a:buNone/>
              <a:defRPr/>
            </a:pPr>
            <a:r>
              <a:rPr lang="en-US" altLang="en-US" sz="2000" dirty="0"/>
              <a:t>The discussion remains focused on the topic at hand. A topic is allowed to exceed its allotted time only with the expressed agreement of a majority and with full knowledge of the effect on the remaining agenda items. </a:t>
            </a:r>
          </a:p>
        </p:txBody>
      </p:sp>
      <p:grpSp>
        <p:nvGrpSpPr>
          <p:cNvPr id="176133" name="Group 10">
            <a:extLst>
              <a:ext uri="{FF2B5EF4-FFF2-40B4-BE49-F238E27FC236}">
                <a16:creationId xmlns:a16="http://schemas.microsoft.com/office/drawing/2014/main" id="{7F7CD6D4-55A4-4E7C-AA84-F8DFD3373036}"/>
              </a:ext>
            </a:extLst>
          </p:cNvPr>
          <p:cNvGrpSpPr>
            <a:grpSpLocks/>
          </p:cNvGrpSpPr>
          <p:nvPr/>
        </p:nvGrpSpPr>
        <p:grpSpPr bwMode="auto">
          <a:xfrm rot="-240000">
            <a:off x="7942263" y="2039938"/>
            <a:ext cx="2862262" cy="2778125"/>
            <a:chOff x="2547938" y="3733800"/>
            <a:chExt cx="2862262" cy="2779713"/>
          </a:xfrm>
        </p:grpSpPr>
        <p:grpSp>
          <p:nvGrpSpPr>
            <p:cNvPr id="176135" name="Group 23">
              <a:extLst>
                <a:ext uri="{FF2B5EF4-FFF2-40B4-BE49-F238E27FC236}">
                  <a16:creationId xmlns:a16="http://schemas.microsoft.com/office/drawing/2014/main" id="{E936D3B6-F25F-4A5D-A676-7BD2C5CEF3FB}"/>
                </a:ext>
              </a:extLst>
            </p:cNvPr>
            <p:cNvGrpSpPr>
              <a:grpSpLocks/>
            </p:cNvGrpSpPr>
            <p:nvPr/>
          </p:nvGrpSpPr>
          <p:grpSpPr bwMode="auto">
            <a:xfrm>
              <a:off x="2624138" y="3733800"/>
              <a:ext cx="2771775" cy="2779713"/>
              <a:chOff x="2624138" y="3733800"/>
              <a:chExt cx="2771775" cy="2779713"/>
            </a:xfrm>
          </p:grpSpPr>
          <p:sp>
            <p:nvSpPr>
              <p:cNvPr id="14" name="Rectangle 13">
                <a:extLst>
                  <a:ext uri="{FF2B5EF4-FFF2-40B4-BE49-F238E27FC236}">
                    <a16:creationId xmlns:a16="http://schemas.microsoft.com/office/drawing/2014/main" id="{47C2FD96-17A2-42BE-9A61-7466E28F897C}"/>
                  </a:ext>
                </a:extLst>
              </p:cNvPr>
              <p:cNvSpPr/>
              <p:nvPr/>
            </p:nvSpPr>
            <p:spPr bwMode="auto">
              <a:xfrm rot="240000">
                <a:off x="2576044" y="3694386"/>
                <a:ext cx="2771775" cy="2779713"/>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76138" name="Picture 69" descr="b4-executing-iStock_000042397938_Small.jpg">
                <a:extLst>
                  <a:ext uri="{FF2B5EF4-FFF2-40B4-BE49-F238E27FC236}">
                    <a16:creationId xmlns:a16="http://schemas.microsoft.com/office/drawing/2014/main" id="{E6FACFE0-F0CE-4176-B37E-9950F886D587}"/>
                  </a:ext>
                </a:extLst>
              </p:cNvPr>
              <p:cNvPicPr preferRelativeResize="0">
                <a:picLocks/>
              </p:cNvPicPr>
              <p:nvPr/>
            </p:nvPicPr>
            <p:blipFill>
              <a:blip r:embed="rId3">
                <a:extLst>
                  <a:ext uri="{28A0092B-C50C-407E-A947-70E740481C1C}">
                    <a14:useLocalDpi xmlns:a14="http://schemas.microsoft.com/office/drawing/2010/main" val="0"/>
                  </a:ext>
                </a:extLst>
              </a:blip>
              <a:srcRect/>
              <a:stretch>
                <a:fillRect/>
              </a:stretch>
            </p:blipFill>
            <p:spPr bwMode="auto">
              <a:xfrm rot="240000">
                <a:off x="2845442" y="3917044"/>
                <a:ext cx="2329166" cy="188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6136" name="TextBox 75">
              <a:extLst>
                <a:ext uri="{FF2B5EF4-FFF2-40B4-BE49-F238E27FC236}">
                  <a16:creationId xmlns:a16="http://schemas.microsoft.com/office/drawing/2014/main" id="{ADFED301-8ECC-4F8B-990C-126551E2803F}"/>
                </a:ext>
              </a:extLst>
            </p:cNvPr>
            <p:cNvSpPr txBox="1">
              <a:spLocks noChangeArrowheads="1"/>
            </p:cNvSpPr>
            <p:nvPr/>
          </p:nvSpPr>
          <p:spPr bwMode="auto">
            <a:xfrm rot="240000">
              <a:off x="2547938" y="600760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F1B434"/>
                  </a:solidFill>
                  <a:latin typeface="Segoe Print" panose="02000600000000000000" pitchFamily="2" charset="0"/>
                  <a:cs typeface="CordiaUPC" panose="020B0304020202020204" pitchFamily="34" charset="-34"/>
                </a:rPr>
                <a:t>3. EXECUTION</a:t>
              </a:r>
            </a:p>
          </p:txBody>
        </p:sp>
      </p:grpSp>
      <p:sp>
        <p:nvSpPr>
          <p:cNvPr id="12" name="TextBox 11">
            <a:extLst>
              <a:ext uri="{FF2B5EF4-FFF2-40B4-BE49-F238E27FC236}">
                <a16:creationId xmlns:a16="http://schemas.microsoft.com/office/drawing/2014/main" id="{2E09601B-E2CC-48F3-B008-416FD87D5166}"/>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99043">
                                            <p:txEl>
                                              <p:pRg st="8" end="8"/>
                                            </p:txEl>
                                          </p:spTgt>
                                        </p:tgtEl>
                                        <p:attrNameLst>
                                          <p:attrName>style.visibility</p:attrName>
                                        </p:attrNameLst>
                                      </p:cBhvr>
                                      <p:to>
                                        <p:strVal val="visible"/>
                                      </p:to>
                                    </p:set>
                                    <p:animEffect transition="in" filter="dissolve">
                                      <p:cBhvr>
                                        <p:cTn id="7" dur="500"/>
                                        <p:tgtEl>
                                          <p:spTgt spid="599043">
                                            <p:txEl>
                                              <p:pRg st="8" end="8"/>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99043">
                                            <p:txEl>
                                              <p:pRg st="9" end="9"/>
                                            </p:txEl>
                                          </p:spTgt>
                                        </p:tgtEl>
                                        <p:attrNameLst>
                                          <p:attrName>style.visibility</p:attrName>
                                        </p:attrNameLst>
                                      </p:cBhvr>
                                      <p:to>
                                        <p:strVal val="visible"/>
                                      </p:to>
                                    </p:set>
                                    <p:animEffect transition="in" filter="dissolve">
                                      <p:cBhvr>
                                        <p:cTn id="10" dur="500"/>
                                        <p:tgtEl>
                                          <p:spTgt spid="59904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Slide Number Placeholder 4">
            <a:extLst>
              <a:ext uri="{FF2B5EF4-FFF2-40B4-BE49-F238E27FC236}">
                <a16:creationId xmlns:a16="http://schemas.microsoft.com/office/drawing/2014/main" id="{16EF9B58-9725-4ADE-BCE4-5CEFFD8BF09B}"/>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81248A9-FA00-41AA-A00A-AEBC9242DDC0}" type="slidenum">
              <a:rPr lang="en-US" altLang="en-US" sz="800">
                <a:solidFill>
                  <a:schemeClr val="bg1">
                    <a:lumMod val="50000"/>
                  </a:schemeClr>
                </a:solidFill>
              </a:rPr>
              <a:pPr>
                <a:spcBef>
                  <a:spcPct val="0"/>
                </a:spcBef>
                <a:buFontTx/>
                <a:buNone/>
                <a:defRPr/>
              </a:pPr>
              <a:t>28</a:t>
            </a:fld>
            <a:endParaRPr lang="en-US" altLang="en-US" sz="800">
              <a:solidFill>
                <a:schemeClr val="bg1">
                  <a:lumMod val="50000"/>
                </a:schemeClr>
              </a:solidFill>
              <a:latin typeface="HelveticaNeue MediumExt"/>
            </a:endParaRPr>
          </a:p>
        </p:txBody>
      </p:sp>
      <p:sp>
        <p:nvSpPr>
          <p:cNvPr id="178179" name="Rectangle 5">
            <a:extLst>
              <a:ext uri="{FF2B5EF4-FFF2-40B4-BE49-F238E27FC236}">
                <a16:creationId xmlns:a16="http://schemas.microsoft.com/office/drawing/2014/main" id="{CDF30DDF-5247-4186-AC48-E0191043E189}"/>
              </a:ext>
            </a:extLst>
          </p:cNvPr>
          <p:cNvSpPr>
            <a:spLocks noGrp="1" noChangeArrowheads="1"/>
          </p:cNvSpPr>
          <p:nvPr>
            <p:ph type="title"/>
          </p:nvPr>
        </p:nvSpPr>
        <p:spPr>
          <a:xfrm>
            <a:off x="657225" y="522288"/>
            <a:ext cx="9401175" cy="690562"/>
          </a:xfrm>
        </p:spPr>
        <p:txBody>
          <a:bodyPr/>
          <a:lstStyle/>
          <a:p>
            <a:r>
              <a:rPr lang="en-US" altLang="en-US" sz="3600"/>
              <a:t>B4. Characteristics of </a:t>
            </a:r>
            <a:r>
              <a:rPr lang="en-US" altLang="en-US" sz="3600" i="1"/>
              <a:t>Masterful Meetings</a:t>
            </a:r>
          </a:p>
        </p:txBody>
      </p:sp>
      <p:sp>
        <p:nvSpPr>
          <p:cNvPr id="600067" name="Rectangle 3">
            <a:extLst>
              <a:ext uri="{FF2B5EF4-FFF2-40B4-BE49-F238E27FC236}">
                <a16:creationId xmlns:a16="http://schemas.microsoft.com/office/drawing/2014/main" id="{EB23A180-68C3-4EC1-AC4A-44EB39590EA7}"/>
              </a:ext>
            </a:extLst>
          </p:cNvPr>
          <p:cNvSpPr>
            <a:spLocks noGrp="1" noChangeArrowheads="1"/>
          </p:cNvSpPr>
          <p:nvPr>
            <p:ph idx="4294967295"/>
          </p:nvPr>
        </p:nvSpPr>
        <p:spPr>
          <a:xfrm>
            <a:off x="657225" y="1246188"/>
            <a:ext cx="6734175" cy="5334000"/>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F1B434"/>
                </a:solidFill>
              </a:rPr>
              <a:t>Execution</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Positive, Energetic Participation. </a:t>
            </a:r>
          </a:p>
          <a:p>
            <a:pPr marL="576263" lvl="1" indent="-6350" fontAlgn="auto">
              <a:spcBef>
                <a:spcPct val="0"/>
              </a:spcBef>
              <a:spcAft>
                <a:spcPts val="0"/>
              </a:spcAft>
              <a:buFont typeface="Arial" panose="020B0604020202020204" pitchFamily="34" charset="0"/>
              <a:buNone/>
              <a:defRPr/>
            </a:pPr>
            <a:r>
              <a:rPr lang="en-US" altLang="en-US" sz="1900" dirty="0"/>
              <a:t>All participants are actively engaged throughout the meeting. They feel it is safe to speak openly and honestly. People talk and listen with respect. There is energized discussion and debate. No one dominates the discussion. </a:t>
            </a:r>
          </a:p>
          <a:p>
            <a:pPr marL="342900" indent="-342900" fontAlgn="auto">
              <a:lnSpc>
                <a:spcPct val="100000"/>
              </a:lnSpc>
              <a:spcAft>
                <a:spcPts val="0"/>
              </a:spcAft>
              <a:buClr>
                <a:srgbClr val="009383"/>
              </a:buClr>
              <a:buFont typeface="Arial" panose="020B0604020202020204" pitchFamily="34" charset="0"/>
              <a:buChar char="•"/>
              <a:defRPr/>
            </a:pPr>
            <a:r>
              <a:rPr lang="en-US" altLang="en-US" sz="2400" dirty="0">
                <a:solidFill>
                  <a:schemeClr val="tx1"/>
                </a:solidFill>
              </a:rPr>
              <a:t>Constructive Conflict. </a:t>
            </a:r>
          </a:p>
          <a:p>
            <a:pPr marL="576263" lvl="1" indent="-6350" fontAlgn="auto">
              <a:spcAft>
                <a:spcPts val="0"/>
              </a:spcAft>
              <a:buFont typeface="Arial" panose="020B0604020202020204" pitchFamily="34" charset="0"/>
              <a:buNone/>
              <a:defRPr/>
            </a:pPr>
            <a:r>
              <a:rPr lang="en-US" altLang="en-US" sz="1900" dirty="0"/>
              <a:t>Disagreement is encouraged and conflict is handled by participants asking questions, identifying strengths, defining concerns, and seeking new alternatives that maximize strengths and reduce concerns.</a:t>
            </a:r>
          </a:p>
          <a:p>
            <a:pPr marL="342900" indent="-342900" fontAlgn="auto">
              <a:lnSpc>
                <a:spcPct val="110000"/>
              </a:lnSpc>
              <a:spcAft>
                <a:spcPts val="0"/>
              </a:spcAft>
              <a:buClr>
                <a:srgbClr val="009383"/>
              </a:buClr>
              <a:buFont typeface="Arial" panose="020B0604020202020204" pitchFamily="34" charset="0"/>
              <a:buChar char="•"/>
              <a:defRPr/>
            </a:pPr>
            <a:r>
              <a:rPr lang="en-US" altLang="en-US" sz="2400" dirty="0">
                <a:solidFill>
                  <a:schemeClr val="tx1"/>
                </a:solidFill>
              </a:rPr>
              <a:t>Thoughtful Decision-making.</a:t>
            </a:r>
          </a:p>
          <a:p>
            <a:pPr marL="576263" lvl="1" indent="-6350" fontAlgn="auto">
              <a:spcAft>
                <a:spcPts val="0"/>
              </a:spcAft>
              <a:buFont typeface="Arial" panose="020B0604020202020204" pitchFamily="34" charset="0"/>
              <a:buNone/>
              <a:defRPr/>
            </a:pPr>
            <a:r>
              <a:rPr lang="en-US" altLang="en-US" sz="1900" dirty="0"/>
              <a:t>Prior to decision-making, appropriate time is given to inviting input, identifying alternatives, and evaluating potential solutions.</a:t>
            </a:r>
          </a:p>
        </p:txBody>
      </p:sp>
      <p:grpSp>
        <p:nvGrpSpPr>
          <p:cNvPr id="178181" name="Group 10">
            <a:extLst>
              <a:ext uri="{FF2B5EF4-FFF2-40B4-BE49-F238E27FC236}">
                <a16:creationId xmlns:a16="http://schemas.microsoft.com/office/drawing/2014/main" id="{FD2A47ED-FC12-4208-A67F-DC75AE11960C}"/>
              </a:ext>
            </a:extLst>
          </p:cNvPr>
          <p:cNvGrpSpPr>
            <a:grpSpLocks/>
          </p:cNvGrpSpPr>
          <p:nvPr/>
        </p:nvGrpSpPr>
        <p:grpSpPr bwMode="auto">
          <a:xfrm rot="-240000">
            <a:off x="7942263" y="2039938"/>
            <a:ext cx="2862262" cy="2778125"/>
            <a:chOff x="2547938" y="3733800"/>
            <a:chExt cx="2862262" cy="2779713"/>
          </a:xfrm>
        </p:grpSpPr>
        <p:grpSp>
          <p:nvGrpSpPr>
            <p:cNvPr id="178183" name="Group 23">
              <a:extLst>
                <a:ext uri="{FF2B5EF4-FFF2-40B4-BE49-F238E27FC236}">
                  <a16:creationId xmlns:a16="http://schemas.microsoft.com/office/drawing/2014/main" id="{B831F571-C5B2-4899-A8AD-0B932BD4006E}"/>
                </a:ext>
              </a:extLst>
            </p:cNvPr>
            <p:cNvGrpSpPr>
              <a:grpSpLocks/>
            </p:cNvGrpSpPr>
            <p:nvPr/>
          </p:nvGrpSpPr>
          <p:grpSpPr bwMode="auto">
            <a:xfrm>
              <a:off x="2624138" y="3733800"/>
              <a:ext cx="2771775" cy="2779713"/>
              <a:chOff x="2624138" y="3733800"/>
              <a:chExt cx="2771775" cy="2779713"/>
            </a:xfrm>
          </p:grpSpPr>
          <p:sp>
            <p:nvSpPr>
              <p:cNvPr id="13" name="Rectangle 12">
                <a:extLst>
                  <a:ext uri="{FF2B5EF4-FFF2-40B4-BE49-F238E27FC236}">
                    <a16:creationId xmlns:a16="http://schemas.microsoft.com/office/drawing/2014/main" id="{F14BE191-691A-4B9E-89D4-ED8AE78D048C}"/>
                  </a:ext>
                </a:extLst>
              </p:cNvPr>
              <p:cNvSpPr/>
              <p:nvPr/>
            </p:nvSpPr>
            <p:spPr bwMode="auto">
              <a:xfrm rot="240000">
                <a:off x="2576044" y="3694386"/>
                <a:ext cx="2771775" cy="2779713"/>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78186" name="Picture 69" descr="b4-executing-iStock_000042397938_Small.jpg">
                <a:extLst>
                  <a:ext uri="{FF2B5EF4-FFF2-40B4-BE49-F238E27FC236}">
                    <a16:creationId xmlns:a16="http://schemas.microsoft.com/office/drawing/2014/main" id="{E7275812-E84B-4B44-BE60-DD10F3885F54}"/>
                  </a:ext>
                </a:extLst>
              </p:cNvPr>
              <p:cNvPicPr preferRelativeResize="0">
                <a:picLocks/>
              </p:cNvPicPr>
              <p:nvPr/>
            </p:nvPicPr>
            <p:blipFill>
              <a:blip r:embed="rId3">
                <a:extLst>
                  <a:ext uri="{28A0092B-C50C-407E-A947-70E740481C1C}">
                    <a14:useLocalDpi xmlns:a14="http://schemas.microsoft.com/office/drawing/2010/main" val="0"/>
                  </a:ext>
                </a:extLst>
              </a:blip>
              <a:srcRect/>
              <a:stretch>
                <a:fillRect/>
              </a:stretch>
            </p:blipFill>
            <p:spPr bwMode="auto">
              <a:xfrm rot="240000">
                <a:off x="2845442" y="3917044"/>
                <a:ext cx="2329166" cy="1883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8184" name="TextBox 75">
              <a:extLst>
                <a:ext uri="{FF2B5EF4-FFF2-40B4-BE49-F238E27FC236}">
                  <a16:creationId xmlns:a16="http://schemas.microsoft.com/office/drawing/2014/main" id="{8139BF31-73A4-420F-A786-344657839FAD}"/>
                </a:ext>
              </a:extLst>
            </p:cNvPr>
            <p:cNvSpPr txBox="1">
              <a:spLocks noChangeArrowheads="1"/>
            </p:cNvSpPr>
            <p:nvPr/>
          </p:nvSpPr>
          <p:spPr bwMode="auto">
            <a:xfrm rot="240000">
              <a:off x="2547938" y="600760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F1B434"/>
                  </a:solidFill>
                  <a:latin typeface="Segoe Print" panose="02000600000000000000" pitchFamily="2" charset="0"/>
                  <a:cs typeface="CordiaUPC" panose="020B0304020202020204" pitchFamily="34" charset="-34"/>
                </a:rPr>
                <a:t>3. EXECUTION</a:t>
              </a:r>
            </a:p>
          </p:txBody>
        </p:sp>
      </p:grpSp>
      <p:sp>
        <p:nvSpPr>
          <p:cNvPr id="14" name="TextBox 13">
            <a:extLst>
              <a:ext uri="{FF2B5EF4-FFF2-40B4-BE49-F238E27FC236}">
                <a16:creationId xmlns:a16="http://schemas.microsoft.com/office/drawing/2014/main" id="{E9C3AF8B-2994-47CE-8E92-3B90836BAAC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00067">
                                            <p:txEl>
                                              <p:pRg st="3" end="3"/>
                                            </p:txEl>
                                          </p:spTgt>
                                        </p:tgtEl>
                                        <p:attrNameLst>
                                          <p:attrName>style.visibility</p:attrName>
                                        </p:attrNameLst>
                                      </p:cBhvr>
                                      <p:to>
                                        <p:strVal val="visible"/>
                                      </p:to>
                                    </p:set>
                                    <p:animEffect transition="in" filter="dissolve">
                                      <p:cBhvr>
                                        <p:cTn id="7" dur="500"/>
                                        <p:tgtEl>
                                          <p:spTgt spid="600067">
                                            <p:txEl>
                                              <p:pRg st="3" end="3"/>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00067">
                                            <p:txEl>
                                              <p:pRg st="4" end="4"/>
                                            </p:txEl>
                                          </p:spTgt>
                                        </p:tgtEl>
                                        <p:attrNameLst>
                                          <p:attrName>style.visibility</p:attrName>
                                        </p:attrNameLst>
                                      </p:cBhvr>
                                      <p:to>
                                        <p:strVal val="visible"/>
                                      </p:to>
                                    </p:set>
                                    <p:animEffect transition="in" filter="dissolve">
                                      <p:cBhvr>
                                        <p:cTn id="10" dur="500"/>
                                        <p:tgtEl>
                                          <p:spTgt spid="600067">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600067">
                                            <p:txEl>
                                              <p:pRg st="5" end="5"/>
                                            </p:txEl>
                                          </p:spTgt>
                                        </p:tgtEl>
                                        <p:attrNameLst>
                                          <p:attrName>style.visibility</p:attrName>
                                        </p:attrNameLst>
                                      </p:cBhvr>
                                      <p:to>
                                        <p:strVal val="visible"/>
                                      </p:to>
                                    </p:set>
                                    <p:animEffect transition="in" filter="dissolve">
                                      <p:cBhvr>
                                        <p:cTn id="15" dur="500"/>
                                        <p:tgtEl>
                                          <p:spTgt spid="600067">
                                            <p:txEl>
                                              <p:pRg st="5" end="5"/>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600067">
                                            <p:txEl>
                                              <p:pRg st="6" end="6"/>
                                            </p:txEl>
                                          </p:spTgt>
                                        </p:tgtEl>
                                        <p:attrNameLst>
                                          <p:attrName>style.visibility</p:attrName>
                                        </p:attrNameLst>
                                      </p:cBhvr>
                                      <p:to>
                                        <p:strVal val="visible"/>
                                      </p:to>
                                    </p:set>
                                    <p:animEffect transition="in" filter="dissolve">
                                      <p:cBhvr>
                                        <p:cTn id="18" dur="500"/>
                                        <p:tgtEl>
                                          <p:spTgt spid="6000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Slide Number Placeholder 4">
            <a:extLst>
              <a:ext uri="{FF2B5EF4-FFF2-40B4-BE49-F238E27FC236}">
                <a16:creationId xmlns:a16="http://schemas.microsoft.com/office/drawing/2014/main" id="{AA4E06FC-29F3-4AEA-BC70-E2029D3228B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736D36A-70E0-4C37-871E-34241FE8AF61}" type="slidenum">
              <a:rPr lang="en-US" altLang="en-US" sz="800">
                <a:solidFill>
                  <a:schemeClr val="bg1">
                    <a:lumMod val="50000"/>
                  </a:schemeClr>
                </a:solidFill>
              </a:rPr>
              <a:pPr>
                <a:spcBef>
                  <a:spcPct val="0"/>
                </a:spcBef>
                <a:buFontTx/>
                <a:buNone/>
                <a:defRPr/>
              </a:pPr>
              <a:t>29</a:t>
            </a:fld>
            <a:endParaRPr lang="en-US" altLang="en-US" sz="800">
              <a:solidFill>
                <a:schemeClr val="bg1">
                  <a:lumMod val="50000"/>
                </a:schemeClr>
              </a:solidFill>
              <a:latin typeface="HelveticaNeue MediumExt"/>
            </a:endParaRPr>
          </a:p>
        </p:txBody>
      </p:sp>
      <p:sp>
        <p:nvSpPr>
          <p:cNvPr id="180227" name="Rectangle 5">
            <a:extLst>
              <a:ext uri="{FF2B5EF4-FFF2-40B4-BE49-F238E27FC236}">
                <a16:creationId xmlns:a16="http://schemas.microsoft.com/office/drawing/2014/main" id="{9F15D434-5DC7-41A5-8907-F0272CC21195}"/>
              </a:ext>
            </a:extLst>
          </p:cNvPr>
          <p:cNvSpPr>
            <a:spLocks noGrp="1" noChangeArrowheads="1"/>
          </p:cNvSpPr>
          <p:nvPr>
            <p:ph type="title"/>
          </p:nvPr>
        </p:nvSpPr>
        <p:spPr>
          <a:xfrm>
            <a:off x="657225" y="522288"/>
            <a:ext cx="9477375" cy="690562"/>
          </a:xfrm>
        </p:spPr>
        <p:txBody>
          <a:bodyPr/>
          <a:lstStyle/>
          <a:p>
            <a:r>
              <a:rPr lang="en-US" altLang="en-US" sz="3600"/>
              <a:t>B4. Characteristics of </a:t>
            </a:r>
            <a:r>
              <a:rPr lang="en-US" altLang="en-US" sz="3600" i="1"/>
              <a:t>Masterful Meetings</a:t>
            </a:r>
          </a:p>
        </p:txBody>
      </p:sp>
      <p:sp>
        <p:nvSpPr>
          <p:cNvPr id="601091" name="Rectangle 3">
            <a:extLst>
              <a:ext uri="{FF2B5EF4-FFF2-40B4-BE49-F238E27FC236}">
                <a16:creationId xmlns:a16="http://schemas.microsoft.com/office/drawing/2014/main" id="{FCFDDB10-044F-40E1-A743-2766DE57EB15}"/>
              </a:ext>
            </a:extLst>
          </p:cNvPr>
          <p:cNvSpPr>
            <a:spLocks noGrp="1" noChangeArrowheads="1"/>
          </p:cNvSpPr>
          <p:nvPr>
            <p:ph idx="4294967295"/>
          </p:nvPr>
        </p:nvSpPr>
        <p:spPr>
          <a:xfrm>
            <a:off x="657225" y="1252538"/>
            <a:ext cx="6048375" cy="5137150"/>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00467F"/>
                </a:solidFill>
              </a:rPr>
              <a:t>Close and Follow-up</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Decisions and Actions Reviewed.</a:t>
            </a:r>
          </a:p>
          <a:p>
            <a:pPr marL="463550" lvl="1" indent="-6350" fontAlgn="auto">
              <a:lnSpc>
                <a:spcPct val="120000"/>
              </a:lnSpc>
              <a:spcBef>
                <a:spcPct val="0"/>
              </a:spcBef>
              <a:spcAft>
                <a:spcPts val="0"/>
              </a:spcAft>
              <a:buFont typeface="Arial" panose="020B0604020202020204" pitchFamily="34" charset="0"/>
              <a:buNone/>
              <a:defRPr/>
            </a:pPr>
            <a:r>
              <a:rPr lang="en-US" altLang="en-US" sz="2000" dirty="0"/>
              <a:t>During the meeting, issues that arise that</a:t>
            </a:r>
          </a:p>
          <a:p>
            <a:pPr marL="463550" lvl="1" indent="-6350" fontAlgn="auto">
              <a:lnSpc>
                <a:spcPct val="120000"/>
              </a:lnSpc>
              <a:spcBef>
                <a:spcPct val="0"/>
              </a:spcBef>
              <a:spcAft>
                <a:spcPts val="0"/>
              </a:spcAft>
              <a:buFont typeface="Arial" panose="020B0604020202020204" pitchFamily="34" charset="0"/>
              <a:buNone/>
              <a:defRPr/>
            </a:pPr>
            <a:r>
              <a:rPr lang="en-US" altLang="en-US" sz="2000" dirty="0"/>
              <a:t>are inappropriate for discussion are deferred to an issues list; decisions made and actions to be taken are documented.</a:t>
            </a:r>
          </a:p>
          <a:p>
            <a:pPr marL="463550" lvl="1" indent="-6350" fontAlgn="auto">
              <a:lnSpc>
                <a:spcPct val="120000"/>
              </a:lnSpc>
              <a:spcBef>
                <a:spcPct val="0"/>
              </a:spcBef>
              <a:spcAft>
                <a:spcPts val="0"/>
              </a:spcAft>
              <a:buFont typeface="Arial" panose="020B0604020202020204" pitchFamily="34" charset="0"/>
              <a:buNone/>
              <a:defRPr/>
            </a:pPr>
            <a:r>
              <a:rPr lang="en-US" altLang="en-US" sz="2000" dirty="0"/>
              <a:t>Prior to ending the meeting, all issues, decisions, and actions are reviewed, and appropriate action designated. </a:t>
            </a:r>
          </a:p>
          <a:p>
            <a:pPr marL="342900" indent="-342900" fontAlgn="auto">
              <a:spcAft>
                <a:spcPts val="0"/>
              </a:spcAft>
              <a:buClr>
                <a:srgbClr val="009383"/>
              </a:buClr>
              <a:buFont typeface="Arial" panose="020B0604020202020204" pitchFamily="34" charset="0"/>
              <a:buChar char="•"/>
              <a:defRPr/>
            </a:pPr>
            <a:r>
              <a:rPr lang="en-US" altLang="en-US" sz="2400" dirty="0">
                <a:solidFill>
                  <a:schemeClr val="tx1"/>
                </a:solidFill>
              </a:rPr>
              <a:t>Timely Finish.</a:t>
            </a:r>
          </a:p>
          <a:p>
            <a:pPr marL="463550" lvl="1" indent="-6350" fontAlgn="auto">
              <a:spcAft>
                <a:spcPts val="0"/>
              </a:spcAft>
              <a:buFont typeface="Arial" panose="020B0604020202020204" pitchFamily="34" charset="0"/>
              <a:buNone/>
              <a:defRPr/>
            </a:pPr>
            <a:r>
              <a:rPr lang="en-US" altLang="en-US" sz="2000" dirty="0"/>
              <a:t>The meeting ends on time.</a:t>
            </a:r>
          </a:p>
        </p:txBody>
      </p:sp>
      <p:grpSp>
        <p:nvGrpSpPr>
          <p:cNvPr id="180229" name="Group 10">
            <a:extLst>
              <a:ext uri="{FF2B5EF4-FFF2-40B4-BE49-F238E27FC236}">
                <a16:creationId xmlns:a16="http://schemas.microsoft.com/office/drawing/2014/main" id="{B58E9BB6-F009-4141-8A84-E8DDBA588C12}"/>
              </a:ext>
            </a:extLst>
          </p:cNvPr>
          <p:cNvGrpSpPr>
            <a:grpSpLocks/>
          </p:cNvGrpSpPr>
          <p:nvPr/>
        </p:nvGrpSpPr>
        <p:grpSpPr bwMode="auto">
          <a:xfrm rot="360000">
            <a:off x="7910513" y="2039938"/>
            <a:ext cx="2862262" cy="2778125"/>
            <a:chOff x="6117875" y="3544888"/>
            <a:chExt cx="2862262" cy="2779712"/>
          </a:xfrm>
        </p:grpSpPr>
        <p:grpSp>
          <p:nvGrpSpPr>
            <p:cNvPr id="180231" name="Group 24">
              <a:extLst>
                <a:ext uri="{FF2B5EF4-FFF2-40B4-BE49-F238E27FC236}">
                  <a16:creationId xmlns:a16="http://schemas.microsoft.com/office/drawing/2014/main" id="{CCDA9F04-1C60-44C2-8AE8-40841513EADD}"/>
                </a:ext>
              </a:extLst>
            </p:cNvPr>
            <p:cNvGrpSpPr>
              <a:grpSpLocks/>
            </p:cNvGrpSpPr>
            <p:nvPr/>
          </p:nvGrpSpPr>
          <p:grpSpPr bwMode="auto">
            <a:xfrm>
              <a:off x="6163119" y="3544888"/>
              <a:ext cx="2771775" cy="2779712"/>
              <a:chOff x="6103939" y="3544888"/>
              <a:chExt cx="2771775" cy="2779712"/>
            </a:xfrm>
          </p:grpSpPr>
          <p:sp>
            <p:nvSpPr>
              <p:cNvPr id="14" name="Rectangle 13">
                <a:extLst>
                  <a:ext uri="{FF2B5EF4-FFF2-40B4-BE49-F238E27FC236}">
                    <a16:creationId xmlns:a16="http://schemas.microsoft.com/office/drawing/2014/main" id="{D07BADF6-A780-49D6-B155-501F9E256935}"/>
                  </a:ext>
                </a:extLst>
              </p:cNvPr>
              <p:cNvSpPr/>
              <p:nvPr/>
            </p:nvSpPr>
            <p:spPr bwMode="auto">
              <a:xfrm rot="21240000">
                <a:off x="6104728" y="3544805"/>
                <a:ext cx="2771775" cy="2779712"/>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80234" name="Picture 14" descr="b4-closing-iStock_000057068386_Small.jpg">
                <a:extLst>
                  <a:ext uri="{FF2B5EF4-FFF2-40B4-BE49-F238E27FC236}">
                    <a16:creationId xmlns:a16="http://schemas.microsoft.com/office/drawing/2014/main" id="{6F63DF2A-2360-499A-B340-4C47A19FE9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60000">
                <a:off x="6327805" y="3729198"/>
                <a:ext cx="2324043" cy="188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0232" name="TextBox 75">
              <a:extLst>
                <a:ext uri="{FF2B5EF4-FFF2-40B4-BE49-F238E27FC236}">
                  <a16:creationId xmlns:a16="http://schemas.microsoft.com/office/drawing/2014/main" id="{009247E3-517E-48C2-BF03-22B8744D3DA5}"/>
                </a:ext>
              </a:extLst>
            </p:cNvPr>
            <p:cNvSpPr txBox="1">
              <a:spLocks noChangeArrowheads="1"/>
            </p:cNvSpPr>
            <p:nvPr/>
          </p:nvSpPr>
          <p:spPr bwMode="auto">
            <a:xfrm rot="-360000">
              <a:off x="6117875" y="582472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467F"/>
                  </a:solidFill>
                  <a:latin typeface="Segoe Print" panose="02000600000000000000" pitchFamily="2" charset="0"/>
                  <a:cs typeface="CordiaUPC" panose="020B0304020202020204" pitchFamily="34" charset="-34"/>
                </a:rPr>
                <a:t>4. CLOSE</a:t>
              </a:r>
            </a:p>
          </p:txBody>
        </p:sp>
      </p:grpSp>
      <p:sp>
        <p:nvSpPr>
          <p:cNvPr id="12" name="TextBox 11">
            <a:extLst>
              <a:ext uri="{FF2B5EF4-FFF2-40B4-BE49-F238E27FC236}">
                <a16:creationId xmlns:a16="http://schemas.microsoft.com/office/drawing/2014/main" id="{F5BF0E0D-CD8B-493D-AAB4-C7242D1AF5E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01091">
                                            <p:txEl>
                                              <p:pRg st="5" end="5"/>
                                            </p:txEl>
                                          </p:spTgt>
                                        </p:tgtEl>
                                        <p:attrNameLst>
                                          <p:attrName>style.visibility</p:attrName>
                                        </p:attrNameLst>
                                      </p:cBhvr>
                                      <p:to>
                                        <p:strVal val="visible"/>
                                      </p:to>
                                    </p:set>
                                    <p:animEffect transition="in" filter="dissolve">
                                      <p:cBhvr>
                                        <p:cTn id="7" dur="500"/>
                                        <p:tgtEl>
                                          <p:spTgt spid="601091">
                                            <p:txEl>
                                              <p:pRg st="5" end="5"/>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01091">
                                            <p:txEl>
                                              <p:pRg st="6" end="6"/>
                                            </p:txEl>
                                          </p:spTgt>
                                        </p:tgtEl>
                                        <p:attrNameLst>
                                          <p:attrName>style.visibility</p:attrName>
                                        </p:attrNameLst>
                                      </p:cBhvr>
                                      <p:to>
                                        <p:strVal val="visible"/>
                                      </p:to>
                                    </p:set>
                                    <p:animEffect transition="in" filter="dissolve">
                                      <p:cBhvr>
                                        <p:cTn id="10" dur="500"/>
                                        <p:tgtEl>
                                          <p:spTgt spid="6010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a:extLst>
              <a:ext uri="{FF2B5EF4-FFF2-40B4-BE49-F238E27FC236}">
                <a16:creationId xmlns:a16="http://schemas.microsoft.com/office/drawing/2014/main" id="{D05808AA-83D5-4D57-BBF7-BDB11B38525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DA5223B9-30FA-4838-A8ED-5C58BDC7F8A5}" type="slidenum">
              <a:rPr lang="en-US" altLang="en-US" sz="800" b="0">
                <a:solidFill>
                  <a:schemeClr val="bg1">
                    <a:lumMod val="50000"/>
                  </a:schemeClr>
                </a:solidFill>
              </a:rPr>
              <a:pPr>
                <a:spcBef>
                  <a:spcPct val="0"/>
                </a:spcBef>
                <a:buFontTx/>
                <a:buNone/>
                <a:defRPr/>
              </a:pPr>
              <a:t>3</a:t>
            </a:fld>
            <a:endParaRPr lang="en-US" altLang="en-US" sz="800" b="0">
              <a:solidFill>
                <a:schemeClr val="bg1">
                  <a:lumMod val="50000"/>
                </a:schemeClr>
              </a:solidFill>
            </a:endParaRPr>
          </a:p>
        </p:txBody>
      </p:sp>
      <p:sp>
        <p:nvSpPr>
          <p:cNvPr id="2" name="Title 1">
            <a:extLst>
              <a:ext uri="{FF2B5EF4-FFF2-40B4-BE49-F238E27FC236}">
                <a16:creationId xmlns:a16="http://schemas.microsoft.com/office/drawing/2014/main" id="{F6F5907E-1764-4220-B526-B328903C0D2A}"/>
              </a:ext>
            </a:extLst>
          </p:cNvPr>
          <p:cNvSpPr>
            <a:spLocks noGrp="1"/>
          </p:cNvSpPr>
          <p:nvPr>
            <p:ph type="title"/>
          </p:nvPr>
        </p:nvSpPr>
        <p:spPr>
          <a:xfrm>
            <a:off x="657225" y="522288"/>
            <a:ext cx="7429500" cy="690562"/>
          </a:xfrm>
        </p:spPr>
        <p:txBody>
          <a:bodyPr rtlCol="0">
            <a:noAutofit/>
          </a:bodyPr>
          <a:lstStyle/>
          <a:p>
            <a:pPr defTabSz="457200" fontAlgn="auto">
              <a:lnSpc>
                <a:spcPts val="6060"/>
              </a:lnSpc>
              <a:spcAft>
                <a:spcPts val="0"/>
              </a:spcAft>
              <a:defRPr/>
            </a:pPr>
            <a:r>
              <a:rPr lang="en-US" sz="3600" cap="all"/>
              <a:t>A. Getting started</a:t>
            </a:r>
            <a:endParaRPr lang="en-US" sz="3600" cap="all" dirty="0"/>
          </a:p>
        </p:txBody>
      </p:sp>
      <p:sp>
        <p:nvSpPr>
          <p:cNvPr id="126980" name="Rectangle 6">
            <a:extLst>
              <a:ext uri="{FF2B5EF4-FFF2-40B4-BE49-F238E27FC236}">
                <a16:creationId xmlns:a16="http://schemas.microsoft.com/office/drawing/2014/main" id="{92EC800F-4982-4D1F-984C-03F623E9E20B}"/>
              </a:ext>
            </a:extLst>
          </p:cNvPr>
          <p:cNvSpPr txBox="1">
            <a:spLocks noChangeArrowheads="1"/>
          </p:cNvSpPr>
          <p:nvPr/>
        </p:nvSpPr>
        <p:spPr bwMode="auto">
          <a:xfrm>
            <a:off x="657225" y="1676400"/>
            <a:ext cx="6380163"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400" b="0">
                <a:solidFill>
                  <a:srgbClr val="009383"/>
                </a:solidFill>
              </a:rPr>
              <a:t>A1. </a:t>
            </a:r>
            <a:r>
              <a:rPr lang="en-US" altLang="en-US" sz="2400" b="0">
                <a:solidFill>
                  <a:schemeClr val="tx1"/>
                </a:solidFill>
              </a:rPr>
              <a:t>Session Objectives</a:t>
            </a:r>
          </a:p>
          <a:p>
            <a:pPr eaLnBrk="1" hangingPunct="1">
              <a:spcBef>
                <a:spcPct val="20000"/>
              </a:spcBef>
            </a:pPr>
            <a:r>
              <a:rPr lang="en-US" altLang="en-US" sz="2400" b="0">
                <a:solidFill>
                  <a:srgbClr val="009383"/>
                </a:solidFill>
              </a:rPr>
              <a:t>A2. </a:t>
            </a:r>
            <a:r>
              <a:rPr lang="en-US" altLang="en-US" sz="2400" b="0">
                <a:solidFill>
                  <a:schemeClr val="tx1"/>
                </a:solidFill>
              </a:rPr>
              <a:t>Typical Problems with Meetings</a:t>
            </a:r>
          </a:p>
          <a:p>
            <a:pPr eaLnBrk="1" hangingPunct="1">
              <a:spcBef>
                <a:spcPct val="20000"/>
              </a:spcBef>
            </a:pPr>
            <a:r>
              <a:rPr lang="en-US" altLang="en-US" sz="2400" b="0">
                <a:solidFill>
                  <a:srgbClr val="009383"/>
                </a:solidFill>
              </a:rPr>
              <a:t>A3. </a:t>
            </a:r>
            <a:r>
              <a:rPr lang="en-US" altLang="en-US" sz="2400" b="0">
                <a:solidFill>
                  <a:schemeClr val="tx1"/>
                </a:solidFill>
              </a:rPr>
              <a:t>The </a:t>
            </a:r>
            <a:r>
              <a:rPr lang="en-US" altLang="en-US" sz="2400" b="0" i="1">
                <a:solidFill>
                  <a:schemeClr val="tx1"/>
                </a:solidFill>
              </a:rPr>
              <a:t>Masterful Meetings </a:t>
            </a:r>
            <a:r>
              <a:rPr lang="en-US" altLang="en-US" sz="2400" b="0">
                <a:solidFill>
                  <a:schemeClr val="tx1"/>
                </a:solidFill>
              </a:rPr>
              <a:t>Framework</a:t>
            </a:r>
          </a:p>
          <a:p>
            <a:pPr eaLnBrk="1" hangingPunct="1">
              <a:spcBef>
                <a:spcPct val="20000"/>
              </a:spcBef>
            </a:pPr>
            <a:r>
              <a:rPr lang="en-US" altLang="en-US" sz="2400" b="0">
                <a:solidFill>
                  <a:srgbClr val="009383"/>
                </a:solidFill>
              </a:rPr>
              <a:t>A4. </a:t>
            </a:r>
            <a:r>
              <a:rPr lang="en-US" altLang="en-US" sz="2400" b="0">
                <a:solidFill>
                  <a:schemeClr val="tx1"/>
                </a:solidFill>
              </a:rPr>
              <a:t>Agenda</a:t>
            </a:r>
          </a:p>
          <a:p>
            <a:pPr eaLnBrk="1" hangingPunct="1">
              <a:spcBef>
                <a:spcPct val="20000"/>
              </a:spcBef>
            </a:pPr>
            <a:r>
              <a:rPr lang="en-US" altLang="en-US" sz="2400" b="0">
                <a:solidFill>
                  <a:srgbClr val="009383"/>
                </a:solidFill>
              </a:rPr>
              <a:t>A5. </a:t>
            </a:r>
            <a:r>
              <a:rPr lang="en-US" altLang="en-US" sz="2400" b="0">
                <a:solidFill>
                  <a:schemeClr val="tx1"/>
                </a:solidFill>
              </a:rPr>
              <a:t>Ground Rules</a:t>
            </a:r>
          </a:p>
          <a:p>
            <a:pPr eaLnBrk="1" hangingPunct="1">
              <a:spcBef>
                <a:spcPct val="20000"/>
              </a:spcBef>
            </a:pPr>
            <a:r>
              <a:rPr lang="en-US" altLang="en-US" sz="2400" b="0">
                <a:solidFill>
                  <a:srgbClr val="009383"/>
                </a:solidFill>
              </a:rPr>
              <a:t>A6. </a:t>
            </a:r>
            <a:r>
              <a:rPr lang="en-US" altLang="en-US" sz="2400" b="0">
                <a:solidFill>
                  <a:schemeClr val="tx1"/>
                </a:solidFill>
              </a:rPr>
              <a:t>Three Levels of Change</a:t>
            </a:r>
          </a:p>
          <a:p>
            <a:pPr eaLnBrk="1" hangingPunct="1">
              <a:spcBef>
                <a:spcPct val="20000"/>
              </a:spcBef>
            </a:pPr>
            <a:r>
              <a:rPr lang="en-US" altLang="en-US" sz="2400" b="0">
                <a:solidFill>
                  <a:srgbClr val="009383"/>
                </a:solidFill>
              </a:rPr>
              <a:t>A7. </a:t>
            </a:r>
            <a:r>
              <a:rPr lang="en-US" altLang="en-US" sz="2400" b="0">
                <a:solidFill>
                  <a:schemeClr val="tx1"/>
                </a:solidFill>
              </a:rPr>
              <a:t>Introductions</a:t>
            </a:r>
          </a:p>
        </p:txBody>
      </p:sp>
      <p:sp>
        <p:nvSpPr>
          <p:cNvPr id="9" name="TextBox 8">
            <a:extLst>
              <a:ext uri="{FF2B5EF4-FFF2-40B4-BE49-F238E27FC236}">
                <a16:creationId xmlns:a16="http://schemas.microsoft.com/office/drawing/2014/main" id="{2A3D2E39-C05D-48A6-BB4A-899B7AA505F1}"/>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Slide Number Placeholder 4">
            <a:extLst>
              <a:ext uri="{FF2B5EF4-FFF2-40B4-BE49-F238E27FC236}">
                <a16:creationId xmlns:a16="http://schemas.microsoft.com/office/drawing/2014/main" id="{48A2C321-36AB-428E-B0B9-0C95DD2082D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EE2EC78-944D-4C3D-8E26-C549E36A9D34}" type="slidenum">
              <a:rPr lang="en-US" altLang="en-US" sz="800">
                <a:solidFill>
                  <a:schemeClr val="bg1">
                    <a:lumMod val="50000"/>
                  </a:schemeClr>
                </a:solidFill>
              </a:rPr>
              <a:pPr>
                <a:spcBef>
                  <a:spcPct val="0"/>
                </a:spcBef>
                <a:buFontTx/>
                <a:buNone/>
                <a:defRPr/>
              </a:pPr>
              <a:t>30</a:t>
            </a:fld>
            <a:endParaRPr lang="en-US" altLang="en-US" sz="800" dirty="0">
              <a:solidFill>
                <a:schemeClr val="bg1">
                  <a:lumMod val="50000"/>
                </a:schemeClr>
              </a:solidFill>
              <a:latin typeface="HelveticaNeue MediumExt"/>
            </a:endParaRPr>
          </a:p>
        </p:txBody>
      </p:sp>
      <p:sp>
        <p:nvSpPr>
          <p:cNvPr id="182275" name="Rectangle 5">
            <a:extLst>
              <a:ext uri="{FF2B5EF4-FFF2-40B4-BE49-F238E27FC236}">
                <a16:creationId xmlns:a16="http://schemas.microsoft.com/office/drawing/2014/main" id="{F378D97F-A3F9-48B5-B46B-E8A84BCA769C}"/>
              </a:ext>
            </a:extLst>
          </p:cNvPr>
          <p:cNvSpPr>
            <a:spLocks noGrp="1" noChangeArrowheads="1"/>
          </p:cNvSpPr>
          <p:nvPr>
            <p:ph type="title"/>
          </p:nvPr>
        </p:nvSpPr>
        <p:spPr>
          <a:xfrm>
            <a:off x="657225" y="522288"/>
            <a:ext cx="9324975" cy="690562"/>
          </a:xfrm>
        </p:spPr>
        <p:txBody>
          <a:bodyPr/>
          <a:lstStyle/>
          <a:p>
            <a:r>
              <a:rPr lang="en-US" altLang="en-US" sz="3600"/>
              <a:t>B4. Characteristics of </a:t>
            </a:r>
            <a:r>
              <a:rPr lang="en-US" altLang="en-US" sz="3600" i="1"/>
              <a:t>Masterful Meetings</a:t>
            </a:r>
          </a:p>
        </p:txBody>
      </p:sp>
      <p:sp>
        <p:nvSpPr>
          <p:cNvPr id="601091" name="Rectangle 3">
            <a:extLst>
              <a:ext uri="{FF2B5EF4-FFF2-40B4-BE49-F238E27FC236}">
                <a16:creationId xmlns:a16="http://schemas.microsoft.com/office/drawing/2014/main" id="{5ECC8381-94C3-4805-8925-E62A74A93499}"/>
              </a:ext>
            </a:extLst>
          </p:cNvPr>
          <p:cNvSpPr>
            <a:spLocks noGrp="1" noChangeArrowheads="1"/>
          </p:cNvSpPr>
          <p:nvPr>
            <p:ph idx="4294967295"/>
          </p:nvPr>
        </p:nvSpPr>
        <p:spPr>
          <a:xfrm>
            <a:off x="657225" y="1246188"/>
            <a:ext cx="6581775" cy="4011612"/>
          </a:xfrm>
        </p:spPr>
        <p:txBody>
          <a:bodyPr rtlCol="0">
            <a:normAutofit/>
          </a:bodyPr>
          <a:lstStyle/>
          <a:p>
            <a:pPr fontAlgn="auto">
              <a:spcAft>
                <a:spcPts val="0"/>
              </a:spcAft>
              <a:buFont typeface="Wingdings" panose="05000000000000000000" pitchFamily="2" charset="2"/>
              <a:buNone/>
              <a:defRPr/>
            </a:pPr>
            <a:r>
              <a:rPr lang="en-US" altLang="en-US" sz="2800" dirty="0">
                <a:solidFill>
                  <a:srgbClr val="00467F"/>
                </a:solidFill>
              </a:rPr>
              <a:t>Close and Follow-up</a:t>
            </a:r>
          </a:p>
          <a:p>
            <a:pPr marL="342900" indent="-342900" fontAlgn="auto">
              <a:spcBef>
                <a:spcPct val="30000"/>
              </a:spcBef>
              <a:spcAft>
                <a:spcPts val="0"/>
              </a:spcAft>
              <a:buClr>
                <a:srgbClr val="009383"/>
              </a:buClr>
              <a:buFont typeface="Arial" panose="020B0604020202020204" pitchFamily="34" charset="0"/>
              <a:buChar char="•"/>
              <a:defRPr/>
            </a:pPr>
            <a:r>
              <a:rPr lang="en-US" altLang="en-US" sz="2400" dirty="0">
                <a:solidFill>
                  <a:schemeClr val="tx1"/>
                </a:solidFill>
              </a:rPr>
              <a:t>Summary Provided.</a:t>
            </a:r>
          </a:p>
          <a:p>
            <a:pPr marL="463550" lvl="1" indent="-6350" fontAlgn="auto">
              <a:spcAft>
                <a:spcPts val="0"/>
              </a:spcAft>
              <a:buFont typeface="Arial" panose="020B0604020202020204" pitchFamily="34" charset="0"/>
              <a:buNone/>
              <a:defRPr/>
            </a:pPr>
            <a:r>
              <a:rPr lang="en-US" altLang="en-US" sz="2000" dirty="0"/>
              <a:t>Following the meeting, a meeting summary</a:t>
            </a:r>
          </a:p>
          <a:p>
            <a:pPr marL="463550" lvl="1" indent="-6350" fontAlgn="auto">
              <a:spcAft>
                <a:spcPts val="0"/>
              </a:spcAft>
              <a:buFont typeface="Arial" panose="020B0604020202020204" pitchFamily="34" charset="0"/>
              <a:buNone/>
              <a:defRPr/>
            </a:pPr>
            <a:r>
              <a:rPr lang="en-US" altLang="en-US" sz="2000" dirty="0"/>
              <a:t>is distributed to all participants. The</a:t>
            </a:r>
          </a:p>
          <a:p>
            <a:pPr marL="463550" lvl="1" indent="-6350" fontAlgn="auto">
              <a:spcAft>
                <a:spcPts val="0"/>
              </a:spcAft>
              <a:buFont typeface="Arial" panose="020B0604020202020204" pitchFamily="34" charset="0"/>
              <a:buNone/>
              <a:defRPr/>
            </a:pPr>
            <a:r>
              <a:rPr lang="en-US" altLang="en-US" sz="2000" dirty="0"/>
              <a:t>meeting summary includes issues,</a:t>
            </a:r>
          </a:p>
          <a:p>
            <a:pPr marL="463550" lvl="1" indent="-6350" fontAlgn="auto">
              <a:spcAft>
                <a:spcPts val="0"/>
              </a:spcAft>
              <a:buFont typeface="Arial" panose="020B0604020202020204" pitchFamily="34" charset="0"/>
              <a:buNone/>
              <a:defRPr/>
            </a:pPr>
            <a:r>
              <a:rPr lang="en-US" altLang="en-US" sz="2000" dirty="0"/>
              <a:t>decisions, actions, and relevant analysis.</a:t>
            </a:r>
          </a:p>
          <a:p>
            <a:pPr marL="342900" indent="-342900" fontAlgn="auto">
              <a:spcBef>
                <a:spcPct val="30000"/>
              </a:spcBef>
              <a:spcAft>
                <a:spcPts val="0"/>
              </a:spcAft>
              <a:buClr>
                <a:srgbClr val="009383"/>
              </a:buClr>
              <a:buFont typeface="Arial" panose="020B0604020202020204" pitchFamily="34" charset="0"/>
              <a:buChar char="•"/>
              <a:defRPr/>
            </a:pPr>
            <a:r>
              <a:rPr lang="en-US" altLang="en-US" sz="2400" dirty="0">
                <a:solidFill>
                  <a:schemeClr val="tx1"/>
                </a:solidFill>
              </a:rPr>
              <a:t>Follow-up on Actions.</a:t>
            </a:r>
          </a:p>
          <a:p>
            <a:pPr marL="463550" lvl="1" indent="-6350" fontAlgn="auto">
              <a:spcAft>
                <a:spcPts val="0"/>
              </a:spcAft>
              <a:buFont typeface="Arial" panose="020B0604020202020204" pitchFamily="34" charset="0"/>
              <a:buNone/>
              <a:defRPr/>
            </a:pPr>
            <a:r>
              <a:rPr lang="en-US" altLang="en-US" sz="2000" dirty="0"/>
              <a:t>A follow-up process is put in place to ensure all assigned actions are performed. </a:t>
            </a:r>
          </a:p>
        </p:txBody>
      </p:sp>
      <p:grpSp>
        <p:nvGrpSpPr>
          <p:cNvPr id="182277" name="Group 10">
            <a:extLst>
              <a:ext uri="{FF2B5EF4-FFF2-40B4-BE49-F238E27FC236}">
                <a16:creationId xmlns:a16="http://schemas.microsoft.com/office/drawing/2014/main" id="{C7CDF073-BABF-4031-8C6D-7DA75B46ECA9}"/>
              </a:ext>
            </a:extLst>
          </p:cNvPr>
          <p:cNvGrpSpPr>
            <a:grpSpLocks/>
          </p:cNvGrpSpPr>
          <p:nvPr/>
        </p:nvGrpSpPr>
        <p:grpSpPr bwMode="auto">
          <a:xfrm rot="360000">
            <a:off x="7910513" y="2039938"/>
            <a:ext cx="2862262" cy="2778125"/>
            <a:chOff x="6117875" y="3544888"/>
            <a:chExt cx="2862262" cy="2779712"/>
          </a:xfrm>
        </p:grpSpPr>
        <p:grpSp>
          <p:nvGrpSpPr>
            <p:cNvPr id="182279" name="Group 24">
              <a:extLst>
                <a:ext uri="{FF2B5EF4-FFF2-40B4-BE49-F238E27FC236}">
                  <a16:creationId xmlns:a16="http://schemas.microsoft.com/office/drawing/2014/main" id="{D5372B07-BB18-4BB3-8E12-AF3D3EC0FD3F}"/>
                </a:ext>
              </a:extLst>
            </p:cNvPr>
            <p:cNvGrpSpPr>
              <a:grpSpLocks/>
            </p:cNvGrpSpPr>
            <p:nvPr/>
          </p:nvGrpSpPr>
          <p:grpSpPr bwMode="auto">
            <a:xfrm>
              <a:off x="6163119" y="3544888"/>
              <a:ext cx="2771775" cy="2779712"/>
              <a:chOff x="6103939" y="3544888"/>
              <a:chExt cx="2771775" cy="2779712"/>
            </a:xfrm>
          </p:grpSpPr>
          <p:sp>
            <p:nvSpPr>
              <p:cNvPr id="16" name="Rectangle 15">
                <a:extLst>
                  <a:ext uri="{FF2B5EF4-FFF2-40B4-BE49-F238E27FC236}">
                    <a16:creationId xmlns:a16="http://schemas.microsoft.com/office/drawing/2014/main" id="{A7ACA847-E109-41B1-92BD-90DC70D78908}"/>
                  </a:ext>
                </a:extLst>
              </p:cNvPr>
              <p:cNvSpPr/>
              <p:nvPr/>
            </p:nvSpPr>
            <p:spPr bwMode="auto">
              <a:xfrm rot="21240000">
                <a:off x="6104728" y="3544805"/>
                <a:ext cx="2771775" cy="2779712"/>
              </a:xfrm>
              <a:prstGeom prst="rect">
                <a:avLst/>
              </a:prstGeom>
              <a:solidFill>
                <a:schemeClr val="bg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82282" name="Picture 14" descr="b4-closing-iStock_000057068386_Small.jpg">
                <a:extLst>
                  <a:ext uri="{FF2B5EF4-FFF2-40B4-BE49-F238E27FC236}">
                    <a16:creationId xmlns:a16="http://schemas.microsoft.com/office/drawing/2014/main" id="{482895BA-F015-4B1B-A6EB-80DC14DB19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60000">
                <a:off x="6327805" y="3729198"/>
                <a:ext cx="2324043" cy="188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2280" name="TextBox 75">
              <a:extLst>
                <a:ext uri="{FF2B5EF4-FFF2-40B4-BE49-F238E27FC236}">
                  <a16:creationId xmlns:a16="http://schemas.microsoft.com/office/drawing/2014/main" id="{C064D6DE-2DF4-4B09-84FE-6E88D7579C6D}"/>
                </a:ext>
              </a:extLst>
            </p:cNvPr>
            <p:cNvSpPr txBox="1">
              <a:spLocks noChangeArrowheads="1"/>
            </p:cNvSpPr>
            <p:nvPr/>
          </p:nvSpPr>
          <p:spPr bwMode="auto">
            <a:xfrm rot="-360000">
              <a:off x="6117875" y="5824728"/>
              <a:ext cx="2862262" cy="369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1800">
                  <a:solidFill>
                    <a:srgbClr val="00467F"/>
                  </a:solidFill>
                  <a:latin typeface="Segoe Print" panose="02000600000000000000" pitchFamily="2" charset="0"/>
                  <a:cs typeface="CordiaUPC" panose="020B0304020202020204" pitchFamily="34" charset="-34"/>
                </a:rPr>
                <a:t>4. CLOSE</a:t>
              </a:r>
            </a:p>
          </p:txBody>
        </p:sp>
      </p:grpSp>
      <p:sp>
        <p:nvSpPr>
          <p:cNvPr id="14" name="TextBox 13">
            <a:extLst>
              <a:ext uri="{FF2B5EF4-FFF2-40B4-BE49-F238E27FC236}">
                <a16:creationId xmlns:a16="http://schemas.microsoft.com/office/drawing/2014/main" id="{B2D19646-E704-407F-811F-774763B9ABA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11" name="TextBox 10">
            <a:extLst>
              <a:ext uri="{FF2B5EF4-FFF2-40B4-BE49-F238E27FC236}">
                <a16:creationId xmlns:a16="http://schemas.microsoft.com/office/drawing/2014/main" id="{FF744059-2F40-41A0-B9CE-0E34125AA320}"/>
              </a:ext>
            </a:extLst>
          </p:cNvPr>
          <p:cNvSpPr txBox="1"/>
          <p:nvPr/>
        </p:nvSpPr>
        <p:spPr>
          <a:xfrm>
            <a:off x="11534775" y="36576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01091">
                                            <p:txEl>
                                              <p:pRg st="1" end="1"/>
                                            </p:txEl>
                                          </p:spTgt>
                                        </p:tgtEl>
                                        <p:attrNameLst>
                                          <p:attrName>style.visibility</p:attrName>
                                        </p:attrNameLst>
                                      </p:cBhvr>
                                      <p:to>
                                        <p:strVal val="visible"/>
                                      </p:to>
                                    </p:set>
                                    <p:animEffect transition="in" filter="dissolve">
                                      <p:cBhvr>
                                        <p:cTn id="7" dur="500"/>
                                        <p:tgtEl>
                                          <p:spTgt spid="601091">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01091">
                                            <p:txEl>
                                              <p:pRg st="2" end="2"/>
                                            </p:txEl>
                                          </p:spTgt>
                                        </p:tgtEl>
                                        <p:attrNameLst>
                                          <p:attrName>style.visibility</p:attrName>
                                        </p:attrNameLst>
                                      </p:cBhvr>
                                      <p:to>
                                        <p:strVal val="visible"/>
                                      </p:to>
                                    </p:set>
                                    <p:animEffect transition="in" filter="dissolve">
                                      <p:cBhvr>
                                        <p:cTn id="10" dur="500"/>
                                        <p:tgtEl>
                                          <p:spTgt spid="601091">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01091">
                                            <p:txEl>
                                              <p:pRg st="3" end="3"/>
                                            </p:txEl>
                                          </p:spTgt>
                                        </p:tgtEl>
                                        <p:attrNameLst>
                                          <p:attrName>style.visibility</p:attrName>
                                        </p:attrNameLst>
                                      </p:cBhvr>
                                      <p:to>
                                        <p:strVal val="visible"/>
                                      </p:to>
                                    </p:set>
                                    <p:animEffect transition="in" filter="dissolve">
                                      <p:cBhvr>
                                        <p:cTn id="13" dur="500"/>
                                        <p:tgtEl>
                                          <p:spTgt spid="601091">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01091">
                                            <p:txEl>
                                              <p:pRg st="4" end="4"/>
                                            </p:txEl>
                                          </p:spTgt>
                                        </p:tgtEl>
                                        <p:attrNameLst>
                                          <p:attrName>style.visibility</p:attrName>
                                        </p:attrNameLst>
                                      </p:cBhvr>
                                      <p:to>
                                        <p:strVal val="visible"/>
                                      </p:to>
                                    </p:set>
                                    <p:animEffect transition="in" filter="dissolve">
                                      <p:cBhvr>
                                        <p:cTn id="16" dur="500"/>
                                        <p:tgtEl>
                                          <p:spTgt spid="601091">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601091">
                                            <p:txEl>
                                              <p:pRg st="5" end="5"/>
                                            </p:txEl>
                                          </p:spTgt>
                                        </p:tgtEl>
                                        <p:attrNameLst>
                                          <p:attrName>style.visibility</p:attrName>
                                        </p:attrNameLst>
                                      </p:cBhvr>
                                      <p:to>
                                        <p:strVal val="visible"/>
                                      </p:to>
                                    </p:set>
                                    <p:animEffect transition="in" filter="dissolve">
                                      <p:cBhvr>
                                        <p:cTn id="19" dur="500"/>
                                        <p:tgtEl>
                                          <p:spTgt spid="601091">
                                            <p:txEl>
                                              <p:pRg st="5" end="5"/>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601091">
                                            <p:txEl>
                                              <p:pRg st="6" end="6"/>
                                            </p:txEl>
                                          </p:spTgt>
                                        </p:tgtEl>
                                        <p:attrNameLst>
                                          <p:attrName>style.visibility</p:attrName>
                                        </p:attrNameLst>
                                      </p:cBhvr>
                                      <p:to>
                                        <p:strVal val="visible"/>
                                      </p:to>
                                    </p:set>
                                    <p:animEffect transition="in" filter="dissolve">
                                      <p:cBhvr>
                                        <p:cTn id="24" dur="500"/>
                                        <p:tgtEl>
                                          <p:spTgt spid="601091">
                                            <p:txEl>
                                              <p:pRg st="6" end="6"/>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601091">
                                            <p:txEl>
                                              <p:pRg st="7" end="7"/>
                                            </p:txEl>
                                          </p:spTgt>
                                        </p:tgtEl>
                                        <p:attrNameLst>
                                          <p:attrName>style.visibility</p:attrName>
                                        </p:attrNameLst>
                                      </p:cBhvr>
                                      <p:to>
                                        <p:strVal val="visible"/>
                                      </p:to>
                                    </p:set>
                                    <p:animEffect transition="in" filter="dissolve">
                                      <p:cBhvr>
                                        <p:cTn id="27" dur="500"/>
                                        <p:tgtEl>
                                          <p:spTgt spid="6010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4">
            <a:extLst>
              <a:ext uri="{FF2B5EF4-FFF2-40B4-BE49-F238E27FC236}">
                <a16:creationId xmlns:a16="http://schemas.microsoft.com/office/drawing/2014/main" id="{F926C26C-47CC-49BA-BFBF-3D17B2F36386}"/>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DBC73C4A-0F48-4689-ACF9-193F52CAD37F}" type="slidenum">
              <a:rPr lang="en-US" altLang="en-US" sz="1000">
                <a:solidFill>
                  <a:schemeClr val="bg1"/>
                </a:solidFill>
              </a:rPr>
              <a:pPr>
                <a:lnSpc>
                  <a:spcPct val="100000"/>
                </a:lnSpc>
                <a:spcBef>
                  <a:spcPct val="0"/>
                </a:spcBef>
                <a:buFontTx/>
                <a:buNone/>
              </a:pPr>
              <a:t>31</a:t>
            </a:fld>
            <a:endParaRPr lang="en-US" altLang="en-US" sz="1000">
              <a:solidFill>
                <a:schemeClr val="bg1"/>
              </a:solidFill>
            </a:endParaRPr>
          </a:p>
        </p:txBody>
      </p:sp>
      <p:sp>
        <p:nvSpPr>
          <p:cNvPr id="184323" name="Rectangle 2">
            <a:extLst>
              <a:ext uri="{FF2B5EF4-FFF2-40B4-BE49-F238E27FC236}">
                <a16:creationId xmlns:a16="http://schemas.microsoft.com/office/drawing/2014/main" id="{5463A2A0-E70C-4127-9931-6A3D5161950C}"/>
              </a:ext>
            </a:extLst>
          </p:cNvPr>
          <p:cNvSpPr>
            <a:spLocks noGrp="1" noChangeArrowheads="1"/>
          </p:cNvSpPr>
          <p:nvPr>
            <p:ph type="title"/>
          </p:nvPr>
        </p:nvSpPr>
        <p:spPr>
          <a:xfrm>
            <a:off x="657225" y="522288"/>
            <a:ext cx="7429500" cy="690562"/>
          </a:xfrm>
        </p:spPr>
        <p:txBody>
          <a:bodyPr/>
          <a:lstStyle/>
          <a:p>
            <a:r>
              <a:rPr lang="en-US" altLang="en-US" sz="3600"/>
              <a:t>B5. The Role of Participants</a:t>
            </a:r>
          </a:p>
        </p:txBody>
      </p:sp>
      <p:graphicFrame>
        <p:nvGraphicFramePr>
          <p:cNvPr id="4" name="Content Placeholder 3">
            <a:extLst>
              <a:ext uri="{FF2B5EF4-FFF2-40B4-BE49-F238E27FC236}">
                <a16:creationId xmlns:a16="http://schemas.microsoft.com/office/drawing/2014/main" id="{79A27613-D98D-4A38-A5C4-29711D16B6FC}"/>
              </a:ext>
            </a:extLst>
          </p:cNvPr>
          <p:cNvGraphicFramePr>
            <a:graphicFrameLocks noGrp="1"/>
          </p:cNvGraphicFramePr>
          <p:nvPr>
            <p:ph idx="4294967295"/>
          </p:nvPr>
        </p:nvGraphicFramePr>
        <p:xfrm>
          <a:off x="519113" y="1200150"/>
          <a:ext cx="11153775" cy="5464214"/>
        </p:xfrm>
        <a:graphic>
          <a:graphicData uri="http://schemas.openxmlformats.org/drawingml/2006/table">
            <a:tbl>
              <a:tblPr firstRow="1" bandRow="1">
                <a:tableStyleId>{073A0DAA-6AF3-43AB-8588-CEC1D06C72B9}</a:tableStyleId>
              </a:tblPr>
              <a:tblGrid>
                <a:gridCol w="6338888">
                  <a:extLst>
                    <a:ext uri="{9D8B030D-6E8A-4147-A177-3AD203B41FA5}">
                      <a16:colId xmlns:a16="http://schemas.microsoft.com/office/drawing/2014/main" val="20000"/>
                    </a:ext>
                  </a:extLst>
                </a:gridCol>
                <a:gridCol w="4814887">
                  <a:extLst>
                    <a:ext uri="{9D8B030D-6E8A-4147-A177-3AD203B41FA5}">
                      <a16:colId xmlns:a16="http://schemas.microsoft.com/office/drawing/2014/main" val="20001"/>
                    </a:ext>
                  </a:extLst>
                </a:gridCol>
              </a:tblGrid>
              <a:tr h="487623">
                <a:tc>
                  <a:txBody>
                    <a:bodyPr/>
                    <a:lstStyle/>
                    <a:p>
                      <a:pPr algn="ctr"/>
                      <a:r>
                        <a:rPr lang="en-US" sz="2600" dirty="0">
                          <a:latin typeface="Arial" panose="020B0604020202020204" pitchFamily="34" charset="0"/>
                          <a:cs typeface="Arial" panose="020B0604020202020204" pitchFamily="34" charset="0"/>
                        </a:rPr>
                        <a:t>DO</a:t>
                      </a:r>
                    </a:p>
                  </a:txBody>
                  <a:tcPr marL="84234" marR="84234" marT="45710" marB="45710">
                    <a:solidFill>
                      <a:srgbClr val="009383"/>
                    </a:solidFill>
                  </a:tcPr>
                </a:tc>
                <a:tc>
                  <a:txBody>
                    <a:bodyPr/>
                    <a:lstStyle/>
                    <a:p>
                      <a:pPr algn="ctr"/>
                      <a:r>
                        <a:rPr lang="en-US" sz="2600" dirty="0">
                          <a:latin typeface="Arial" panose="020B0604020202020204" pitchFamily="34" charset="0"/>
                          <a:cs typeface="Arial" panose="020B0604020202020204" pitchFamily="34" charset="0"/>
                        </a:rPr>
                        <a:t>DON’T</a:t>
                      </a:r>
                    </a:p>
                  </a:txBody>
                  <a:tcPr marL="84234" marR="84234" marT="45710" marB="45710">
                    <a:solidFill>
                      <a:srgbClr val="009383"/>
                    </a:solidFill>
                  </a:tcPr>
                </a:tc>
                <a:extLst>
                  <a:ext uri="{0D108BD9-81ED-4DB2-BD59-A6C34878D82A}">
                    <a16:rowId xmlns:a16="http://schemas.microsoft.com/office/drawing/2014/main" val="10000"/>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Show up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on</a:t>
                      </a:r>
                      <a:r>
                        <a:rPr lang="en-US" sz="180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time, prepared to meet.</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1"/>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Show respect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to all present.</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2"/>
                  </a:ext>
                </a:extLst>
              </a:tr>
              <a:tr h="622133">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Speak up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when you disagree or don’t understand.</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3"/>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Speak positive</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points first.</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4"/>
                  </a:ext>
                </a:extLst>
              </a:tr>
              <a:tr h="622133">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Share the air</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giving others the opportunity to speak.</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5"/>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Share intent</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all relevant information.</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6"/>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Seek to understand</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by asking questions.</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7"/>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Seek win-win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solutions that satisfy all needs.</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8"/>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Stay</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focused</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on the topic and alert at all times.</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09"/>
                  </a:ext>
                </a:extLst>
              </a:tr>
              <a:tr h="466536">
                <a:tc>
                  <a:txBody>
                    <a:bodyPr/>
                    <a:lstStyle/>
                    <a:p>
                      <a:pPr marL="0" marR="0">
                        <a:spcBef>
                          <a:spcPts val="400"/>
                        </a:spcBef>
                        <a:spcAft>
                          <a:spcPts val="40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Stay present </a:t>
                      </a:r>
                      <a:r>
                        <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the entire meeting.</a:t>
                      </a:r>
                    </a:p>
                  </a:txBody>
                  <a:tcPr marL="63176" marR="63176" marT="0" marB="0" anchor="ctr"/>
                </a:tc>
                <a:tc>
                  <a:txBody>
                    <a:bodyPr/>
                    <a:lstStyle/>
                    <a:p>
                      <a:endParaRPr lang="en-US" sz="1800" dirty="0">
                        <a:latin typeface="Arial" panose="020B0604020202020204" pitchFamily="34" charset="0"/>
                        <a:cs typeface="Arial" panose="020B0604020202020204" pitchFamily="34" charset="0"/>
                      </a:endParaRPr>
                    </a:p>
                  </a:txBody>
                  <a:tcPr marL="84234" marR="84234" marT="45710" marB="45710"/>
                </a:tc>
                <a:extLst>
                  <a:ext uri="{0D108BD9-81ED-4DB2-BD59-A6C34878D82A}">
                    <a16:rowId xmlns:a16="http://schemas.microsoft.com/office/drawing/2014/main" val="10010"/>
                  </a:ext>
                </a:extLst>
              </a:tr>
            </a:tbl>
          </a:graphicData>
        </a:graphic>
      </p:graphicFrame>
      <p:sp>
        <p:nvSpPr>
          <p:cNvPr id="2" name="Rectangle 1">
            <a:extLst>
              <a:ext uri="{FF2B5EF4-FFF2-40B4-BE49-F238E27FC236}">
                <a16:creationId xmlns:a16="http://schemas.microsoft.com/office/drawing/2014/main" id="{3FA7F15D-E7C5-444F-B820-57069BF2AC93}"/>
              </a:ext>
            </a:extLst>
          </p:cNvPr>
          <p:cNvSpPr>
            <a:spLocks noChangeArrowheads="1"/>
          </p:cNvSpPr>
          <p:nvPr/>
        </p:nvSpPr>
        <p:spPr bwMode="auto">
          <a:xfrm>
            <a:off x="8747125" y="1703388"/>
            <a:ext cx="1279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late.</a:t>
            </a:r>
            <a:endParaRPr lang="en-US" altLang="en-US" sz="2400">
              <a:solidFill>
                <a:srgbClr val="F26522"/>
              </a:solidFill>
            </a:endParaRPr>
          </a:p>
        </p:txBody>
      </p:sp>
      <p:sp>
        <p:nvSpPr>
          <p:cNvPr id="9" name="Rectangle 8">
            <a:extLst>
              <a:ext uri="{FF2B5EF4-FFF2-40B4-BE49-F238E27FC236}">
                <a16:creationId xmlns:a16="http://schemas.microsoft.com/office/drawing/2014/main" id="{84AA76D0-559C-477E-A15B-4028930B886C}"/>
              </a:ext>
            </a:extLst>
          </p:cNvPr>
          <p:cNvSpPr>
            <a:spLocks noChangeArrowheads="1"/>
          </p:cNvSpPr>
          <p:nvPr/>
        </p:nvSpPr>
        <p:spPr bwMode="auto">
          <a:xfrm>
            <a:off x="8702675" y="2159000"/>
            <a:ext cx="1414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rude.</a:t>
            </a:r>
            <a:endParaRPr lang="en-US" altLang="en-US" sz="2400">
              <a:solidFill>
                <a:srgbClr val="F26522"/>
              </a:solidFill>
            </a:endParaRPr>
          </a:p>
        </p:txBody>
      </p:sp>
      <p:sp>
        <p:nvSpPr>
          <p:cNvPr id="10" name="Rectangle 9">
            <a:extLst>
              <a:ext uri="{FF2B5EF4-FFF2-40B4-BE49-F238E27FC236}">
                <a16:creationId xmlns:a16="http://schemas.microsoft.com/office/drawing/2014/main" id="{DAF36149-4FE1-4ADC-9036-8CDD8A6142BC}"/>
              </a:ext>
            </a:extLst>
          </p:cNvPr>
          <p:cNvSpPr>
            <a:spLocks noChangeArrowheads="1"/>
          </p:cNvSpPr>
          <p:nvPr/>
        </p:nvSpPr>
        <p:spPr bwMode="auto">
          <a:xfrm>
            <a:off x="8634413" y="2667000"/>
            <a:ext cx="1550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silent.</a:t>
            </a:r>
            <a:endParaRPr lang="en-US" altLang="en-US" sz="2400">
              <a:solidFill>
                <a:srgbClr val="F26522"/>
              </a:solidFill>
            </a:endParaRPr>
          </a:p>
        </p:txBody>
      </p:sp>
      <p:sp>
        <p:nvSpPr>
          <p:cNvPr id="11" name="Rectangle 10">
            <a:extLst>
              <a:ext uri="{FF2B5EF4-FFF2-40B4-BE49-F238E27FC236}">
                <a16:creationId xmlns:a16="http://schemas.microsoft.com/office/drawing/2014/main" id="{210C3EDC-9452-4657-8DD1-1552244108CD}"/>
              </a:ext>
            </a:extLst>
          </p:cNvPr>
          <p:cNvSpPr>
            <a:spLocks noChangeArrowheads="1"/>
          </p:cNvSpPr>
          <p:nvPr/>
        </p:nvSpPr>
        <p:spPr bwMode="auto">
          <a:xfrm>
            <a:off x="8388350" y="3252788"/>
            <a:ext cx="1997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negative.</a:t>
            </a:r>
            <a:endParaRPr lang="en-US" altLang="en-US" sz="2400">
              <a:solidFill>
                <a:srgbClr val="F26522"/>
              </a:solidFill>
            </a:endParaRPr>
          </a:p>
        </p:txBody>
      </p:sp>
      <p:sp>
        <p:nvSpPr>
          <p:cNvPr id="12" name="Rectangle 11">
            <a:extLst>
              <a:ext uri="{FF2B5EF4-FFF2-40B4-BE49-F238E27FC236}">
                <a16:creationId xmlns:a16="http://schemas.microsoft.com/office/drawing/2014/main" id="{CA7AE60D-11A6-40A4-8873-AAC7B4D10F2C}"/>
              </a:ext>
            </a:extLst>
          </p:cNvPr>
          <p:cNvSpPr>
            <a:spLocks noChangeArrowheads="1"/>
          </p:cNvSpPr>
          <p:nvPr/>
        </p:nvSpPr>
        <p:spPr bwMode="auto">
          <a:xfrm>
            <a:off x="8232775" y="3773488"/>
            <a:ext cx="2492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a dominator.</a:t>
            </a:r>
            <a:endParaRPr lang="en-US" altLang="en-US" sz="2400">
              <a:solidFill>
                <a:srgbClr val="F26522"/>
              </a:solidFill>
            </a:endParaRPr>
          </a:p>
        </p:txBody>
      </p:sp>
      <p:sp>
        <p:nvSpPr>
          <p:cNvPr id="13" name="Rectangle 12">
            <a:extLst>
              <a:ext uri="{FF2B5EF4-FFF2-40B4-BE49-F238E27FC236}">
                <a16:creationId xmlns:a16="http://schemas.microsoft.com/office/drawing/2014/main" id="{F68CEA31-42C0-4B34-A5D7-DD7DC1B8CC71}"/>
              </a:ext>
            </a:extLst>
          </p:cNvPr>
          <p:cNvSpPr>
            <a:spLocks noChangeArrowheads="1"/>
          </p:cNvSpPr>
          <p:nvPr/>
        </p:nvSpPr>
        <p:spPr bwMode="auto">
          <a:xfrm>
            <a:off x="8435975" y="4330700"/>
            <a:ext cx="2085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Be secretive.</a:t>
            </a:r>
            <a:endParaRPr lang="en-US" altLang="en-US" sz="2400">
              <a:solidFill>
                <a:srgbClr val="F26522"/>
              </a:solidFill>
            </a:endParaRPr>
          </a:p>
        </p:txBody>
      </p:sp>
      <p:sp>
        <p:nvSpPr>
          <p:cNvPr id="14" name="Rectangle 13">
            <a:extLst>
              <a:ext uri="{FF2B5EF4-FFF2-40B4-BE49-F238E27FC236}">
                <a16:creationId xmlns:a16="http://schemas.microsoft.com/office/drawing/2014/main" id="{4B05A420-3455-4360-849E-73D0EBDD28EF}"/>
              </a:ext>
            </a:extLst>
          </p:cNvPr>
          <p:cNvSpPr>
            <a:spLocks noChangeArrowheads="1"/>
          </p:cNvSpPr>
          <p:nvPr/>
        </p:nvSpPr>
        <p:spPr bwMode="auto">
          <a:xfrm>
            <a:off x="8018463" y="4824413"/>
            <a:ext cx="29194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Assume you get it.</a:t>
            </a:r>
            <a:endParaRPr lang="en-US" altLang="en-US" sz="2400">
              <a:solidFill>
                <a:srgbClr val="F26522"/>
              </a:solidFill>
            </a:endParaRPr>
          </a:p>
        </p:txBody>
      </p:sp>
      <p:sp>
        <p:nvSpPr>
          <p:cNvPr id="15" name="Rectangle 14">
            <a:extLst>
              <a:ext uri="{FF2B5EF4-FFF2-40B4-BE49-F238E27FC236}">
                <a16:creationId xmlns:a16="http://schemas.microsoft.com/office/drawing/2014/main" id="{A71E5B17-CF43-4BAC-839B-2A4A5135983D}"/>
              </a:ext>
            </a:extLst>
          </p:cNvPr>
          <p:cNvSpPr>
            <a:spLocks noChangeArrowheads="1"/>
          </p:cNvSpPr>
          <p:nvPr/>
        </p:nvSpPr>
        <p:spPr bwMode="auto">
          <a:xfrm>
            <a:off x="7923213" y="5316538"/>
            <a:ext cx="2927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Insist on your way.</a:t>
            </a:r>
            <a:endParaRPr lang="en-US" altLang="en-US" sz="2400">
              <a:solidFill>
                <a:srgbClr val="F26522"/>
              </a:solidFill>
            </a:endParaRPr>
          </a:p>
        </p:txBody>
      </p:sp>
      <p:sp>
        <p:nvSpPr>
          <p:cNvPr id="16" name="Rectangle 15">
            <a:extLst>
              <a:ext uri="{FF2B5EF4-FFF2-40B4-BE49-F238E27FC236}">
                <a16:creationId xmlns:a16="http://schemas.microsoft.com/office/drawing/2014/main" id="{8D126E22-31B3-43FA-A565-9360E48E6CDF}"/>
              </a:ext>
            </a:extLst>
          </p:cNvPr>
          <p:cNvSpPr>
            <a:spLocks noChangeArrowheads="1"/>
          </p:cNvSpPr>
          <p:nvPr/>
        </p:nvSpPr>
        <p:spPr bwMode="auto">
          <a:xfrm>
            <a:off x="8615363" y="5773738"/>
            <a:ext cx="1543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Tune out.</a:t>
            </a:r>
            <a:endParaRPr lang="en-US" altLang="en-US" sz="2400">
              <a:solidFill>
                <a:srgbClr val="F26522"/>
              </a:solidFill>
            </a:endParaRPr>
          </a:p>
        </p:txBody>
      </p:sp>
      <p:sp>
        <p:nvSpPr>
          <p:cNvPr id="17" name="Rectangle 16">
            <a:extLst>
              <a:ext uri="{FF2B5EF4-FFF2-40B4-BE49-F238E27FC236}">
                <a16:creationId xmlns:a16="http://schemas.microsoft.com/office/drawing/2014/main" id="{14F0B90F-35B3-4383-9D15-13FC1BA614D3}"/>
              </a:ext>
            </a:extLst>
          </p:cNvPr>
          <p:cNvSpPr>
            <a:spLocks noChangeArrowheads="1"/>
          </p:cNvSpPr>
          <p:nvPr/>
        </p:nvSpPr>
        <p:spPr bwMode="auto">
          <a:xfrm>
            <a:off x="8678863" y="6203950"/>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eaLnBrk="1" hangingPunct="1"/>
            <a:r>
              <a:rPr lang="en-US" altLang="en-US" sz="2400">
                <a:solidFill>
                  <a:srgbClr val="F26522"/>
                </a:solidFill>
                <a:cs typeface="Times New Roman" panose="02020603050405020304" pitchFamily="18" charset="0"/>
              </a:rPr>
              <a:t>No in/out.</a:t>
            </a:r>
            <a:endParaRPr lang="en-US" altLang="en-US" sz="2400">
              <a:solidFill>
                <a:srgbClr val="F26522"/>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12" grpId="0"/>
      <p:bldP spid="13" grpId="0"/>
      <p:bldP spid="14" grpId="0"/>
      <p:bldP spid="15" grpId="0"/>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3">
            <a:extLst>
              <a:ext uri="{FF2B5EF4-FFF2-40B4-BE49-F238E27FC236}">
                <a16:creationId xmlns:a16="http://schemas.microsoft.com/office/drawing/2014/main" id="{4A9DE3F3-736E-4915-9F8E-60E763FFDC8C}"/>
              </a:ext>
            </a:extLst>
          </p:cNvPr>
          <p:cNvSpPr>
            <a:spLocks noGrp="1" noChangeArrowheads="1"/>
          </p:cNvSpPr>
          <p:nvPr>
            <p:ph type="body" idx="1"/>
          </p:nvPr>
        </p:nvSpPr>
        <p:spPr>
          <a:xfrm>
            <a:off x="657225" y="1679575"/>
            <a:ext cx="10815638" cy="4410075"/>
          </a:xfrm>
        </p:spPr>
        <p:txBody>
          <a:bodyPr/>
          <a:lstStyle/>
          <a:p>
            <a:r>
              <a:rPr lang="en-US" altLang="en-US" b="0">
                <a:solidFill>
                  <a:schemeClr val="tx1"/>
                </a:solidFill>
              </a:rPr>
              <a:t>How would you rate the meetings you typically attend against the 18 characteristics of masterful meetings?</a:t>
            </a:r>
          </a:p>
        </p:txBody>
      </p:sp>
      <p:sp>
        <p:nvSpPr>
          <p:cNvPr id="84995" name="Slide Number Placeholder 5">
            <a:extLst>
              <a:ext uri="{FF2B5EF4-FFF2-40B4-BE49-F238E27FC236}">
                <a16:creationId xmlns:a16="http://schemas.microsoft.com/office/drawing/2014/main" id="{CCF388D3-4FAE-4BA7-B309-6665395FFA4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EA4D87B-85C3-427F-8D31-450F5205BBAE}" type="slidenum">
              <a:rPr lang="en-US" altLang="en-US" sz="800">
                <a:solidFill>
                  <a:schemeClr val="bg1">
                    <a:lumMod val="50000"/>
                  </a:schemeClr>
                </a:solidFill>
              </a:rPr>
              <a:pPr>
                <a:spcBef>
                  <a:spcPct val="0"/>
                </a:spcBef>
                <a:buFontTx/>
                <a:buNone/>
                <a:defRPr/>
              </a:pPr>
              <a:t>32</a:t>
            </a:fld>
            <a:endParaRPr lang="en-US" altLang="en-US" sz="800">
              <a:solidFill>
                <a:schemeClr val="bg1">
                  <a:lumMod val="50000"/>
                </a:schemeClr>
              </a:solidFill>
            </a:endParaRPr>
          </a:p>
        </p:txBody>
      </p:sp>
      <p:sp>
        <p:nvSpPr>
          <p:cNvPr id="186372" name="Rectangle 2">
            <a:extLst>
              <a:ext uri="{FF2B5EF4-FFF2-40B4-BE49-F238E27FC236}">
                <a16:creationId xmlns:a16="http://schemas.microsoft.com/office/drawing/2014/main" id="{DCAFF030-0265-4855-8565-3282B15BEB6D}"/>
              </a:ext>
            </a:extLst>
          </p:cNvPr>
          <p:cNvSpPr>
            <a:spLocks noGrp="1" noChangeArrowheads="1"/>
          </p:cNvSpPr>
          <p:nvPr>
            <p:ph type="title"/>
          </p:nvPr>
        </p:nvSpPr>
        <p:spPr>
          <a:xfrm>
            <a:off x="657225" y="522288"/>
            <a:ext cx="8181975" cy="690562"/>
          </a:xfrm>
        </p:spPr>
        <p:txBody>
          <a:bodyPr/>
          <a:lstStyle/>
          <a:p>
            <a:r>
              <a:rPr lang="en-US" altLang="en-US" sz="3600"/>
              <a:t>B6. Rate the Meetings You Attend </a:t>
            </a:r>
          </a:p>
        </p:txBody>
      </p:sp>
      <p:graphicFrame>
        <p:nvGraphicFramePr>
          <p:cNvPr id="7" name="Diagram 6">
            <a:extLst>
              <a:ext uri="{FF2B5EF4-FFF2-40B4-BE49-F238E27FC236}">
                <a16:creationId xmlns:a16="http://schemas.microsoft.com/office/drawing/2014/main" id="{84F940B2-CCA1-4AF1-92B8-203720BD2D7F}"/>
              </a:ext>
            </a:extLst>
          </p:cNvPr>
          <p:cNvGraphicFramePr/>
          <p:nvPr/>
        </p:nvGraphicFramePr>
        <p:xfrm>
          <a:off x="1905000" y="2445095"/>
          <a:ext cx="8382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B3620A40-E70F-45D6-A3FD-1EC8B1B6212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10">
            <a:extLst>
              <a:ext uri="{FF2B5EF4-FFF2-40B4-BE49-F238E27FC236}">
                <a16:creationId xmlns:a16="http://schemas.microsoft.com/office/drawing/2014/main" id="{1C029823-5045-4E71-A7BE-BD6E40B0198C}"/>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D7B1757F-5FC6-4580-982B-837F2237150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F130643-2ECC-4CB5-B868-AA5317B444EC}" type="slidenum">
              <a:rPr lang="en-US" altLang="en-US" sz="800">
                <a:solidFill>
                  <a:schemeClr val="bg1">
                    <a:lumMod val="50000"/>
                  </a:schemeClr>
                </a:solidFill>
              </a:rPr>
              <a:pPr>
                <a:spcBef>
                  <a:spcPct val="0"/>
                </a:spcBef>
                <a:buFontTx/>
                <a:buNone/>
                <a:defRPr/>
              </a:pPr>
              <a:t>33</a:t>
            </a:fld>
            <a:endParaRPr lang="en-US" altLang="en-US" sz="800">
              <a:solidFill>
                <a:schemeClr val="bg1">
                  <a:lumMod val="50000"/>
                </a:schemeClr>
              </a:solidFill>
            </a:endParaRPr>
          </a:p>
        </p:txBody>
      </p:sp>
      <p:sp>
        <p:nvSpPr>
          <p:cNvPr id="188420" name="Rectangle 3">
            <a:extLst>
              <a:ext uri="{FF2B5EF4-FFF2-40B4-BE49-F238E27FC236}">
                <a16:creationId xmlns:a16="http://schemas.microsoft.com/office/drawing/2014/main" id="{4828747F-DBC8-4D28-8BB6-81EDAA9FBCEC}"/>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188421" name="Text Box 8">
            <a:extLst>
              <a:ext uri="{FF2B5EF4-FFF2-40B4-BE49-F238E27FC236}">
                <a16:creationId xmlns:a16="http://schemas.microsoft.com/office/drawing/2014/main" id="{6D0E13B4-0EB8-4864-9E6D-6DF5370F3B77}"/>
              </a:ext>
            </a:extLst>
          </p:cNvPr>
          <p:cNvSpPr txBox="1">
            <a:spLocks noChangeArrowheads="1"/>
          </p:cNvSpPr>
          <p:nvPr/>
        </p:nvSpPr>
        <p:spPr bwMode="auto">
          <a:xfrm rot="842174">
            <a:off x="288925" y="1538288"/>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88422" name="Text Box 8">
            <a:extLst>
              <a:ext uri="{FF2B5EF4-FFF2-40B4-BE49-F238E27FC236}">
                <a16:creationId xmlns:a16="http://schemas.microsoft.com/office/drawing/2014/main" id="{707E138A-8022-4C33-B2C7-F7270A5B39BA}"/>
              </a:ext>
            </a:extLst>
          </p:cNvPr>
          <p:cNvSpPr txBox="1">
            <a:spLocks noChangeArrowheads="1"/>
          </p:cNvSpPr>
          <p:nvPr/>
        </p:nvSpPr>
        <p:spPr bwMode="auto">
          <a:xfrm rot="842174">
            <a:off x="288925" y="19478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6CF321D2-B679-4C47-A2ED-E9E132EDBC3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Number Placeholder 3">
            <a:extLst>
              <a:ext uri="{FF2B5EF4-FFF2-40B4-BE49-F238E27FC236}">
                <a16:creationId xmlns:a16="http://schemas.microsoft.com/office/drawing/2014/main" id="{15FA6438-094C-4848-BA0D-09AF6144F09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E9D68CF-1901-4968-A26E-A99BB32EA85D}" type="slidenum">
              <a:rPr lang="en-US" altLang="en-US" sz="800">
                <a:solidFill>
                  <a:schemeClr val="bg1"/>
                </a:solidFill>
              </a:rPr>
              <a:pPr>
                <a:lnSpc>
                  <a:spcPct val="100000"/>
                </a:lnSpc>
                <a:spcBef>
                  <a:spcPct val="0"/>
                </a:spcBef>
                <a:buFontTx/>
                <a:buNone/>
              </a:pPr>
              <a:t>34</a:t>
            </a:fld>
            <a:endParaRPr lang="en-US" altLang="en-US" sz="800">
              <a:solidFill>
                <a:schemeClr val="bg1"/>
              </a:solidFill>
            </a:endParaRPr>
          </a:p>
        </p:txBody>
      </p:sp>
      <p:sp>
        <p:nvSpPr>
          <p:cNvPr id="190467" name="Title 1">
            <a:extLst>
              <a:ext uri="{FF2B5EF4-FFF2-40B4-BE49-F238E27FC236}">
                <a16:creationId xmlns:a16="http://schemas.microsoft.com/office/drawing/2014/main" id="{05829242-7784-47B9-ADED-C518C12042F2}"/>
              </a:ext>
            </a:extLst>
          </p:cNvPr>
          <p:cNvSpPr>
            <a:spLocks noGrp="1" noChangeArrowheads="1"/>
          </p:cNvSpPr>
          <p:nvPr>
            <p:ph type="title"/>
          </p:nvPr>
        </p:nvSpPr>
        <p:spPr>
          <a:xfrm>
            <a:off x="685800" y="690563"/>
            <a:ext cx="7400925" cy="1241425"/>
          </a:xfrm>
        </p:spPr>
        <p:txBody>
          <a:bodyPr/>
          <a:lstStyle/>
          <a:p>
            <a:endParaRPr lang="en-US" altLang="en-US"/>
          </a:p>
        </p:txBody>
      </p:sp>
      <p:sp>
        <p:nvSpPr>
          <p:cNvPr id="13" name="Title 1">
            <a:extLst>
              <a:ext uri="{FF2B5EF4-FFF2-40B4-BE49-F238E27FC236}">
                <a16:creationId xmlns:a16="http://schemas.microsoft.com/office/drawing/2014/main" id="{708ABC40-EBD5-49AC-906A-E4DFE2DF7DAD}"/>
              </a:ext>
            </a:extLst>
          </p:cNvPr>
          <p:cNvSpPr txBox="1">
            <a:spLocks/>
          </p:cNvSpPr>
          <p:nvPr/>
        </p:nvSpPr>
        <p:spPr>
          <a:xfrm>
            <a:off x="1219200" y="4610100"/>
            <a:ext cx="9753600" cy="1243013"/>
          </a:xfrm>
          <a:prstGeom prst="rect">
            <a:avLst/>
          </a:prstGeom>
        </p:spPr>
        <p:txBody>
          <a:bodyPr anchor="ctr"/>
          <a:lstStyle/>
          <a:p>
            <a:pPr algn="ctr" defTabSz="457200" eaLnBrk="1" fontAlgn="auto" hangingPunct="1">
              <a:lnSpc>
                <a:spcPts val="5400"/>
              </a:lnSpc>
              <a:spcAft>
                <a:spcPts val="0"/>
              </a:spcAft>
              <a:defRPr/>
            </a:pPr>
            <a:r>
              <a:rPr lang="en-US" sz="5000" b="0" cap="all" dirty="0">
                <a:solidFill>
                  <a:schemeClr val="bg1"/>
                </a:solidFill>
              </a:rPr>
              <a:t>C. </a:t>
            </a:r>
            <a:r>
              <a:rPr lang="en-US" sz="5000" b="0" i="1" cap="all" dirty="0">
                <a:solidFill>
                  <a:schemeClr val="bg1"/>
                </a:solidFill>
              </a:rPr>
              <a:t>Masterful</a:t>
            </a:r>
            <a:r>
              <a:rPr lang="en-US" sz="5000" b="0" cap="all" dirty="0">
                <a:solidFill>
                  <a:schemeClr val="bg1"/>
                </a:solidFill>
              </a:rPr>
              <a:t> preparation</a:t>
            </a:r>
            <a:endParaRPr lang="en-US" sz="5000" b="0" dirty="0">
              <a:solidFill>
                <a:schemeClr val="bg1"/>
              </a:solidFill>
            </a:endParaRPr>
          </a:p>
        </p:txBody>
      </p:sp>
      <p:pic>
        <p:nvPicPr>
          <p:cNvPr id="190469" name="Picture 5" descr="b4-preparing-iStock_000016935323_Small.jpg">
            <a:extLst>
              <a:ext uri="{FF2B5EF4-FFF2-40B4-BE49-F238E27FC236}">
                <a16:creationId xmlns:a16="http://schemas.microsoft.com/office/drawing/2014/main" id="{4EEDEA6B-3402-4243-8932-59E4B74904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1219200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0" name="TextBox 5">
            <a:extLst>
              <a:ext uri="{FF2B5EF4-FFF2-40B4-BE49-F238E27FC236}">
                <a16:creationId xmlns:a16="http://schemas.microsoft.com/office/drawing/2014/main" id="{07DE4866-A462-4370-8959-7CA3EAE4C3BA}"/>
              </a:ext>
            </a:extLst>
          </p:cNvPr>
          <p:cNvSpPr>
            <a:spLocks noChangeArrowheads="1"/>
          </p:cNvSpPr>
          <p:nvPr/>
        </p:nvSpPr>
        <p:spPr bwMode="auto">
          <a:xfrm>
            <a:off x="11156950" y="5853113"/>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000" dirty="0">
                <a:solidFill>
                  <a:srgbClr val="009383"/>
                </a:solidFill>
                <a:latin typeface="Arial Black" panose="020B0A04020102020204" pitchFamily="34" charset="0"/>
              </a:rPr>
              <a:t>Manual</a:t>
            </a:r>
            <a:br>
              <a:rPr lang="en-US" altLang="en-US" sz="1400" dirty="0">
                <a:solidFill>
                  <a:srgbClr val="009383"/>
                </a:solidFill>
                <a:latin typeface="Arial Black" panose="020B0A04020102020204" pitchFamily="34" charset="0"/>
              </a:rPr>
            </a:br>
            <a:r>
              <a:rPr lang="en-US" altLang="en-US" sz="1400" dirty="0">
                <a:solidFill>
                  <a:srgbClr val="009383"/>
                </a:solidFill>
                <a:latin typeface="Arial Black" panose="020B0A04020102020204" pitchFamily="34" charset="0"/>
              </a:rPr>
              <a:t>25</a:t>
            </a:r>
          </a:p>
        </p:txBody>
      </p:sp>
      <p:sp>
        <p:nvSpPr>
          <p:cNvPr id="190471" name="TextBox 8">
            <a:extLst>
              <a:ext uri="{FF2B5EF4-FFF2-40B4-BE49-F238E27FC236}">
                <a16:creationId xmlns:a16="http://schemas.microsoft.com/office/drawing/2014/main" id="{772253F1-9BB0-4908-A092-C626004A9768}"/>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4">
            <a:extLst>
              <a:ext uri="{FF2B5EF4-FFF2-40B4-BE49-F238E27FC236}">
                <a16:creationId xmlns:a16="http://schemas.microsoft.com/office/drawing/2014/main" id="{8D187E08-1649-43A2-BB33-B881DB44B068}"/>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A21807C-4EB9-47F3-9641-6F2C9DCFCC89}" type="slidenum">
              <a:rPr lang="en-US" altLang="en-US" sz="800">
                <a:solidFill>
                  <a:schemeClr val="bg1"/>
                </a:solidFill>
              </a:rPr>
              <a:pPr>
                <a:lnSpc>
                  <a:spcPct val="100000"/>
                </a:lnSpc>
                <a:spcBef>
                  <a:spcPct val="0"/>
                </a:spcBef>
                <a:buFontTx/>
                <a:buNone/>
              </a:pPr>
              <a:t>35</a:t>
            </a:fld>
            <a:endParaRPr lang="en-US" altLang="en-US" sz="800">
              <a:solidFill>
                <a:schemeClr val="bg1"/>
              </a:solidFill>
            </a:endParaRPr>
          </a:p>
        </p:txBody>
      </p:sp>
      <p:sp>
        <p:nvSpPr>
          <p:cNvPr id="192515" name="Rectangle 8">
            <a:extLst>
              <a:ext uri="{FF2B5EF4-FFF2-40B4-BE49-F238E27FC236}">
                <a16:creationId xmlns:a16="http://schemas.microsoft.com/office/drawing/2014/main" id="{7CA6985C-FD98-49AE-A6FE-E9BF3055F919}"/>
              </a:ext>
            </a:extLst>
          </p:cNvPr>
          <p:cNvSpPr>
            <a:spLocks noGrp="1" noChangeArrowheads="1"/>
          </p:cNvSpPr>
          <p:nvPr>
            <p:ph type="title"/>
          </p:nvPr>
        </p:nvSpPr>
        <p:spPr>
          <a:xfrm>
            <a:off x="685800" y="690563"/>
            <a:ext cx="9067800" cy="1241425"/>
          </a:xfrm>
        </p:spPr>
        <p:txBody>
          <a:bodyPr/>
          <a:lstStyle/>
          <a:p>
            <a:r>
              <a:rPr lang="en-US" altLang="en-US" sz="3600"/>
              <a:t>How a </a:t>
            </a:r>
            <a:r>
              <a:rPr lang="en-US" altLang="en-US" sz="3600" i="1"/>
              <a:t>Masterful Meeting</a:t>
            </a:r>
            <a:r>
              <a:rPr lang="en-US" altLang="en-US" sz="3600"/>
              <a:t> Leader Prepares</a:t>
            </a:r>
          </a:p>
        </p:txBody>
      </p:sp>
      <p:sp>
        <p:nvSpPr>
          <p:cNvPr id="192516" name="Rectangle 9">
            <a:extLst>
              <a:ext uri="{FF2B5EF4-FFF2-40B4-BE49-F238E27FC236}">
                <a16:creationId xmlns:a16="http://schemas.microsoft.com/office/drawing/2014/main" id="{B51594B4-DFDD-4706-B0E1-8A05E650F70C}"/>
              </a:ext>
            </a:extLst>
          </p:cNvPr>
          <p:cNvSpPr>
            <a:spLocks noGrp="1" noChangeArrowheads="1"/>
          </p:cNvSpPr>
          <p:nvPr>
            <p:ph type="body" sz="quarter" idx="4294967295"/>
          </p:nvPr>
        </p:nvSpPr>
        <p:spPr>
          <a:xfrm>
            <a:off x="685800" y="1828800"/>
            <a:ext cx="8820150" cy="2587625"/>
          </a:xfrm>
        </p:spPr>
        <p:txBody>
          <a:bodyPr/>
          <a:lstStyle/>
          <a:p>
            <a:pPr>
              <a:spcBef>
                <a:spcPct val="0"/>
              </a:spcBef>
            </a:pPr>
            <a:r>
              <a:rPr lang="en-US" altLang="en-US" sz="2400">
                <a:solidFill>
                  <a:schemeClr val="bg1"/>
                </a:solidFill>
              </a:rPr>
              <a:t>Other than the logistics, what are the most important things for the meeting leader to KNOW in planning for the meeting? </a:t>
            </a:r>
          </a:p>
        </p:txBody>
      </p:sp>
      <p:sp>
        <p:nvSpPr>
          <p:cNvPr id="192517" name="Text Box 6">
            <a:extLst>
              <a:ext uri="{FF2B5EF4-FFF2-40B4-BE49-F238E27FC236}">
                <a16:creationId xmlns:a16="http://schemas.microsoft.com/office/drawing/2014/main" id="{04235082-DD54-49A8-B804-D5F7FA3431DA}"/>
              </a:ext>
            </a:extLst>
          </p:cNvPr>
          <p:cNvSpPr>
            <a:spLocks noChangeArrowheads="1"/>
          </p:cNvSpPr>
          <p:nvPr/>
        </p:nvSpPr>
        <p:spPr bwMode="auto">
          <a:xfrm rot="-1440000">
            <a:off x="-412750" y="92075"/>
            <a:ext cx="4672013" cy="461963"/>
          </a:xfrm>
          <a:custGeom>
            <a:avLst/>
            <a:gdLst>
              <a:gd name="T0" fmla="*/ 308400 w 4673114"/>
              <a:gd name="T1" fmla="*/ 0 h 696122"/>
              <a:gd name="T2" fmla="*/ 308400 w 4673114"/>
              <a:gd name="T3" fmla="*/ 0 h 696122"/>
              <a:gd name="T4" fmla="*/ 3126140 w 4673114"/>
              <a:gd name="T5" fmla="*/ 6215 h 696122"/>
              <a:gd name="T6" fmla="*/ 4650050 w 4673114"/>
              <a:gd name="T7" fmla="*/ 448176 h 696122"/>
              <a:gd name="T8" fmla="*/ 0 w 4673114"/>
              <a:gd name="T9" fmla="*/ 451208 h 696122"/>
              <a:gd name="T10" fmla="*/ 308400 w 4673114"/>
              <a:gd name="T11" fmla="*/ 0 h 696122"/>
              <a:gd name="T12" fmla="*/ 0 60000 65536"/>
              <a:gd name="T13" fmla="*/ 0 60000 65536"/>
              <a:gd name="T14" fmla="*/ 0 60000 65536"/>
              <a:gd name="T15" fmla="*/ 0 60000 65536"/>
              <a:gd name="T16" fmla="*/ 0 60000 65536"/>
              <a:gd name="T17" fmla="*/ 0 60000 65536"/>
              <a:gd name="T18" fmla="*/ 0 w 4673114"/>
              <a:gd name="T19" fmla="*/ 0 h 696122"/>
              <a:gd name="T20" fmla="*/ 4673114 w 4673114"/>
              <a:gd name="T21" fmla="*/ 696122 h 696122"/>
            </a:gdLst>
            <a:ahLst/>
            <a:cxnLst>
              <a:cxn ang="T12">
                <a:pos x="T0" y="T1"/>
              </a:cxn>
              <a:cxn ang="T13">
                <a:pos x="T2" y="T3"/>
              </a:cxn>
              <a:cxn ang="T14">
                <a:pos x="T4" y="T5"/>
              </a:cxn>
              <a:cxn ang="T15">
                <a:pos x="T6" y="T7"/>
              </a:cxn>
              <a:cxn ang="T16">
                <a:pos x="T8" y="T9"/>
              </a:cxn>
              <a:cxn ang="T17">
                <a:pos x="T10" y="T11"/>
              </a:cxn>
            </a:cxnLst>
            <a:rect l="T18" t="T19" r="T20" b="T21"/>
            <a:pathLst>
              <a:path w="4673114" h="696122">
                <a:moveTo>
                  <a:pt x="309933" y="0"/>
                </a:moveTo>
                <a:lnTo>
                  <a:pt x="309933" y="0"/>
                </a:lnTo>
                <a:lnTo>
                  <a:pt x="3141647" y="9592"/>
                </a:lnTo>
                <a:lnTo>
                  <a:pt x="4673114" y="691445"/>
                </a:lnTo>
                <a:lnTo>
                  <a:pt x="0" y="696122"/>
                </a:lnTo>
                <a:lnTo>
                  <a:pt x="309933" y="0"/>
                </a:lnTo>
                <a:close/>
              </a:path>
            </a:pathLst>
          </a:custGeom>
          <a:solidFill>
            <a:srgbClr val="F2652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a:solidFill>
                  <a:schemeClr val="bg1"/>
                </a:solidFill>
              </a:rPr>
              <a:t>   Books Closed!</a:t>
            </a:r>
          </a:p>
        </p:txBody>
      </p:sp>
      <p:sp>
        <p:nvSpPr>
          <p:cNvPr id="192518" name="TextBox 6">
            <a:extLst>
              <a:ext uri="{FF2B5EF4-FFF2-40B4-BE49-F238E27FC236}">
                <a16:creationId xmlns:a16="http://schemas.microsoft.com/office/drawing/2014/main" id="{57D0A2A6-2258-44E9-8F4F-78E9CA959A29}"/>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Slide Number Placeholder 4">
            <a:extLst>
              <a:ext uri="{FF2B5EF4-FFF2-40B4-BE49-F238E27FC236}">
                <a16:creationId xmlns:a16="http://schemas.microsoft.com/office/drawing/2014/main" id="{3686DC1A-046B-4DEA-B16B-3BE9AB6ADE4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A0D6660-F0AD-41A5-A238-C1C8CD6D7E68}" type="slidenum">
              <a:rPr lang="en-US" altLang="en-US" sz="800">
                <a:solidFill>
                  <a:schemeClr val="bg1">
                    <a:lumMod val="50000"/>
                  </a:schemeClr>
                </a:solidFill>
              </a:rPr>
              <a:pPr>
                <a:spcBef>
                  <a:spcPct val="0"/>
                </a:spcBef>
                <a:buFontTx/>
                <a:buNone/>
                <a:defRPr/>
              </a:pPr>
              <a:t>36</a:t>
            </a:fld>
            <a:endParaRPr lang="en-US" altLang="en-US" sz="800" dirty="0">
              <a:solidFill>
                <a:schemeClr val="bg1">
                  <a:lumMod val="50000"/>
                </a:schemeClr>
              </a:solidFill>
            </a:endParaRPr>
          </a:p>
        </p:txBody>
      </p:sp>
      <p:sp>
        <p:nvSpPr>
          <p:cNvPr id="194563" name="Rectangle 2">
            <a:extLst>
              <a:ext uri="{FF2B5EF4-FFF2-40B4-BE49-F238E27FC236}">
                <a16:creationId xmlns:a16="http://schemas.microsoft.com/office/drawing/2014/main" id="{108F8981-7526-434C-B709-204837B27C1B}"/>
              </a:ext>
            </a:extLst>
          </p:cNvPr>
          <p:cNvSpPr>
            <a:spLocks noGrp="1" noChangeArrowheads="1"/>
          </p:cNvSpPr>
          <p:nvPr>
            <p:ph type="title"/>
          </p:nvPr>
        </p:nvSpPr>
        <p:spPr>
          <a:xfrm>
            <a:off x="657225" y="522288"/>
            <a:ext cx="7429500" cy="690562"/>
          </a:xfrm>
        </p:spPr>
        <p:txBody>
          <a:bodyPr/>
          <a:lstStyle/>
          <a:p>
            <a:pPr marL="566738" indent="-566738"/>
            <a:r>
              <a:rPr lang="en-US" altLang="en-US"/>
              <a:t>C. </a:t>
            </a:r>
            <a:r>
              <a:rPr lang="en-US" altLang="en-US" i="1"/>
              <a:t>Masterful </a:t>
            </a:r>
            <a:r>
              <a:rPr lang="en-US" altLang="en-US"/>
              <a:t>Preparation</a:t>
            </a:r>
          </a:p>
        </p:txBody>
      </p:sp>
      <p:sp>
        <p:nvSpPr>
          <p:cNvPr id="194564" name="Rectangle 3">
            <a:extLst>
              <a:ext uri="{FF2B5EF4-FFF2-40B4-BE49-F238E27FC236}">
                <a16:creationId xmlns:a16="http://schemas.microsoft.com/office/drawing/2014/main" id="{3F019AC0-B804-4393-AEE0-2641A6D97D9A}"/>
              </a:ext>
            </a:extLst>
          </p:cNvPr>
          <p:cNvSpPr>
            <a:spLocks noGrp="1" noChangeArrowheads="1"/>
          </p:cNvSpPr>
          <p:nvPr>
            <p:ph idx="4294967295"/>
          </p:nvPr>
        </p:nvSpPr>
        <p:spPr>
          <a:xfrm>
            <a:off x="657225" y="1752600"/>
            <a:ext cx="7005638" cy="2814638"/>
          </a:xfrm>
        </p:spPr>
        <p:txBody>
          <a:bodyPr/>
          <a:lstStyle/>
          <a:p>
            <a:pPr marL="350838" indent="-350838" defTabSz="511175">
              <a:spcBef>
                <a:spcPts val="525"/>
              </a:spcBef>
            </a:pPr>
            <a:r>
              <a:rPr lang="en-US" altLang="en-US" sz="2400" b="0">
                <a:solidFill>
                  <a:srgbClr val="009383"/>
                </a:solidFill>
              </a:rPr>
              <a:t>C1. </a:t>
            </a:r>
            <a:r>
              <a:rPr lang="en-US" altLang="en-US" sz="2400" b="0">
                <a:solidFill>
                  <a:schemeClr val="tx1"/>
                </a:solidFill>
              </a:rPr>
              <a:t>How a Masterful Meeting Leader Prepares</a:t>
            </a:r>
          </a:p>
          <a:p>
            <a:pPr marL="350838" indent="-350838" defTabSz="511175">
              <a:spcBef>
                <a:spcPts val="525"/>
              </a:spcBef>
            </a:pPr>
            <a:r>
              <a:rPr lang="en-US" altLang="en-US" sz="2400" b="0">
                <a:solidFill>
                  <a:srgbClr val="009383"/>
                </a:solidFill>
              </a:rPr>
              <a:t>C2. </a:t>
            </a:r>
            <a:r>
              <a:rPr lang="en-US" altLang="en-US" sz="2400" b="0">
                <a:solidFill>
                  <a:schemeClr val="tx1"/>
                </a:solidFill>
              </a:rPr>
              <a:t>The 6 Ps of Preparation</a:t>
            </a:r>
          </a:p>
          <a:p>
            <a:pPr marL="350838" indent="-350838" defTabSz="511175">
              <a:spcBef>
                <a:spcPts val="525"/>
              </a:spcBef>
            </a:pPr>
            <a:r>
              <a:rPr lang="en-US" altLang="en-US" sz="2400" b="0">
                <a:solidFill>
                  <a:srgbClr val="009383"/>
                </a:solidFill>
              </a:rPr>
              <a:t>C3. </a:t>
            </a:r>
            <a:r>
              <a:rPr lang="en-US" altLang="en-US" sz="2400" b="0">
                <a:solidFill>
                  <a:schemeClr val="tx1"/>
                </a:solidFill>
              </a:rPr>
              <a:t>Purpose and Product</a:t>
            </a:r>
          </a:p>
          <a:p>
            <a:pPr marL="350838" indent="-350838" defTabSz="511175">
              <a:spcBef>
                <a:spcPts val="525"/>
              </a:spcBef>
            </a:pPr>
            <a:r>
              <a:rPr lang="en-US" altLang="en-US" sz="2400" b="0">
                <a:solidFill>
                  <a:srgbClr val="009383"/>
                </a:solidFill>
              </a:rPr>
              <a:t>C4. </a:t>
            </a:r>
            <a:r>
              <a:rPr lang="en-US" altLang="en-US" sz="2400" b="0">
                <a:solidFill>
                  <a:schemeClr val="tx1"/>
                </a:solidFill>
              </a:rPr>
              <a:t>Participants</a:t>
            </a:r>
          </a:p>
          <a:p>
            <a:pPr marL="350838" indent="-350838" defTabSz="511175">
              <a:spcBef>
                <a:spcPts val="525"/>
              </a:spcBef>
            </a:pPr>
            <a:r>
              <a:rPr lang="en-US" altLang="en-US" sz="2400" b="0">
                <a:solidFill>
                  <a:srgbClr val="009383"/>
                </a:solidFill>
              </a:rPr>
              <a:t>C5. </a:t>
            </a:r>
            <a:r>
              <a:rPr lang="en-US" altLang="en-US" sz="2400" b="0">
                <a:solidFill>
                  <a:schemeClr val="tx1"/>
                </a:solidFill>
              </a:rPr>
              <a:t>Probable Issues</a:t>
            </a:r>
          </a:p>
          <a:p>
            <a:pPr marL="350838" indent="-350838" defTabSz="511175">
              <a:spcBef>
                <a:spcPts val="525"/>
              </a:spcBef>
            </a:pPr>
            <a:r>
              <a:rPr lang="en-US" altLang="en-US" sz="2400" b="0">
                <a:solidFill>
                  <a:srgbClr val="009383"/>
                </a:solidFill>
              </a:rPr>
              <a:t>C6. </a:t>
            </a:r>
            <a:r>
              <a:rPr lang="en-US" altLang="en-US" sz="2400" b="0">
                <a:solidFill>
                  <a:schemeClr val="tx1"/>
                </a:solidFill>
              </a:rPr>
              <a:t>Process</a:t>
            </a:r>
          </a:p>
          <a:p>
            <a:pPr marL="350838" indent="-350838" defTabSz="511175">
              <a:spcBef>
                <a:spcPts val="525"/>
              </a:spcBef>
            </a:pPr>
            <a:r>
              <a:rPr lang="en-US" altLang="en-US" sz="2400" b="0">
                <a:solidFill>
                  <a:srgbClr val="009383"/>
                </a:solidFill>
              </a:rPr>
              <a:t>C7. </a:t>
            </a:r>
            <a:r>
              <a:rPr lang="en-US" altLang="en-US" sz="2400" b="0">
                <a:solidFill>
                  <a:schemeClr val="tx1"/>
                </a:solidFill>
              </a:rPr>
              <a:t>Place</a:t>
            </a:r>
          </a:p>
          <a:p>
            <a:pPr marL="350838" indent="-350838" defTabSz="511175">
              <a:spcBef>
                <a:spcPts val="525"/>
              </a:spcBef>
            </a:pPr>
            <a:r>
              <a:rPr lang="en-US" altLang="en-US" sz="2400" b="0">
                <a:solidFill>
                  <a:srgbClr val="009383"/>
                </a:solidFill>
              </a:rPr>
              <a:t>C8. </a:t>
            </a:r>
            <a:r>
              <a:rPr lang="en-US" altLang="en-US" sz="2400" b="0">
                <a:solidFill>
                  <a:schemeClr val="tx1"/>
                </a:solidFill>
              </a:rPr>
              <a:t>Sample Meeting Notice</a:t>
            </a:r>
          </a:p>
          <a:p>
            <a:pPr marL="350838" indent="-350838" defTabSz="511175">
              <a:spcBef>
                <a:spcPts val="525"/>
              </a:spcBef>
            </a:pPr>
            <a:r>
              <a:rPr lang="en-US" altLang="en-US" sz="2400" b="0">
                <a:solidFill>
                  <a:srgbClr val="009383"/>
                </a:solidFill>
              </a:rPr>
              <a:t>C9. </a:t>
            </a:r>
            <a:r>
              <a:rPr lang="en-US" altLang="en-US" sz="2400" b="0">
                <a:solidFill>
                  <a:schemeClr val="tx1"/>
                </a:solidFill>
              </a:rPr>
              <a:t>How to Avoid Having Meetings</a:t>
            </a:r>
          </a:p>
          <a:p>
            <a:pPr marL="350838" indent="-350838" defTabSz="511175">
              <a:spcBef>
                <a:spcPts val="525"/>
              </a:spcBef>
            </a:pPr>
            <a:r>
              <a:rPr lang="en-US" altLang="en-US" sz="2400" b="0">
                <a:solidFill>
                  <a:schemeClr val="tx1"/>
                </a:solidFill>
              </a:rPr>
              <a:t>Checklist for Masterful Preparation	</a:t>
            </a:r>
          </a:p>
        </p:txBody>
      </p:sp>
      <p:sp>
        <p:nvSpPr>
          <p:cNvPr id="7" name="TextBox 6">
            <a:extLst>
              <a:ext uri="{FF2B5EF4-FFF2-40B4-BE49-F238E27FC236}">
                <a16:creationId xmlns:a16="http://schemas.microsoft.com/office/drawing/2014/main" id="{9983E67F-40C9-45E4-9360-D4A6F93CC76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Slide Number Placeholder 3">
            <a:extLst>
              <a:ext uri="{FF2B5EF4-FFF2-40B4-BE49-F238E27FC236}">
                <a16:creationId xmlns:a16="http://schemas.microsoft.com/office/drawing/2014/main" id="{D2068CB1-CEEB-44A2-BF7F-043FAADF35E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C60B4C0-A412-4E2E-BB11-FC3E4B85108C}" type="slidenum">
              <a:rPr lang="en-US" altLang="en-US" sz="800">
                <a:solidFill>
                  <a:schemeClr val="bg1">
                    <a:lumMod val="50000"/>
                  </a:schemeClr>
                </a:solidFill>
              </a:rPr>
              <a:pPr>
                <a:spcBef>
                  <a:spcPct val="0"/>
                </a:spcBef>
                <a:buFontTx/>
                <a:buNone/>
                <a:defRPr/>
              </a:pPr>
              <a:t>37</a:t>
            </a:fld>
            <a:endParaRPr lang="en-US" altLang="en-US" sz="800">
              <a:solidFill>
                <a:schemeClr val="bg1">
                  <a:lumMod val="50000"/>
                </a:schemeClr>
              </a:solidFill>
            </a:endParaRPr>
          </a:p>
        </p:txBody>
      </p:sp>
      <p:sp>
        <p:nvSpPr>
          <p:cNvPr id="196611" name="Title 1">
            <a:extLst>
              <a:ext uri="{FF2B5EF4-FFF2-40B4-BE49-F238E27FC236}">
                <a16:creationId xmlns:a16="http://schemas.microsoft.com/office/drawing/2014/main" id="{9C445182-40A6-477E-8549-28430183C976}"/>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grpSp>
        <p:nvGrpSpPr>
          <p:cNvPr id="2" name="Group 46">
            <a:extLst>
              <a:ext uri="{FF2B5EF4-FFF2-40B4-BE49-F238E27FC236}">
                <a16:creationId xmlns:a16="http://schemas.microsoft.com/office/drawing/2014/main" id="{918334B3-3813-448F-BB4D-2049DEE386A4}"/>
              </a:ext>
            </a:extLst>
          </p:cNvPr>
          <p:cNvGrpSpPr>
            <a:grpSpLocks/>
          </p:cNvGrpSpPr>
          <p:nvPr/>
        </p:nvGrpSpPr>
        <p:grpSpPr bwMode="auto">
          <a:xfrm>
            <a:off x="2392363" y="1828800"/>
            <a:ext cx="1909762" cy="1730375"/>
            <a:chOff x="868361" y="2179384"/>
            <a:chExt cx="1908853" cy="1729495"/>
          </a:xfrm>
        </p:grpSpPr>
        <p:pic>
          <p:nvPicPr>
            <p:cNvPr id="196635" name="Picture 4">
              <a:extLst>
                <a:ext uri="{FF2B5EF4-FFF2-40B4-BE49-F238E27FC236}">
                  <a16:creationId xmlns:a16="http://schemas.microsoft.com/office/drawing/2014/main" id="{C6F77A6A-6F66-4822-88D6-58B96F9039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5360" y="2297968"/>
              <a:ext cx="1108179" cy="100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36" name="TextBox 12">
              <a:extLst>
                <a:ext uri="{FF2B5EF4-FFF2-40B4-BE49-F238E27FC236}">
                  <a16:creationId xmlns:a16="http://schemas.microsoft.com/office/drawing/2014/main" id="{90CFC1BF-084A-4088-8248-A23541200FF9}"/>
                </a:ext>
              </a:extLst>
            </p:cNvPr>
            <p:cNvSpPr txBox="1">
              <a:spLocks noChangeArrowheads="1"/>
            </p:cNvSpPr>
            <p:nvPr/>
          </p:nvSpPr>
          <p:spPr bwMode="auto">
            <a:xfrm>
              <a:off x="1028587" y="3432015"/>
              <a:ext cx="1748627" cy="47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PURPOSE</a:t>
              </a:r>
            </a:p>
          </p:txBody>
        </p:sp>
        <p:sp>
          <p:nvSpPr>
            <p:cNvPr id="196637" name="Content Placeholder 11">
              <a:extLst>
                <a:ext uri="{FF2B5EF4-FFF2-40B4-BE49-F238E27FC236}">
                  <a16:creationId xmlns:a16="http://schemas.microsoft.com/office/drawing/2014/main" id="{243CAEAC-7ED8-497F-9BC3-44509659F9D1}"/>
                </a:ext>
              </a:extLst>
            </p:cNvPr>
            <p:cNvSpPr txBox="1">
              <a:spLocks/>
            </p:cNvSpPr>
            <p:nvPr/>
          </p:nvSpPr>
          <p:spPr bwMode="auto">
            <a:xfrm>
              <a:off x="868361" y="2179384"/>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1.</a:t>
              </a:r>
              <a:endParaRPr lang="en-US" altLang="en-US" sz="2100" b="0">
                <a:solidFill>
                  <a:srgbClr val="009383"/>
                </a:solidFill>
              </a:endParaRPr>
            </a:p>
          </p:txBody>
        </p:sp>
      </p:grpSp>
      <p:grpSp>
        <p:nvGrpSpPr>
          <p:cNvPr id="3" name="Group 47">
            <a:extLst>
              <a:ext uri="{FF2B5EF4-FFF2-40B4-BE49-F238E27FC236}">
                <a16:creationId xmlns:a16="http://schemas.microsoft.com/office/drawing/2014/main" id="{CE3A53F2-6C0C-4CAA-AD3B-69625C711818}"/>
              </a:ext>
            </a:extLst>
          </p:cNvPr>
          <p:cNvGrpSpPr>
            <a:grpSpLocks/>
          </p:cNvGrpSpPr>
          <p:nvPr/>
        </p:nvGrpSpPr>
        <p:grpSpPr bwMode="auto">
          <a:xfrm>
            <a:off x="5173663" y="1828800"/>
            <a:ext cx="2003425" cy="1730375"/>
            <a:chOff x="3649902" y="2179384"/>
            <a:chExt cx="2003936" cy="1729495"/>
          </a:xfrm>
        </p:grpSpPr>
        <p:pic>
          <p:nvPicPr>
            <p:cNvPr id="196632" name="Picture 5">
              <a:extLst>
                <a:ext uri="{FF2B5EF4-FFF2-40B4-BE49-F238E27FC236}">
                  <a16:creationId xmlns:a16="http://schemas.microsoft.com/office/drawing/2014/main" id="{830946F9-5821-4F3B-8719-E78F20AA46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27399" y="2297969"/>
              <a:ext cx="1317502" cy="966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33" name="TextBox 13">
              <a:extLst>
                <a:ext uri="{FF2B5EF4-FFF2-40B4-BE49-F238E27FC236}">
                  <a16:creationId xmlns:a16="http://schemas.microsoft.com/office/drawing/2014/main" id="{7262C74B-8C05-4547-AE26-822C5F425394}"/>
                </a:ext>
              </a:extLst>
            </p:cNvPr>
            <p:cNvSpPr txBox="1">
              <a:spLocks noChangeArrowheads="1"/>
            </p:cNvSpPr>
            <p:nvPr/>
          </p:nvSpPr>
          <p:spPr bwMode="auto">
            <a:xfrm>
              <a:off x="3887068" y="3432015"/>
              <a:ext cx="1766770" cy="47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PRODUCT</a:t>
              </a:r>
            </a:p>
          </p:txBody>
        </p:sp>
        <p:sp>
          <p:nvSpPr>
            <p:cNvPr id="196634" name="Content Placeholder 11">
              <a:extLst>
                <a:ext uri="{FF2B5EF4-FFF2-40B4-BE49-F238E27FC236}">
                  <a16:creationId xmlns:a16="http://schemas.microsoft.com/office/drawing/2014/main" id="{F9F94556-6D72-4306-BA4B-43A8428DCEF3}"/>
                </a:ext>
              </a:extLst>
            </p:cNvPr>
            <p:cNvSpPr txBox="1">
              <a:spLocks/>
            </p:cNvSpPr>
            <p:nvPr/>
          </p:nvSpPr>
          <p:spPr bwMode="auto">
            <a:xfrm>
              <a:off x="3649902" y="2179384"/>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2.</a:t>
              </a:r>
              <a:endParaRPr lang="en-US" altLang="en-US" sz="2100" b="0">
                <a:solidFill>
                  <a:srgbClr val="009383"/>
                </a:solidFill>
              </a:endParaRPr>
            </a:p>
          </p:txBody>
        </p:sp>
      </p:grpSp>
      <p:grpSp>
        <p:nvGrpSpPr>
          <p:cNvPr id="4" name="Group 48">
            <a:extLst>
              <a:ext uri="{FF2B5EF4-FFF2-40B4-BE49-F238E27FC236}">
                <a16:creationId xmlns:a16="http://schemas.microsoft.com/office/drawing/2014/main" id="{F9666960-92C4-4F19-B996-61EB6B6854E3}"/>
              </a:ext>
            </a:extLst>
          </p:cNvPr>
          <p:cNvGrpSpPr>
            <a:grpSpLocks/>
          </p:cNvGrpSpPr>
          <p:nvPr/>
        </p:nvGrpSpPr>
        <p:grpSpPr bwMode="auto">
          <a:xfrm>
            <a:off x="7832725" y="1828800"/>
            <a:ext cx="2501900" cy="1730375"/>
            <a:chOff x="6308966" y="2179384"/>
            <a:chExt cx="2501489" cy="1729495"/>
          </a:xfrm>
        </p:grpSpPr>
        <p:pic>
          <p:nvPicPr>
            <p:cNvPr id="196629" name="Picture 6">
              <a:extLst>
                <a:ext uri="{FF2B5EF4-FFF2-40B4-BE49-F238E27FC236}">
                  <a16:creationId xmlns:a16="http://schemas.microsoft.com/office/drawing/2014/main" id="{9B5D7CFB-5162-441B-ABE7-11FA9FE67B6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10600" y="2299235"/>
              <a:ext cx="874230" cy="100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30" name="TextBox 14">
              <a:extLst>
                <a:ext uri="{FF2B5EF4-FFF2-40B4-BE49-F238E27FC236}">
                  <a16:creationId xmlns:a16="http://schemas.microsoft.com/office/drawing/2014/main" id="{CAC1ECCA-5F49-4941-9567-F1550623CE7E}"/>
                </a:ext>
              </a:extLst>
            </p:cNvPr>
            <p:cNvSpPr txBox="1">
              <a:spLocks noChangeArrowheads="1"/>
            </p:cNvSpPr>
            <p:nvPr/>
          </p:nvSpPr>
          <p:spPr bwMode="auto">
            <a:xfrm>
              <a:off x="6308966" y="3432015"/>
              <a:ext cx="2501489" cy="47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PARTICIPANTS</a:t>
              </a:r>
            </a:p>
          </p:txBody>
        </p:sp>
        <p:sp>
          <p:nvSpPr>
            <p:cNvPr id="196631" name="Content Placeholder 11">
              <a:extLst>
                <a:ext uri="{FF2B5EF4-FFF2-40B4-BE49-F238E27FC236}">
                  <a16:creationId xmlns:a16="http://schemas.microsoft.com/office/drawing/2014/main" id="{30229362-B1AC-4674-8439-DF0AA4965B80}"/>
                </a:ext>
              </a:extLst>
            </p:cNvPr>
            <p:cNvSpPr txBox="1">
              <a:spLocks/>
            </p:cNvSpPr>
            <p:nvPr/>
          </p:nvSpPr>
          <p:spPr bwMode="auto">
            <a:xfrm>
              <a:off x="6634806" y="2179384"/>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3.</a:t>
              </a:r>
              <a:endParaRPr lang="en-US" altLang="en-US" sz="2100" b="0">
                <a:solidFill>
                  <a:srgbClr val="009383"/>
                </a:solidFill>
              </a:endParaRPr>
            </a:p>
          </p:txBody>
        </p:sp>
      </p:grpSp>
      <p:grpSp>
        <p:nvGrpSpPr>
          <p:cNvPr id="5" name="Group 49">
            <a:extLst>
              <a:ext uri="{FF2B5EF4-FFF2-40B4-BE49-F238E27FC236}">
                <a16:creationId xmlns:a16="http://schemas.microsoft.com/office/drawing/2014/main" id="{6C253ABF-E265-4091-AA2D-1498BAC0098D}"/>
              </a:ext>
            </a:extLst>
          </p:cNvPr>
          <p:cNvGrpSpPr>
            <a:grpSpLocks/>
          </p:cNvGrpSpPr>
          <p:nvPr/>
        </p:nvGrpSpPr>
        <p:grpSpPr bwMode="auto">
          <a:xfrm>
            <a:off x="2235200" y="3875088"/>
            <a:ext cx="2070100" cy="2114550"/>
            <a:chOff x="710265" y="4226443"/>
            <a:chExt cx="2071175" cy="2114346"/>
          </a:xfrm>
        </p:grpSpPr>
        <p:sp>
          <p:nvSpPr>
            <p:cNvPr id="196626" name="TextBox 20">
              <a:extLst>
                <a:ext uri="{FF2B5EF4-FFF2-40B4-BE49-F238E27FC236}">
                  <a16:creationId xmlns:a16="http://schemas.microsoft.com/office/drawing/2014/main" id="{5708FBC4-D5BE-45B3-9866-FEEEF8322D99}"/>
                </a:ext>
              </a:extLst>
            </p:cNvPr>
            <p:cNvSpPr txBox="1">
              <a:spLocks noChangeArrowheads="1"/>
            </p:cNvSpPr>
            <p:nvPr/>
          </p:nvSpPr>
          <p:spPr bwMode="auto">
            <a:xfrm>
              <a:off x="710265" y="5479074"/>
              <a:ext cx="2071175" cy="86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PROBABLE </a:t>
              </a:r>
              <a:br>
                <a:rPr lang="en-US" altLang="en-US" sz="2500">
                  <a:solidFill>
                    <a:srgbClr val="00467F"/>
                  </a:solidFill>
                </a:rPr>
              </a:br>
              <a:r>
                <a:rPr lang="en-US" altLang="en-US" sz="2500">
                  <a:solidFill>
                    <a:srgbClr val="00467F"/>
                  </a:solidFill>
                </a:rPr>
                <a:t>ISSUES</a:t>
              </a:r>
            </a:p>
          </p:txBody>
        </p:sp>
        <p:sp>
          <p:nvSpPr>
            <p:cNvPr id="196627" name="Content Placeholder 11">
              <a:extLst>
                <a:ext uri="{FF2B5EF4-FFF2-40B4-BE49-F238E27FC236}">
                  <a16:creationId xmlns:a16="http://schemas.microsoft.com/office/drawing/2014/main" id="{86226721-5CCF-492C-8388-91574EBD5089}"/>
                </a:ext>
              </a:extLst>
            </p:cNvPr>
            <p:cNvSpPr txBox="1">
              <a:spLocks/>
            </p:cNvSpPr>
            <p:nvPr/>
          </p:nvSpPr>
          <p:spPr bwMode="auto">
            <a:xfrm>
              <a:off x="856856" y="4226443"/>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4.</a:t>
              </a:r>
              <a:endParaRPr lang="en-US" altLang="en-US" sz="2100" b="0">
                <a:solidFill>
                  <a:srgbClr val="009383"/>
                </a:solidFill>
              </a:endParaRPr>
            </a:p>
          </p:txBody>
        </p:sp>
        <p:pic>
          <p:nvPicPr>
            <p:cNvPr id="196628" name="Picture 24">
              <a:extLst>
                <a:ext uri="{FF2B5EF4-FFF2-40B4-BE49-F238E27FC236}">
                  <a16:creationId xmlns:a16="http://schemas.microsoft.com/office/drawing/2014/main" id="{0A72E061-B81A-43AE-BA3B-793A8DA6C02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32650" y="4278597"/>
              <a:ext cx="818821" cy="105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0">
            <a:extLst>
              <a:ext uri="{FF2B5EF4-FFF2-40B4-BE49-F238E27FC236}">
                <a16:creationId xmlns:a16="http://schemas.microsoft.com/office/drawing/2014/main" id="{7CD5EAE2-DF86-43DB-8055-FA207C9FA2AB}"/>
              </a:ext>
            </a:extLst>
          </p:cNvPr>
          <p:cNvGrpSpPr>
            <a:grpSpLocks/>
          </p:cNvGrpSpPr>
          <p:nvPr/>
        </p:nvGrpSpPr>
        <p:grpSpPr bwMode="auto">
          <a:xfrm>
            <a:off x="5186363" y="3875088"/>
            <a:ext cx="2062162" cy="1730375"/>
            <a:chOff x="3662433" y="4226443"/>
            <a:chExt cx="2062138" cy="1729495"/>
          </a:xfrm>
        </p:grpSpPr>
        <p:pic>
          <p:nvPicPr>
            <p:cNvPr id="196623" name="Picture 27">
              <a:extLst>
                <a:ext uri="{FF2B5EF4-FFF2-40B4-BE49-F238E27FC236}">
                  <a16:creationId xmlns:a16="http://schemas.microsoft.com/office/drawing/2014/main" id="{E8C6C574-B542-402A-BDD3-8271114B459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41920" y="4322999"/>
              <a:ext cx="1175901" cy="100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24" name="TextBox 30">
              <a:extLst>
                <a:ext uri="{FF2B5EF4-FFF2-40B4-BE49-F238E27FC236}">
                  <a16:creationId xmlns:a16="http://schemas.microsoft.com/office/drawing/2014/main" id="{AC729279-F8B2-4F91-A123-2F002E5272A8}"/>
                </a:ext>
              </a:extLst>
            </p:cNvPr>
            <p:cNvSpPr txBox="1">
              <a:spLocks noChangeArrowheads="1"/>
            </p:cNvSpPr>
            <p:nvPr/>
          </p:nvSpPr>
          <p:spPr bwMode="auto">
            <a:xfrm>
              <a:off x="3975637" y="5479074"/>
              <a:ext cx="1748934" cy="47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PROCESS</a:t>
              </a:r>
            </a:p>
          </p:txBody>
        </p:sp>
        <p:sp>
          <p:nvSpPr>
            <p:cNvPr id="196625" name="Content Placeholder 11">
              <a:extLst>
                <a:ext uri="{FF2B5EF4-FFF2-40B4-BE49-F238E27FC236}">
                  <a16:creationId xmlns:a16="http://schemas.microsoft.com/office/drawing/2014/main" id="{7D168471-5F41-4428-9D7A-89B7C6E937DD}"/>
                </a:ext>
              </a:extLst>
            </p:cNvPr>
            <p:cNvSpPr txBox="1">
              <a:spLocks/>
            </p:cNvSpPr>
            <p:nvPr/>
          </p:nvSpPr>
          <p:spPr bwMode="auto">
            <a:xfrm>
              <a:off x="3662433" y="4226443"/>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5.</a:t>
              </a:r>
              <a:endParaRPr lang="en-US" altLang="en-US" sz="2100" b="0">
                <a:solidFill>
                  <a:srgbClr val="009383"/>
                </a:solidFill>
              </a:endParaRPr>
            </a:p>
          </p:txBody>
        </p:sp>
      </p:grpSp>
      <p:grpSp>
        <p:nvGrpSpPr>
          <p:cNvPr id="7" name="Group 51">
            <a:extLst>
              <a:ext uri="{FF2B5EF4-FFF2-40B4-BE49-F238E27FC236}">
                <a16:creationId xmlns:a16="http://schemas.microsoft.com/office/drawing/2014/main" id="{99CF2019-6BC3-4DAC-94F8-4AE27852B2A8}"/>
              </a:ext>
            </a:extLst>
          </p:cNvPr>
          <p:cNvGrpSpPr>
            <a:grpSpLocks/>
          </p:cNvGrpSpPr>
          <p:nvPr/>
        </p:nvGrpSpPr>
        <p:grpSpPr bwMode="auto">
          <a:xfrm>
            <a:off x="8158163" y="3875088"/>
            <a:ext cx="1558925" cy="1730375"/>
            <a:chOff x="6634806" y="4226443"/>
            <a:chExt cx="1558786" cy="1729495"/>
          </a:xfrm>
        </p:grpSpPr>
        <p:pic>
          <p:nvPicPr>
            <p:cNvPr id="196620" name="Picture 45">
              <a:extLst>
                <a:ext uri="{FF2B5EF4-FFF2-40B4-BE49-F238E27FC236}">
                  <a16:creationId xmlns:a16="http://schemas.microsoft.com/office/drawing/2014/main" id="{701FCD87-6B1B-413A-B94E-F068FBA399E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61189" y="4346945"/>
              <a:ext cx="1212840" cy="978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21" name="TextBox 43">
              <a:extLst>
                <a:ext uri="{FF2B5EF4-FFF2-40B4-BE49-F238E27FC236}">
                  <a16:creationId xmlns:a16="http://schemas.microsoft.com/office/drawing/2014/main" id="{95234809-EB0F-4542-BF91-EE21FA8FF003}"/>
                </a:ext>
              </a:extLst>
            </p:cNvPr>
            <p:cNvSpPr txBox="1">
              <a:spLocks noChangeArrowheads="1"/>
            </p:cNvSpPr>
            <p:nvPr/>
          </p:nvSpPr>
          <p:spPr bwMode="auto">
            <a:xfrm>
              <a:off x="6925832" y="5479074"/>
              <a:ext cx="1267760" cy="47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2500">
                  <a:solidFill>
                    <a:srgbClr val="00467F"/>
                  </a:solidFill>
                </a:rPr>
                <a:t>PLACE</a:t>
              </a:r>
            </a:p>
          </p:txBody>
        </p:sp>
        <p:sp>
          <p:nvSpPr>
            <p:cNvPr id="196622" name="Content Placeholder 11">
              <a:extLst>
                <a:ext uri="{FF2B5EF4-FFF2-40B4-BE49-F238E27FC236}">
                  <a16:creationId xmlns:a16="http://schemas.microsoft.com/office/drawing/2014/main" id="{47114C7D-D32C-4E9D-8EEB-B1C502AF8C38}"/>
                </a:ext>
              </a:extLst>
            </p:cNvPr>
            <p:cNvSpPr txBox="1">
              <a:spLocks/>
            </p:cNvSpPr>
            <p:nvPr/>
          </p:nvSpPr>
          <p:spPr bwMode="auto">
            <a:xfrm>
              <a:off x="6634806" y="4226443"/>
              <a:ext cx="490914" cy="131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sz="2100">
                  <a:solidFill>
                    <a:srgbClr val="009383"/>
                  </a:solidFill>
                </a:rPr>
                <a:t>6.</a:t>
              </a:r>
              <a:endParaRPr lang="en-US" altLang="en-US" sz="2100" b="0">
                <a:solidFill>
                  <a:srgbClr val="009383"/>
                </a:solidFill>
              </a:endParaRPr>
            </a:p>
          </p:txBody>
        </p:sp>
      </p:grpSp>
      <p:sp>
        <p:nvSpPr>
          <p:cNvPr id="32" name="TextBox 31">
            <a:extLst>
              <a:ext uri="{FF2B5EF4-FFF2-40B4-BE49-F238E27FC236}">
                <a16:creationId xmlns:a16="http://schemas.microsoft.com/office/drawing/2014/main" id="{2834C072-7F98-49BE-A243-A6050F45457E}"/>
              </a:ext>
            </a:extLst>
          </p:cNvPr>
          <p:cNvSpPr txBox="1"/>
          <p:nvPr/>
        </p:nvSpPr>
        <p:spPr>
          <a:xfrm>
            <a:off x="10285413" y="4478338"/>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31" name="TextBox 30">
            <a:extLst>
              <a:ext uri="{FF2B5EF4-FFF2-40B4-BE49-F238E27FC236}">
                <a16:creationId xmlns:a16="http://schemas.microsoft.com/office/drawing/2014/main" id="{DA01D7ED-07B1-4CD7-ADDD-8D99A31D1B0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Slide Number Placeholder 3">
            <a:extLst>
              <a:ext uri="{FF2B5EF4-FFF2-40B4-BE49-F238E27FC236}">
                <a16:creationId xmlns:a16="http://schemas.microsoft.com/office/drawing/2014/main" id="{3955BA29-1274-4932-86C6-B5531E258DB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E4A1D0F-2716-411C-B2AA-C9E185A3F8AE}" type="slidenum">
              <a:rPr lang="en-US" altLang="en-US" sz="800">
                <a:solidFill>
                  <a:schemeClr val="bg1">
                    <a:lumMod val="50000"/>
                  </a:schemeClr>
                </a:solidFill>
              </a:rPr>
              <a:pPr>
                <a:spcBef>
                  <a:spcPct val="0"/>
                </a:spcBef>
                <a:buFontTx/>
                <a:buNone/>
                <a:defRPr/>
              </a:pPr>
              <a:t>38</a:t>
            </a:fld>
            <a:endParaRPr lang="en-US" altLang="en-US" sz="800">
              <a:solidFill>
                <a:schemeClr val="bg1">
                  <a:lumMod val="50000"/>
                </a:schemeClr>
              </a:solidFill>
            </a:endParaRPr>
          </a:p>
        </p:txBody>
      </p:sp>
      <p:sp>
        <p:nvSpPr>
          <p:cNvPr id="198659" name="Title 1">
            <a:extLst>
              <a:ext uri="{FF2B5EF4-FFF2-40B4-BE49-F238E27FC236}">
                <a16:creationId xmlns:a16="http://schemas.microsoft.com/office/drawing/2014/main" id="{F1EBD3B0-7ADA-4E67-B476-6457DAB2C222}"/>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pic>
        <p:nvPicPr>
          <p:cNvPr id="198660" name="Picture 13">
            <a:extLst>
              <a:ext uri="{FF2B5EF4-FFF2-40B4-BE49-F238E27FC236}">
                <a16:creationId xmlns:a16="http://schemas.microsoft.com/office/drawing/2014/main" id="{ADE92C1C-8698-4C76-825A-0D6286F7A2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67038" y="2798763"/>
            <a:ext cx="1941512"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1" name="TextBox 14">
            <a:extLst>
              <a:ext uri="{FF2B5EF4-FFF2-40B4-BE49-F238E27FC236}">
                <a16:creationId xmlns:a16="http://schemas.microsoft.com/office/drawing/2014/main" id="{2125C3BE-A5AC-489F-A32F-FEB3EB2FE422}"/>
              </a:ext>
            </a:extLst>
          </p:cNvPr>
          <p:cNvSpPr txBox="1">
            <a:spLocks noChangeArrowheads="1"/>
          </p:cNvSpPr>
          <p:nvPr/>
        </p:nvSpPr>
        <p:spPr bwMode="auto">
          <a:xfrm>
            <a:off x="2605088" y="4786313"/>
            <a:ext cx="2676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PURPOSE</a:t>
            </a:r>
          </a:p>
        </p:txBody>
      </p:sp>
      <p:sp>
        <p:nvSpPr>
          <p:cNvPr id="198662" name="Content Placeholder 11">
            <a:extLst>
              <a:ext uri="{FF2B5EF4-FFF2-40B4-BE49-F238E27FC236}">
                <a16:creationId xmlns:a16="http://schemas.microsoft.com/office/drawing/2014/main" id="{A59A825C-B13E-4BDE-9416-A6CD8F54E680}"/>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1.</a:t>
            </a:r>
            <a:endParaRPr lang="en-US" altLang="en-US" b="0">
              <a:solidFill>
                <a:srgbClr val="009383"/>
              </a:solidFill>
            </a:endParaRPr>
          </a:p>
        </p:txBody>
      </p:sp>
      <p:sp>
        <p:nvSpPr>
          <p:cNvPr id="198663" name="Content Placeholder 11">
            <a:extLst>
              <a:ext uri="{FF2B5EF4-FFF2-40B4-BE49-F238E27FC236}">
                <a16:creationId xmlns:a16="http://schemas.microsoft.com/office/drawing/2014/main" id="{3CD835D9-1100-40EE-8705-BADEB65ECBE2}"/>
              </a:ext>
            </a:extLst>
          </p:cNvPr>
          <p:cNvSpPr txBox="1">
            <a:spLocks/>
          </p:cNvSpPr>
          <p:nvPr/>
        </p:nvSpPr>
        <p:spPr bwMode="auto">
          <a:xfrm>
            <a:off x="5486400" y="3182938"/>
            <a:ext cx="4278313"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pPr>
            <a:r>
              <a:rPr lang="en-US" altLang="en-US">
                <a:solidFill>
                  <a:srgbClr val="009383"/>
                </a:solidFill>
              </a:rPr>
              <a:t>Why are we holding this meeting?</a:t>
            </a:r>
            <a:endParaRPr lang="en-US" altLang="en-US" b="0">
              <a:solidFill>
                <a:srgbClr val="009383"/>
              </a:solidFill>
            </a:endParaRPr>
          </a:p>
        </p:txBody>
      </p:sp>
      <p:sp>
        <p:nvSpPr>
          <p:cNvPr id="9" name="TextBox 8">
            <a:extLst>
              <a:ext uri="{FF2B5EF4-FFF2-40B4-BE49-F238E27FC236}">
                <a16:creationId xmlns:a16="http://schemas.microsoft.com/office/drawing/2014/main" id="{89EFE77B-3A2E-463A-998F-BF4318DA8C96}"/>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10">
            <a:extLst>
              <a:ext uri="{FF2B5EF4-FFF2-40B4-BE49-F238E27FC236}">
                <a16:creationId xmlns:a16="http://schemas.microsoft.com/office/drawing/2014/main" id="{FD795669-69B6-4B48-918D-A4B54D3222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8763" y="2798763"/>
            <a:ext cx="2309812"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7" name="TextBox 11">
            <a:extLst>
              <a:ext uri="{FF2B5EF4-FFF2-40B4-BE49-F238E27FC236}">
                <a16:creationId xmlns:a16="http://schemas.microsoft.com/office/drawing/2014/main" id="{CBFC0172-A346-4816-B4F8-C9E09ACFEEEF}"/>
              </a:ext>
            </a:extLst>
          </p:cNvPr>
          <p:cNvSpPr txBox="1">
            <a:spLocks noChangeArrowheads="1"/>
          </p:cNvSpPr>
          <p:nvPr/>
        </p:nvSpPr>
        <p:spPr bwMode="auto">
          <a:xfrm>
            <a:off x="2587625" y="4786313"/>
            <a:ext cx="2676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PRODUCT</a:t>
            </a:r>
          </a:p>
        </p:txBody>
      </p:sp>
      <p:sp>
        <p:nvSpPr>
          <p:cNvPr id="117765" name="Slide Number Placeholder 3">
            <a:extLst>
              <a:ext uri="{FF2B5EF4-FFF2-40B4-BE49-F238E27FC236}">
                <a16:creationId xmlns:a16="http://schemas.microsoft.com/office/drawing/2014/main" id="{9E35C6DA-0C20-4221-9BDF-A827994E132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51EF619D-207E-4B7F-87E6-1447E42FE5AF}" type="slidenum">
              <a:rPr lang="en-US" altLang="en-US" sz="800">
                <a:solidFill>
                  <a:schemeClr val="bg1">
                    <a:lumMod val="50000"/>
                  </a:schemeClr>
                </a:solidFill>
              </a:rPr>
              <a:pPr>
                <a:spcBef>
                  <a:spcPct val="0"/>
                </a:spcBef>
                <a:buFontTx/>
                <a:buNone/>
                <a:defRPr/>
              </a:pPr>
              <a:t>39</a:t>
            </a:fld>
            <a:endParaRPr lang="en-US" altLang="en-US" sz="800">
              <a:solidFill>
                <a:schemeClr val="bg1">
                  <a:lumMod val="50000"/>
                </a:schemeClr>
              </a:solidFill>
            </a:endParaRPr>
          </a:p>
        </p:txBody>
      </p:sp>
      <p:sp>
        <p:nvSpPr>
          <p:cNvPr id="200709" name="Title 1">
            <a:extLst>
              <a:ext uri="{FF2B5EF4-FFF2-40B4-BE49-F238E27FC236}">
                <a16:creationId xmlns:a16="http://schemas.microsoft.com/office/drawing/2014/main" id="{FDEB1D4F-2A78-4E26-9E3E-F6283834432A}"/>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sp>
        <p:nvSpPr>
          <p:cNvPr id="200710" name="Content Placeholder 11">
            <a:extLst>
              <a:ext uri="{FF2B5EF4-FFF2-40B4-BE49-F238E27FC236}">
                <a16:creationId xmlns:a16="http://schemas.microsoft.com/office/drawing/2014/main" id="{133C9FCE-141D-44E5-A3E1-6259B04B27FF}"/>
              </a:ext>
            </a:extLst>
          </p:cNvPr>
          <p:cNvSpPr txBox="1">
            <a:spLocks/>
          </p:cNvSpPr>
          <p:nvPr/>
        </p:nvSpPr>
        <p:spPr bwMode="auto">
          <a:xfrm>
            <a:off x="5486400" y="3179763"/>
            <a:ext cx="449580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a:solidFill>
                  <a:srgbClr val="009383"/>
                </a:solidFill>
              </a:rPr>
              <a:t>What do we want to have when we are done?</a:t>
            </a:r>
            <a:endParaRPr lang="en-US" altLang="en-US" b="0">
              <a:solidFill>
                <a:srgbClr val="009383"/>
              </a:solidFill>
            </a:endParaRPr>
          </a:p>
        </p:txBody>
      </p:sp>
      <p:sp>
        <p:nvSpPr>
          <p:cNvPr id="200711" name="Content Placeholder 11">
            <a:extLst>
              <a:ext uri="{FF2B5EF4-FFF2-40B4-BE49-F238E27FC236}">
                <a16:creationId xmlns:a16="http://schemas.microsoft.com/office/drawing/2014/main" id="{AEA48424-EE51-45AB-82AC-70CDDCAE4611}"/>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2.</a:t>
            </a:r>
            <a:endParaRPr lang="en-US" altLang="en-US" b="0">
              <a:solidFill>
                <a:srgbClr val="009383"/>
              </a:solidFill>
            </a:endParaRPr>
          </a:p>
        </p:txBody>
      </p:sp>
      <p:sp>
        <p:nvSpPr>
          <p:cNvPr id="9" name="TextBox 8">
            <a:extLst>
              <a:ext uri="{FF2B5EF4-FFF2-40B4-BE49-F238E27FC236}">
                <a16:creationId xmlns:a16="http://schemas.microsoft.com/office/drawing/2014/main" id="{20C2E76A-D8EC-48DC-A690-8904314FF822}"/>
              </a:ext>
            </a:extLst>
          </p:cNvPr>
          <p:cNvSpPr txBox="1"/>
          <p:nvPr/>
        </p:nvSpPr>
        <p:spPr>
          <a:xfrm>
            <a:off x="10285413" y="4873625"/>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1" name="TextBox 10">
            <a:extLst>
              <a:ext uri="{FF2B5EF4-FFF2-40B4-BE49-F238E27FC236}">
                <a16:creationId xmlns:a16="http://schemas.microsoft.com/office/drawing/2014/main" id="{5DDCC603-F68B-4C9E-AF0C-9299F789BB9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55" descr="Feedback-Yelling-Pointing.jpg">
            <a:extLst>
              <a:ext uri="{FF2B5EF4-FFF2-40B4-BE49-F238E27FC236}">
                <a16:creationId xmlns:a16="http://schemas.microsoft.com/office/drawing/2014/main" id="{D0502980-69C8-477D-B030-851F8E4797DC}"/>
              </a:ext>
            </a:extLst>
          </p:cNvPr>
          <p:cNvPicPr>
            <a:picLocks noChangeAspect="1"/>
          </p:cNvPicPr>
          <p:nvPr/>
        </p:nvPicPr>
        <p:blipFill>
          <a:blip r:embed="rId3">
            <a:extLst>
              <a:ext uri="{28A0092B-C50C-407E-A947-70E740481C1C}">
                <a14:useLocalDpi xmlns:a14="http://schemas.microsoft.com/office/drawing/2010/main" val="0"/>
              </a:ext>
            </a:extLst>
          </a:blip>
          <a:srcRect l="10071" r="1563"/>
          <a:stretch>
            <a:fillRect/>
          </a:stretch>
        </p:blipFill>
        <p:spPr bwMode="auto">
          <a:xfrm>
            <a:off x="0" y="-136525"/>
            <a:ext cx="12192000" cy="799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Slide Number Placeholder 4">
            <a:extLst>
              <a:ext uri="{FF2B5EF4-FFF2-40B4-BE49-F238E27FC236}">
                <a16:creationId xmlns:a16="http://schemas.microsoft.com/office/drawing/2014/main" id="{0EF8E099-CFD7-4644-ADB7-312AC53BB6F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171F60B2-7CC0-45BA-81E8-C1F315B5EA1D}" type="slidenum">
              <a:rPr lang="en-US" altLang="en-US" sz="800" b="0">
                <a:solidFill>
                  <a:schemeClr val="bg1"/>
                </a:solidFill>
              </a:rPr>
              <a:pPr>
                <a:lnSpc>
                  <a:spcPct val="100000"/>
                </a:lnSpc>
                <a:spcBef>
                  <a:spcPct val="0"/>
                </a:spcBef>
                <a:buFontTx/>
                <a:buNone/>
              </a:pPr>
              <a:t>4</a:t>
            </a:fld>
            <a:endParaRPr lang="en-US" altLang="en-US" sz="800" b="0">
              <a:solidFill>
                <a:schemeClr val="bg1"/>
              </a:solidFill>
              <a:latin typeface="HelveticaNeue MediumExt"/>
            </a:endParaRPr>
          </a:p>
        </p:txBody>
      </p:sp>
      <p:sp>
        <p:nvSpPr>
          <p:cNvPr id="129028" name="Rectangle 4">
            <a:extLst>
              <a:ext uri="{FF2B5EF4-FFF2-40B4-BE49-F238E27FC236}">
                <a16:creationId xmlns:a16="http://schemas.microsoft.com/office/drawing/2014/main" id="{85F53302-3BD8-4D7E-B35D-74215B6CE0EE}"/>
              </a:ext>
            </a:extLst>
          </p:cNvPr>
          <p:cNvSpPr>
            <a:spLocks noGrp="1" noChangeArrowheads="1"/>
          </p:cNvSpPr>
          <p:nvPr>
            <p:ph type="title"/>
          </p:nvPr>
        </p:nvSpPr>
        <p:spPr>
          <a:xfrm>
            <a:off x="657225" y="522288"/>
            <a:ext cx="7429500" cy="690562"/>
          </a:xfrm>
        </p:spPr>
        <p:txBody>
          <a:bodyPr/>
          <a:lstStyle/>
          <a:p>
            <a:r>
              <a:rPr lang="en-US" altLang="en-US" sz="3600">
                <a:solidFill>
                  <a:schemeClr val="tx1"/>
                </a:solidFill>
              </a:rPr>
              <a:t>A1. Session Objectives</a:t>
            </a:r>
          </a:p>
        </p:txBody>
      </p:sp>
      <p:sp>
        <p:nvSpPr>
          <p:cNvPr id="25605" name="Rectangle 5">
            <a:extLst>
              <a:ext uri="{FF2B5EF4-FFF2-40B4-BE49-F238E27FC236}">
                <a16:creationId xmlns:a16="http://schemas.microsoft.com/office/drawing/2014/main" id="{93D62531-6C80-4F55-86EA-EFDCD96B4C59}"/>
              </a:ext>
            </a:extLst>
          </p:cNvPr>
          <p:cNvSpPr>
            <a:spLocks noGrp="1" noChangeArrowheads="1"/>
          </p:cNvSpPr>
          <p:nvPr>
            <p:ph type="body" idx="4294967295"/>
          </p:nvPr>
        </p:nvSpPr>
        <p:spPr>
          <a:xfrm>
            <a:off x="657225" y="1371600"/>
            <a:ext cx="9782175" cy="955675"/>
          </a:xfrm>
          <a:solidFill>
            <a:srgbClr val="009383"/>
          </a:solidFill>
        </p:spPr>
        <p:txBody>
          <a:bodyPr anchor="ctr" anchorCtr="1"/>
          <a:lstStyle/>
          <a:p>
            <a:pPr marL="609600" indent="-609600">
              <a:spcBef>
                <a:spcPct val="30000"/>
              </a:spcBef>
            </a:pPr>
            <a:r>
              <a:rPr lang="en-US" altLang="en-US" sz="2600">
                <a:solidFill>
                  <a:schemeClr val="bg1"/>
                </a:solidFill>
              </a:rPr>
              <a:t>Identify the typical problems with meetings and strategies for avoiding them.</a:t>
            </a:r>
          </a:p>
        </p:txBody>
      </p:sp>
      <p:sp>
        <p:nvSpPr>
          <p:cNvPr id="129030" name="TextBox 7">
            <a:extLst>
              <a:ext uri="{FF2B5EF4-FFF2-40B4-BE49-F238E27FC236}">
                <a16:creationId xmlns:a16="http://schemas.microsoft.com/office/drawing/2014/main" id="{13832CAF-CF57-43AE-8A38-1AA6BA0619EF}"/>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129031" name="TextBox 8">
            <a:extLst>
              <a:ext uri="{FF2B5EF4-FFF2-40B4-BE49-F238E27FC236}">
                <a16:creationId xmlns:a16="http://schemas.microsoft.com/office/drawing/2014/main" id="{2BB4C21E-C3BD-4AD6-B4FD-109A03C59D68}"/>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605">
                                            <p:bg/>
                                          </p:spTgt>
                                        </p:tgtEl>
                                        <p:attrNameLst>
                                          <p:attrName>style.visibility</p:attrName>
                                        </p:attrNameLst>
                                      </p:cBhvr>
                                      <p:to>
                                        <p:strVal val="visible"/>
                                      </p:to>
                                    </p:set>
                                    <p:animEffect transition="in" filter="dissolve">
                                      <p:cBhvr>
                                        <p:cTn id="7" dur="500"/>
                                        <p:tgtEl>
                                          <p:spTgt spid="25605">
                                            <p:bg/>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5605">
                                            <p:txEl>
                                              <p:pRg st="0" end="0"/>
                                            </p:txEl>
                                          </p:spTgt>
                                        </p:tgtEl>
                                        <p:attrNameLst>
                                          <p:attrName>style.visibility</p:attrName>
                                        </p:attrNameLst>
                                      </p:cBhvr>
                                      <p:to>
                                        <p:strVal val="visible"/>
                                      </p:to>
                                    </p:set>
                                    <p:animEffect transition="in" filter="dissolve">
                                      <p:cBhvr>
                                        <p:cTn id="10" dur="500"/>
                                        <p:tgtEl>
                                          <p:spTgt spid="256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uiExpand="1"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13">
            <a:extLst>
              <a:ext uri="{FF2B5EF4-FFF2-40B4-BE49-F238E27FC236}">
                <a16:creationId xmlns:a16="http://schemas.microsoft.com/office/drawing/2014/main" id="{E767DF68-BF03-4EF9-810F-C196D003F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800350"/>
            <a:ext cx="1531938"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TextBox 14">
            <a:extLst>
              <a:ext uri="{FF2B5EF4-FFF2-40B4-BE49-F238E27FC236}">
                <a16:creationId xmlns:a16="http://schemas.microsoft.com/office/drawing/2014/main" id="{AA173749-BFA1-43EC-9D81-2CB537E06F89}"/>
              </a:ext>
            </a:extLst>
          </p:cNvPr>
          <p:cNvSpPr txBox="1">
            <a:spLocks noChangeArrowheads="1"/>
          </p:cNvSpPr>
          <p:nvPr/>
        </p:nvSpPr>
        <p:spPr bwMode="auto">
          <a:xfrm>
            <a:off x="1835150" y="4786313"/>
            <a:ext cx="3844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PARTICIPANTS</a:t>
            </a:r>
          </a:p>
        </p:txBody>
      </p:sp>
      <p:sp>
        <p:nvSpPr>
          <p:cNvPr id="119813" name="Slide Number Placeholder 3">
            <a:extLst>
              <a:ext uri="{FF2B5EF4-FFF2-40B4-BE49-F238E27FC236}">
                <a16:creationId xmlns:a16="http://schemas.microsoft.com/office/drawing/2014/main" id="{8D4E6969-8180-410D-BAE1-ED6FE799341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A93642A-71C4-40F5-81AE-6F3B1161A8A8}" type="slidenum">
              <a:rPr lang="en-US" altLang="en-US" sz="800">
                <a:solidFill>
                  <a:schemeClr val="bg1">
                    <a:lumMod val="50000"/>
                  </a:schemeClr>
                </a:solidFill>
              </a:rPr>
              <a:pPr>
                <a:spcBef>
                  <a:spcPct val="0"/>
                </a:spcBef>
                <a:buFontTx/>
                <a:buNone/>
                <a:defRPr/>
              </a:pPr>
              <a:t>40</a:t>
            </a:fld>
            <a:endParaRPr lang="en-US" altLang="en-US" sz="800">
              <a:solidFill>
                <a:schemeClr val="bg1">
                  <a:lumMod val="50000"/>
                </a:schemeClr>
              </a:solidFill>
            </a:endParaRPr>
          </a:p>
        </p:txBody>
      </p:sp>
      <p:sp>
        <p:nvSpPr>
          <p:cNvPr id="202757" name="Title 1">
            <a:extLst>
              <a:ext uri="{FF2B5EF4-FFF2-40B4-BE49-F238E27FC236}">
                <a16:creationId xmlns:a16="http://schemas.microsoft.com/office/drawing/2014/main" id="{F3A81F58-CD3A-4BAB-A031-F6EB826573E9}"/>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sp>
        <p:nvSpPr>
          <p:cNvPr id="202758" name="Content Placeholder 11">
            <a:extLst>
              <a:ext uri="{FF2B5EF4-FFF2-40B4-BE49-F238E27FC236}">
                <a16:creationId xmlns:a16="http://schemas.microsoft.com/office/drawing/2014/main" id="{F6581FDC-A702-412F-AC67-305FEBC7D236}"/>
              </a:ext>
            </a:extLst>
          </p:cNvPr>
          <p:cNvSpPr txBox="1">
            <a:spLocks/>
          </p:cNvSpPr>
          <p:nvPr/>
        </p:nvSpPr>
        <p:spPr bwMode="auto">
          <a:xfrm>
            <a:off x="5486400" y="3027363"/>
            <a:ext cx="480060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a:solidFill>
                  <a:srgbClr val="009383"/>
                </a:solidFill>
              </a:rPr>
              <a:t>Who are the participants, and what are their perspectives?	</a:t>
            </a:r>
            <a:endParaRPr lang="en-US" altLang="en-US" b="0">
              <a:solidFill>
                <a:srgbClr val="009383"/>
              </a:solidFill>
            </a:endParaRPr>
          </a:p>
        </p:txBody>
      </p:sp>
      <p:sp>
        <p:nvSpPr>
          <p:cNvPr id="202759" name="Content Placeholder 11">
            <a:extLst>
              <a:ext uri="{FF2B5EF4-FFF2-40B4-BE49-F238E27FC236}">
                <a16:creationId xmlns:a16="http://schemas.microsoft.com/office/drawing/2014/main" id="{B1B9EA1F-B4A7-4AE3-9224-2918EE5C7799}"/>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3.</a:t>
            </a:r>
            <a:endParaRPr lang="en-US" altLang="en-US" b="0">
              <a:solidFill>
                <a:srgbClr val="009383"/>
              </a:solidFill>
            </a:endParaRPr>
          </a:p>
        </p:txBody>
      </p:sp>
      <p:sp>
        <p:nvSpPr>
          <p:cNvPr id="9" name="TextBox 8">
            <a:extLst>
              <a:ext uri="{FF2B5EF4-FFF2-40B4-BE49-F238E27FC236}">
                <a16:creationId xmlns:a16="http://schemas.microsoft.com/office/drawing/2014/main" id="{AB050FE9-17AB-4ECC-BF5B-54096D4C465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02" name="Group 8">
            <a:extLst>
              <a:ext uri="{FF2B5EF4-FFF2-40B4-BE49-F238E27FC236}">
                <a16:creationId xmlns:a16="http://schemas.microsoft.com/office/drawing/2014/main" id="{875F9ECD-1A81-430E-A2C0-57AFF6CDCD8E}"/>
              </a:ext>
            </a:extLst>
          </p:cNvPr>
          <p:cNvGrpSpPr>
            <a:grpSpLocks/>
          </p:cNvGrpSpPr>
          <p:nvPr/>
        </p:nvGrpSpPr>
        <p:grpSpPr bwMode="auto">
          <a:xfrm>
            <a:off x="2262188" y="2813050"/>
            <a:ext cx="2981325" cy="3046413"/>
            <a:chOff x="269835" y="3658286"/>
            <a:chExt cx="2981030" cy="3045080"/>
          </a:xfrm>
        </p:grpSpPr>
        <p:sp>
          <p:nvSpPr>
            <p:cNvPr id="204808" name="TextBox 9">
              <a:extLst>
                <a:ext uri="{FF2B5EF4-FFF2-40B4-BE49-F238E27FC236}">
                  <a16:creationId xmlns:a16="http://schemas.microsoft.com/office/drawing/2014/main" id="{6E93EBAC-C720-4C46-818A-7D50BFED2394}"/>
                </a:ext>
              </a:extLst>
            </p:cNvPr>
            <p:cNvSpPr txBox="1">
              <a:spLocks noChangeArrowheads="1"/>
            </p:cNvSpPr>
            <p:nvPr/>
          </p:nvSpPr>
          <p:spPr bwMode="auto">
            <a:xfrm>
              <a:off x="269835" y="5626148"/>
              <a:ext cx="298103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PROBABLE </a:t>
              </a:r>
              <a:br>
                <a:rPr lang="en-US" altLang="en-US">
                  <a:solidFill>
                    <a:srgbClr val="00467F"/>
                  </a:solidFill>
                </a:rPr>
              </a:br>
              <a:r>
                <a:rPr lang="en-US" altLang="en-US">
                  <a:solidFill>
                    <a:srgbClr val="00467F"/>
                  </a:solidFill>
                </a:rPr>
                <a:t>ISSUES</a:t>
              </a:r>
            </a:p>
          </p:txBody>
        </p:sp>
        <p:pic>
          <p:nvPicPr>
            <p:cNvPr id="204809" name="Picture 10">
              <a:extLst>
                <a:ext uri="{FF2B5EF4-FFF2-40B4-BE49-F238E27FC236}">
                  <a16:creationId xmlns:a16="http://schemas.microsoft.com/office/drawing/2014/main" id="{3D1BB133-138F-4F4A-B842-39C707680A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6181" y="3658286"/>
              <a:ext cx="1435044" cy="1845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1860" name="Slide Number Placeholder 3">
            <a:extLst>
              <a:ext uri="{FF2B5EF4-FFF2-40B4-BE49-F238E27FC236}">
                <a16:creationId xmlns:a16="http://schemas.microsoft.com/office/drawing/2014/main" id="{7BE9F5AC-242A-441D-8DAE-B94573BD6D3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B12A470-BD34-47B2-BA7C-6DF4D5528CB8}" type="slidenum">
              <a:rPr lang="en-US" altLang="en-US" sz="800">
                <a:solidFill>
                  <a:schemeClr val="bg1">
                    <a:lumMod val="50000"/>
                  </a:schemeClr>
                </a:solidFill>
              </a:rPr>
              <a:pPr>
                <a:spcBef>
                  <a:spcPct val="0"/>
                </a:spcBef>
                <a:buFontTx/>
                <a:buNone/>
                <a:defRPr/>
              </a:pPr>
              <a:t>41</a:t>
            </a:fld>
            <a:endParaRPr lang="en-US" altLang="en-US" sz="800">
              <a:solidFill>
                <a:schemeClr val="bg1">
                  <a:lumMod val="50000"/>
                </a:schemeClr>
              </a:solidFill>
            </a:endParaRPr>
          </a:p>
        </p:txBody>
      </p:sp>
      <p:sp>
        <p:nvSpPr>
          <p:cNvPr id="204804" name="Title 1">
            <a:extLst>
              <a:ext uri="{FF2B5EF4-FFF2-40B4-BE49-F238E27FC236}">
                <a16:creationId xmlns:a16="http://schemas.microsoft.com/office/drawing/2014/main" id="{A8AECC1A-CE11-49A8-8D3E-416B579A3C46}"/>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sp>
        <p:nvSpPr>
          <p:cNvPr id="204805" name="Content Placeholder 11">
            <a:extLst>
              <a:ext uri="{FF2B5EF4-FFF2-40B4-BE49-F238E27FC236}">
                <a16:creationId xmlns:a16="http://schemas.microsoft.com/office/drawing/2014/main" id="{45511545-829E-4D45-9348-F45293326987}"/>
              </a:ext>
            </a:extLst>
          </p:cNvPr>
          <p:cNvSpPr txBox="1">
            <a:spLocks/>
          </p:cNvSpPr>
          <p:nvPr/>
        </p:nvSpPr>
        <p:spPr bwMode="auto">
          <a:xfrm>
            <a:off x="5486400" y="3103563"/>
            <a:ext cx="4495800"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a:solidFill>
                  <a:srgbClr val="009383"/>
                </a:solidFill>
              </a:rPr>
              <a:t>What are the probable issues that will need to be addressed?</a:t>
            </a:r>
            <a:endParaRPr lang="en-US" altLang="en-US" b="0">
              <a:solidFill>
                <a:srgbClr val="009383"/>
              </a:solidFill>
            </a:endParaRPr>
          </a:p>
        </p:txBody>
      </p:sp>
      <p:sp>
        <p:nvSpPr>
          <p:cNvPr id="204806" name="Content Placeholder 11">
            <a:extLst>
              <a:ext uri="{FF2B5EF4-FFF2-40B4-BE49-F238E27FC236}">
                <a16:creationId xmlns:a16="http://schemas.microsoft.com/office/drawing/2014/main" id="{63E1402A-187A-41FC-96F2-DAC3D925AD76}"/>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4.</a:t>
            </a:r>
            <a:endParaRPr lang="en-US" altLang="en-US" b="0">
              <a:solidFill>
                <a:srgbClr val="009383"/>
              </a:solidFill>
            </a:endParaRPr>
          </a:p>
        </p:txBody>
      </p:sp>
      <p:sp>
        <p:nvSpPr>
          <p:cNvPr id="10" name="TextBox 9">
            <a:extLst>
              <a:ext uri="{FF2B5EF4-FFF2-40B4-BE49-F238E27FC236}">
                <a16:creationId xmlns:a16="http://schemas.microsoft.com/office/drawing/2014/main" id="{7EDF71AE-4C3F-4239-B234-2E63989C6025}"/>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6850" name="Group 11">
            <a:extLst>
              <a:ext uri="{FF2B5EF4-FFF2-40B4-BE49-F238E27FC236}">
                <a16:creationId xmlns:a16="http://schemas.microsoft.com/office/drawing/2014/main" id="{791C2DA9-E79D-4C37-A4DD-EF0425CC6431}"/>
              </a:ext>
            </a:extLst>
          </p:cNvPr>
          <p:cNvGrpSpPr>
            <a:grpSpLocks/>
          </p:cNvGrpSpPr>
          <p:nvPr/>
        </p:nvGrpSpPr>
        <p:grpSpPr bwMode="auto">
          <a:xfrm>
            <a:off x="2428875" y="2874963"/>
            <a:ext cx="2646363" cy="2489200"/>
            <a:chOff x="3689428" y="3865752"/>
            <a:chExt cx="2646866" cy="2489940"/>
          </a:xfrm>
        </p:grpSpPr>
        <p:pic>
          <p:nvPicPr>
            <p:cNvPr id="206856" name="Picture 12">
              <a:extLst>
                <a:ext uri="{FF2B5EF4-FFF2-40B4-BE49-F238E27FC236}">
                  <a16:creationId xmlns:a16="http://schemas.microsoft.com/office/drawing/2014/main" id="{DB17BE31-4EA8-4EB6-BF05-0AB58D52AD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1716" y="3865752"/>
              <a:ext cx="2060853" cy="176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7" name="TextBox 13">
              <a:extLst>
                <a:ext uri="{FF2B5EF4-FFF2-40B4-BE49-F238E27FC236}">
                  <a16:creationId xmlns:a16="http://schemas.microsoft.com/office/drawing/2014/main" id="{D1DAB356-86AD-4B1E-8A24-6BDE909D1A67}"/>
                </a:ext>
              </a:extLst>
            </p:cNvPr>
            <p:cNvSpPr txBox="1">
              <a:spLocks noChangeArrowheads="1"/>
            </p:cNvSpPr>
            <p:nvPr/>
          </p:nvSpPr>
          <p:spPr bwMode="auto">
            <a:xfrm>
              <a:off x="3689428" y="5770916"/>
              <a:ext cx="264686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PROCESS</a:t>
              </a:r>
            </a:p>
          </p:txBody>
        </p:sp>
      </p:grpSp>
      <p:sp>
        <p:nvSpPr>
          <p:cNvPr id="123908" name="Slide Number Placeholder 3">
            <a:extLst>
              <a:ext uri="{FF2B5EF4-FFF2-40B4-BE49-F238E27FC236}">
                <a16:creationId xmlns:a16="http://schemas.microsoft.com/office/drawing/2014/main" id="{38E53DAC-85C5-49CC-B4B6-7278A77CB5C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A91917E-B0F0-4B03-AE2A-A1748099B904}" type="slidenum">
              <a:rPr lang="en-US" altLang="en-US" sz="800">
                <a:solidFill>
                  <a:schemeClr val="bg1">
                    <a:lumMod val="50000"/>
                  </a:schemeClr>
                </a:solidFill>
              </a:rPr>
              <a:pPr>
                <a:spcBef>
                  <a:spcPct val="0"/>
                </a:spcBef>
                <a:buFontTx/>
                <a:buNone/>
                <a:defRPr/>
              </a:pPr>
              <a:t>42</a:t>
            </a:fld>
            <a:endParaRPr lang="en-US" altLang="en-US" sz="800">
              <a:solidFill>
                <a:schemeClr val="bg1">
                  <a:lumMod val="50000"/>
                </a:schemeClr>
              </a:solidFill>
            </a:endParaRPr>
          </a:p>
        </p:txBody>
      </p:sp>
      <p:sp>
        <p:nvSpPr>
          <p:cNvPr id="206852" name="Title 1">
            <a:extLst>
              <a:ext uri="{FF2B5EF4-FFF2-40B4-BE49-F238E27FC236}">
                <a16:creationId xmlns:a16="http://schemas.microsoft.com/office/drawing/2014/main" id="{DB7D2049-62DC-4E94-883D-294CDA20E78B}"/>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sp>
        <p:nvSpPr>
          <p:cNvPr id="206853" name="Content Placeholder 11">
            <a:extLst>
              <a:ext uri="{FF2B5EF4-FFF2-40B4-BE49-F238E27FC236}">
                <a16:creationId xmlns:a16="http://schemas.microsoft.com/office/drawing/2014/main" id="{6928D7FD-F838-4311-B650-943F7608796A}"/>
              </a:ext>
            </a:extLst>
          </p:cNvPr>
          <p:cNvSpPr txBox="1">
            <a:spLocks/>
          </p:cNvSpPr>
          <p:nvPr/>
        </p:nvSpPr>
        <p:spPr bwMode="auto">
          <a:xfrm>
            <a:off x="5486400" y="2798763"/>
            <a:ext cx="51816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a:solidFill>
                  <a:srgbClr val="009383"/>
                </a:solidFill>
              </a:rPr>
              <a:t>How will we go about developing the product – given the participants and probable issues?</a:t>
            </a:r>
            <a:endParaRPr lang="en-US" altLang="en-US" b="0">
              <a:solidFill>
                <a:srgbClr val="009383"/>
              </a:solidFill>
            </a:endParaRPr>
          </a:p>
        </p:txBody>
      </p:sp>
      <p:sp>
        <p:nvSpPr>
          <p:cNvPr id="206854" name="Content Placeholder 11">
            <a:extLst>
              <a:ext uri="{FF2B5EF4-FFF2-40B4-BE49-F238E27FC236}">
                <a16:creationId xmlns:a16="http://schemas.microsoft.com/office/drawing/2014/main" id="{9830578C-F676-49C3-9904-00EF36DB6F99}"/>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5.</a:t>
            </a:r>
            <a:endParaRPr lang="en-US" altLang="en-US" b="0">
              <a:solidFill>
                <a:srgbClr val="009383"/>
              </a:solidFill>
            </a:endParaRPr>
          </a:p>
        </p:txBody>
      </p:sp>
      <p:sp>
        <p:nvSpPr>
          <p:cNvPr id="10" name="TextBox 9">
            <a:extLst>
              <a:ext uri="{FF2B5EF4-FFF2-40B4-BE49-F238E27FC236}">
                <a16:creationId xmlns:a16="http://schemas.microsoft.com/office/drawing/2014/main" id="{2FF14EDD-4CB5-4D9F-851B-6DABF7C348F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11">
            <a:extLst>
              <a:ext uri="{FF2B5EF4-FFF2-40B4-BE49-F238E27FC236}">
                <a16:creationId xmlns:a16="http://schemas.microsoft.com/office/drawing/2014/main" id="{6769F91A-3F3E-42F0-9471-1EEB9A0A7E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73350" y="2806700"/>
            <a:ext cx="2125663"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899" name="TextBox 12">
            <a:extLst>
              <a:ext uri="{FF2B5EF4-FFF2-40B4-BE49-F238E27FC236}">
                <a16:creationId xmlns:a16="http://schemas.microsoft.com/office/drawing/2014/main" id="{5758C698-C149-467C-BE4A-CD2DDDC268FE}"/>
              </a:ext>
            </a:extLst>
          </p:cNvPr>
          <p:cNvSpPr txBox="1">
            <a:spLocks noChangeArrowheads="1"/>
          </p:cNvSpPr>
          <p:nvPr/>
        </p:nvSpPr>
        <p:spPr bwMode="auto">
          <a:xfrm>
            <a:off x="2774950" y="4791075"/>
            <a:ext cx="18938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a:solidFill>
                  <a:srgbClr val="00467F"/>
                </a:solidFill>
              </a:rPr>
              <a:t>PLACE</a:t>
            </a:r>
          </a:p>
        </p:txBody>
      </p:sp>
      <p:sp>
        <p:nvSpPr>
          <p:cNvPr id="125957" name="Slide Number Placeholder 3">
            <a:extLst>
              <a:ext uri="{FF2B5EF4-FFF2-40B4-BE49-F238E27FC236}">
                <a16:creationId xmlns:a16="http://schemas.microsoft.com/office/drawing/2014/main" id="{F5F446AF-C5BC-4760-86DA-1B5156A4A79D}"/>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9B3298C-EC15-47A6-8301-83C7B96A99BE}" type="slidenum">
              <a:rPr lang="en-US" altLang="en-US" sz="800">
                <a:solidFill>
                  <a:schemeClr val="bg1">
                    <a:lumMod val="50000"/>
                  </a:schemeClr>
                </a:solidFill>
              </a:rPr>
              <a:pPr>
                <a:spcBef>
                  <a:spcPct val="0"/>
                </a:spcBef>
                <a:buFontTx/>
                <a:buNone/>
                <a:defRPr/>
              </a:pPr>
              <a:t>43</a:t>
            </a:fld>
            <a:endParaRPr lang="en-US" altLang="en-US" sz="800">
              <a:solidFill>
                <a:schemeClr val="bg1">
                  <a:lumMod val="50000"/>
                </a:schemeClr>
              </a:solidFill>
            </a:endParaRPr>
          </a:p>
        </p:txBody>
      </p:sp>
      <p:sp>
        <p:nvSpPr>
          <p:cNvPr id="208901" name="Title 1">
            <a:extLst>
              <a:ext uri="{FF2B5EF4-FFF2-40B4-BE49-F238E27FC236}">
                <a16:creationId xmlns:a16="http://schemas.microsoft.com/office/drawing/2014/main" id="{AAB2EE28-E32E-4545-879A-C1536549B444}"/>
              </a:ext>
            </a:extLst>
          </p:cNvPr>
          <p:cNvSpPr>
            <a:spLocks noGrp="1" noChangeArrowheads="1"/>
          </p:cNvSpPr>
          <p:nvPr>
            <p:ph type="title"/>
          </p:nvPr>
        </p:nvSpPr>
        <p:spPr>
          <a:xfrm>
            <a:off x="657225" y="522288"/>
            <a:ext cx="7429500" cy="690562"/>
          </a:xfrm>
        </p:spPr>
        <p:txBody>
          <a:bodyPr/>
          <a:lstStyle/>
          <a:p>
            <a:r>
              <a:rPr lang="en-US" altLang="en-US" sz="3600"/>
              <a:t>C2. The 6 Ps of Preparation</a:t>
            </a:r>
          </a:p>
        </p:txBody>
      </p:sp>
      <p:sp>
        <p:nvSpPr>
          <p:cNvPr id="208902" name="Content Placeholder 11">
            <a:extLst>
              <a:ext uri="{FF2B5EF4-FFF2-40B4-BE49-F238E27FC236}">
                <a16:creationId xmlns:a16="http://schemas.microsoft.com/office/drawing/2014/main" id="{82C5095D-BCCD-49B1-A98D-2F2662A7D4E8}"/>
              </a:ext>
            </a:extLst>
          </p:cNvPr>
          <p:cNvSpPr txBox="1">
            <a:spLocks/>
          </p:cNvSpPr>
          <p:nvPr/>
        </p:nvSpPr>
        <p:spPr bwMode="auto">
          <a:xfrm>
            <a:off x="5486400" y="2798763"/>
            <a:ext cx="50292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99AB21"/>
              </a:buClr>
              <a:buFontTx/>
              <a:buNone/>
            </a:pPr>
            <a:r>
              <a:rPr lang="en-US" altLang="en-US">
                <a:solidFill>
                  <a:srgbClr val="009383"/>
                </a:solidFill>
              </a:rPr>
              <a:t>Where will the session be held, and with whom should I speak about the needs for the room?</a:t>
            </a:r>
          </a:p>
        </p:txBody>
      </p:sp>
      <p:sp>
        <p:nvSpPr>
          <p:cNvPr id="208903" name="Content Placeholder 11">
            <a:extLst>
              <a:ext uri="{FF2B5EF4-FFF2-40B4-BE49-F238E27FC236}">
                <a16:creationId xmlns:a16="http://schemas.microsoft.com/office/drawing/2014/main" id="{D3C70D86-2D0D-433E-8481-5CE600EAB1A1}"/>
              </a:ext>
            </a:extLst>
          </p:cNvPr>
          <p:cNvSpPr txBox="1">
            <a:spLocks/>
          </p:cNvSpPr>
          <p:nvPr/>
        </p:nvSpPr>
        <p:spPr bwMode="auto">
          <a:xfrm>
            <a:off x="2119313" y="2590800"/>
            <a:ext cx="85248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20000"/>
              </a:spcBef>
              <a:buClr>
                <a:srgbClr val="99AB21"/>
              </a:buClr>
            </a:pPr>
            <a:r>
              <a:rPr lang="en-US" altLang="en-US">
                <a:solidFill>
                  <a:srgbClr val="009383"/>
                </a:solidFill>
              </a:rPr>
              <a:t>6.</a:t>
            </a:r>
            <a:endParaRPr lang="en-US" altLang="en-US" b="0">
              <a:solidFill>
                <a:srgbClr val="009383"/>
              </a:solidFill>
            </a:endParaRPr>
          </a:p>
        </p:txBody>
      </p:sp>
      <p:sp>
        <p:nvSpPr>
          <p:cNvPr id="9" name="TextBox 8">
            <a:extLst>
              <a:ext uri="{FF2B5EF4-FFF2-40B4-BE49-F238E27FC236}">
                <a16:creationId xmlns:a16="http://schemas.microsoft.com/office/drawing/2014/main" id="{7CE849E6-A7F3-4AFD-BC66-D81F4E6EA48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3" name="Rectangle 3">
            <a:extLst>
              <a:ext uri="{FF2B5EF4-FFF2-40B4-BE49-F238E27FC236}">
                <a16:creationId xmlns:a16="http://schemas.microsoft.com/office/drawing/2014/main" id="{BE8FFC65-B4BE-40F1-8F78-E00CB7EA0093}"/>
              </a:ext>
            </a:extLst>
          </p:cNvPr>
          <p:cNvSpPr>
            <a:spLocks noGrp="1" noChangeArrowheads="1"/>
          </p:cNvSpPr>
          <p:nvPr>
            <p:ph type="body" idx="1"/>
          </p:nvPr>
        </p:nvSpPr>
        <p:spPr>
          <a:xfrm>
            <a:off x="657225" y="1679575"/>
            <a:ext cx="10815638" cy="4410075"/>
          </a:xfrm>
        </p:spPr>
        <p:txBody>
          <a:bodyPr/>
          <a:lstStyle/>
          <a:p>
            <a:r>
              <a:rPr lang="en-US" altLang="en-US" sz="2600">
                <a:solidFill>
                  <a:srgbClr val="009383"/>
                </a:solidFill>
              </a:rPr>
              <a:t>Purpose answers…</a:t>
            </a:r>
          </a:p>
          <a:p>
            <a:pPr marL="800100" lvl="1" indent="-342900">
              <a:buClr>
                <a:srgbClr val="009383"/>
              </a:buClr>
              <a:buFont typeface="Arial" panose="020B0604020202020204" pitchFamily="34" charset="0"/>
              <a:buChar char="•"/>
            </a:pPr>
            <a:r>
              <a:rPr lang="en-US" altLang="en-US" sz="2400">
                <a:solidFill>
                  <a:schemeClr val="tx1"/>
                </a:solidFill>
              </a:rPr>
              <a:t>Why are we doing this?  Why is this important?</a:t>
            </a:r>
          </a:p>
          <a:p>
            <a:r>
              <a:rPr lang="en-US" altLang="en-US" sz="2600">
                <a:solidFill>
                  <a:srgbClr val="009383"/>
                </a:solidFill>
              </a:rPr>
              <a:t>Product answers…</a:t>
            </a:r>
          </a:p>
          <a:p>
            <a:pPr marL="800100" lvl="1" indent="-342900">
              <a:buClr>
                <a:srgbClr val="009383"/>
              </a:buClr>
              <a:buFont typeface="Arial" panose="020B0604020202020204" pitchFamily="34" charset="0"/>
              <a:buChar char="•"/>
            </a:pPr>
            <a:r>
              <a:rPr lang="en-US" altLang="en-US" sz="2400">
                <a:solidFill>
                  <a:schemeClr val="tx1"/>
                </a:solidFill>
              </a:rPr>
              <a:t>What must we have when we are done? What should we have in our: </a:t>
            </a:r>
          </a:p>
          <a:p>
            <a:pPr marL="1257300" lvl="2" indent="-342900">
              <a:buClr>
                <a:srgbClr val="009383"/>
              </a:buClr>
              <a:buFont typeface="Arial" panose="020B0604020202020204" pitchFamily="34" charset="0"/>
              <a:buChar char="•"/>
            </a:pPr>
            <a:r>
              <a:rPr lang="en-US" altLang="en-US" sz="2200" b="1">
                <a:solidFill>
                  <a:srgbClr val="009383"/>
                </a:solidFill>
              </a:rPr>
              <a:t>Hands</a:t>
            </a:r>
            <a:r>
              <a:rPr lang="en-US" altLang="en-US" sz="2200">
                <a:solidFill>
                  <a:schemeClr val="tx1"/>
                </a:solidFill>
              </a:rPr>
              <a:t> (outputs)?</a:t>
            </a:r>
          </a:p>
          <a:p>
            <a:pPr marL="1257300" lvl="2" indent="-342900">
              <a:buClr>
                <a:srgbClr val="009383"/>
              </a:buClr>
              <a:buFont typeface="Arial" panose="020B0604020202020204" pitchFamily="34" charset="0"/>
              <a:buChar char="•"/>
            </a:pPr>
            <a:r>
              <a:rPr lang="en-US" altLang="en-US" sz="2200" b="1">
                <a:solidFill>
                  <a:srgbClr val="009383"/>
                </a:solidFill>
              </a:rPr>
              <a:t>Heads </a:t>
            </a:r>
            <a:r>
              <a:rPr lang="en-US" altLang="en-US" sz="2200">
                <a:solidFill>
                  <a:schemeClr val="tx1"/>
                </a:solidFill>
              </a:rPr>
              <a:t>(knowledge)? </a:t>
            </a:r>
          </a:p>
          <a:p>
            <a:pPr marL="1257300" lvl="2" indent="-342900">
              <a:buClr>
                <a:srgbClr val="009383"/>
              </a:buClr>
              <a:buFont typeface="Arial" panose="020B0604020202020204" pitchFamily="34" charset="0"/>
              <a:buChar char="•"/>
            </a:pPr>
            <a:r>
              <a:rPr lang="en-US" altLang="en-US" sz="2200" b="1">
                <a:solidFill>
                  <a:srgbClr val="009383"/>
                </a:solidFill>
              </a:rPr>
              <a:t>Hearts</a:t>
            </a:r>
            <a:r>
              <a:rPr lang="en-US" altLang="en-US" sz="2200">
                <a:solidFill>
                  <a:schemeClr val="tx1"/>
                </a:solidFill>
              </a:rPr>
              <a:t> (beliefs)?</a:t>
            </a:r>
          </a:p>
          <a:p>
            <a:endParaRPr lang="en-US" altLang="en-US"/>
          </a:p>
        </p:txBody>
      </p:sp>
      <p:sp>
        <p:nvSpPr>
          <p:cNvPr id="128004" name="Slide Number Placeholder 4">
            <a:extLst>
              <a:ext uri="{FF2B5EF4-FFF2-40B4-BE49-F238E27FC236}">
                <a16:creationId xmlns:a16="http://schemas.microsoft.com/office/drawing/2014/main" id="{FFB629D1-ABB5-4CFF-8DF4-58369D0EBF9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BFE636B-E470-4924-AB1A-AC7AF8F6DB7A}" type="slidenum">
              <a:rPr lang="en-US" altLang="en-US" sz="800">
                <a:solidFill>
                  <a:schemeClr val="bg1">
                    <a:lumMod val="50000"/>
                  </a:schemeClr>
                </a:solidFill>
              </a:rPr>
              <a:pPr>
                <a:spcBef>
                  <a:spcPct val="0"/>
                </a:spcBef>
                <a:buFontTx/>
                <a:buNone/>
                <a:defRPr/>
              </a:pPr>
              <a:t>44</a:t>
            </a:fld>
            <a:endParaRPr lang="en-US" altLang="en-US" sz="800">
              <a:solidFill>
                <a:schemeClr val="bg1">
                  <a:lumMod val="50000"/>
                </a:schemeClr>
              </a:solidFill>
            </a:endParaRPr>
          </a:p>
        </p:txBody>
      </p:sp>
      <p:sp>
        <p:nvSpPr>
          <p:cNvPr id="210948" name="Rectangle 2">
            <a:extLst>
              <a:ext uri="{FF2B5EF4-FFF2-40B4-BE49-F238E27FC236}">
                <a16:creationId xmlns:a16="http://schemas.microsoft.com/office/drawing/2014/main" id="{F48072F7-8A0C-4698-8172-1CE578927ED5}"/>
              </a:ext>
            </a:extLst>
          </p:cNvPr>
          <p:cNvSpPr>
            <a:spLocks noGrp="1" noChangeArrowheads="1"/>
          </p:cNvSpPr>
          <p:nvPr>
            <p:ph type="title"/>
          </p:nvPr>
        </p:nvSpPr>
        <p:spPr>
          <a:xfrm>
            <a:off x="657225" y="522288"/>
            <a:ext cx="7429500" cy="690562"/>
          </a:xfrm>
        </p:spPr>
        <p:txBody>
          <a:bodyPr/>
          <a:lstStyle/>
          <a:p>
            <a:r>
              <a:rPr lang="en-US" altLang="en-US" sz="3600"/>
              <a:t>C3. Purpose and Product</a:t>
            </a:r>
          </a:p>
        </p:txBody>
      </p:sp>
      <p:sp>
        <p:nvSpPr>
          <p:cNvPr id="7" name="TextBox 6">
            <a:extLst>
              <a:ext uri="{FF2B5EF4-FFF2-40B4-BE49-F238E27FC236}">
                <a16:creationId xmlns:a16="http://schemas.microsoft.com/office/drawing/2014/main" id="{2854DEAF-0A45-4B7D-975C-4BB46185F43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91203">
                                            <p:txEl>
                                              <p:pRg st="2" end="2"/>
                                            </p:txEl>
                                          </p:spTgt>
                                        </p:tgtEl>
                                        <p:attrNameLst>
                                          <p:attrName>style.visibility</p:attrName>
                                        </p:attrNameLst>
                                      </p:cBhvr>
                                      <p:to>
                                        <p:strVal val="visible"/>
                                      </p:to>
                                    </p:set>
                                    <p:animEffect transition="in" filter="dissolve">
                                      <p:cBhvr>
                                        <p:cTn id="7" dur="500"/>
                                        <p:tgtEl>
                                          <p:spTgt spid="691203">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91203">
                                            <p:txEl>
                                              <p:pRg st="3" end="3"/>
                                            </p:txEl>
                                          </p:spTgt>
                                        </p:tgtEl>
                                        <p:attrNameLst>
                                          <p:attrName>style.visibility</p:attrName>
                                        </p:attrNameLst>
                                      </p:cBhvr>
                                      <p:to>
                                        <p:strVal val="visible"/>
                                      </p:to>
                                    </p:set>
                                    <p:animEffect transition="in" filter="dissolve">
                                      <p:cBhvr>
                                        <p:cTn id="10" dur="500"/>
                                        <p:tgtEl>
                                          <p:spTgt spid="691203">
                                            <p:txEl>
                                              <p:pRg st="3" end="3"/>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91203">
                                            <p:txEl>
                                              <p:pRg st="4" end="4"/>
                                            </p:txEl>
                                          </p:spTgt>
                                        </p:tgtEl>
                                        <p:attrNameLst>
                                          <p:attrName>style.visibility</p:attrName>
                                        </p:attrNameLst>
                                      </p:cBhvr>
                                      <p:to>
                                        <p:strVal val="visible"/>
                                      </p:to>
                                    </p:set>
                                    <p:animEffect transition="in" filter="dissolve">
                                      <p:cBhvr>
                                        <p:cTn id="13" dur="500"/>
                                        <p:tgtEl>
                                          <p:spTgt spid="691203">
                                            <p:txEl>
                                              <p:pRg st="4" end="4"/>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91203">
                                            <p:txEl>
                                              <p:pRg st="5" end="5"/>
                                            </p:txEl>
                                          </p:spTgt>
                                        </p:tgtEl>
                                        <p:attrNameLst>
                                          <p:attrName>style.visibility</p:attrName>
                                        </p:attrNameLst>
                                      </p:cBhvr>
                                      <p:to>
                                        <p:strVal val="visible"/>
                                      </p:to>
                                    </p:set>
                                    <p:animEffect transition="in" filter="dissolve">
                                      <p:cBhvr>
                                        <p:cTn id="16" dur="500"/>
                                        <p:tgtEl>
                                          <p:spTgt spid="691203">
                                            <p:txEl>
                                              <p:pRg st="5" end="5"/>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691203">
                                            <p:txEl>
                                              <p:pRg st="6" end="6"/>
                                            </p:txEl>
                                          </p:spTgt>
                                        </p:tgtEl>
                                        <p:attrNameLst>
                                          <p:attrName>style.visibility</p:attrName>
                                        </p:attrNameLst>
                                      </p:cBhvr>
                                      <p:to>
                                        <p:strVal val="visible"/>
                                      </p:to>
                                    </p:set>
                                    <p:animEffect transition="in" filter="dissolve">
                                      <p:cBhvr>
                                        <p:cTn id="19" dur="500"/>
                                        <p:tgtEl>
                                          <p:spTgt spid="6912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Slide Number Placeholder 5">
            <a:extLst>
              <a:ext uri="{FF2B5EF4-FFF2-40B4-BE49-F238E27FC236}">
                <a16:creationId xmlns:a16="http://schemas.microsoft.com/office/drawing/2014/main" id="{24574DC5-D877-4A1A-8D3C-E1A81AD67C7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C4E94BC-DB17-4EA4-9A19-D5CD68D9D68F}" type="slidenum">
              <a:rPr lang="en-US" altLang="en-US" sz="800">
                <a:solidFill>
                  <a:schemeClr val="bg1">
                    <a:lumMod val="50000"/>
                  </a:schemeClr>
                </a:solidFill>
              </a:rPr>
              <a:pPr>
                <a:spcBef>
                  <a:spcPct val="0"/>
                </a:spcBef>
                <a:buFontTx/>
                <a:buNone/>
                <a:defRPr/>
              </a:pPr>
              <a:t>45</a:t>
            </a:fld>
            <a:endParaRPr lang="en-US" altLang="en-US" sz="800">
              <a:solidFill>
                <a:schemeClr val="bg1">
                  <a:lumMod val="50000"/>
                </a:schemeClr>
              </a:solidFill>
            </a:endParaRPr>
          </a:p>
        </p:txBody>
      </p:sp>
      <p:sp>
        <p:nvSpPr>
          <p:cNvPr id="212995" name="Rectangle 2">
            <a:extLst>
              <a:ext uri="{FF2B5EF4-FFF2-40B4-BE49-F238E27FC236}">
                <a16:creationId xmlns:a16="http://schemas.microsoft.com/office/drawing/2014/main" id="{1424E86A-FFA0-42BC-9186-46B1A2A0CD35}"/>
              </a:ext>
            </a:extLst>
          </p:cNvPr>
          <p:cNvSpPr>
            <a:spLocks noGrp="1" noChangeArrowheads="1"/>
          </p:cNvSpPr>
          <p:nvPr>
            <p:ph type="title"/>
          </p:nvPr>
        </p:nvSpPr>
        <p:spPr>
          <a:xfrm>
            <a:off x="657225" y="522288"/>
            <a:ext cx="7429500" cy="690562"/>
          </a:xfrm>
        </p:spPr>
        <p:txBody>
          <a:bodyPr/>
          <a:lstStyle/>
          <a:p>
            <a:r>
              <a:rPr lang="en-US" altLang="en-US" sz="3600"/>
              <a:t>C3. Purpose and Product</a:t>
            </a:r>
          </a:p>
        </p:txBody>
      </p:sp>
      <p:sp>
        <p:nvSpPr>
          <p:cNvPr id="130051" name="Rectangle 5">
            <a:extLst>
              <a:ext uri="{FF2B5EF4-FFF2-40B4-BE49-F238E27FC236}">
                <a16:creationId xmlns:a16="http://schemas.microsoft.com/office/drawing/2014/main" id="{2608AD33-4ED5-4DCB-8B48-56AA0957519E}"/>
              </a:ext>
            </a:extLst>
          </p:cNvPr>
          <p:cNvSpPr>
            <a:spLocks noGrp="1" noChangeArrowheads="1"/>
          </p:cNvSpPr>
          <p:nvPr>
            <p:ph idx="4294967295"/>
          </p:nvPr>
        </p:nvSpPr>
        <p:spPr>
          <a:xfrm>
            <a:off x="1670050" y="1284288"/>
            <a:ext cx="3941763" cy="4899025"/>
          </a:xfrm>
        </p:spPr>
        <p:txBody>
          <a:bodyPr rtlCol="0">
            <a:normAutofit fontScale="92500" lnSpcReduction="20000"/>
          </a:bodyPr>
          <a:lstStyle/>
          <a:p>
            <a:pPr fontAlgn="auto">
              <a:spcAft>
                <a:spcPts val="0"/>
              </a:spcAft>
              <a:buFont typeface="Wingdings" panose="05000000000000000000" pitchFamily="2" charset="2"/>
              <a:buNone/>
              <a:defRPr/>
            </a:pPr>
            <a:r>
              <a:rPr lang="en-US" altLang="en-US" sz="2600" dirty="0">
                <a:solidFill>
                  <a:srgbClr val="009383"/>
                </a:solidFill>
              </a:rPr>
              <a:t>Purpose</a:t>
            </a:r>
          </a:p>
          <a:p>
            <a:pPr fontAlgn="auto">
              <a:spcAft>
                <a:spcPts val="0"/>
              </a:spcAft>
              <a:defRPr/>
            </a:pPr>
            <a:endParaRPr lang="en-US" altLang="en-US" sz="2400" b="0" dirty="0">
              <a:solidFill>
                <a:schemeClr val="tx1"/>
              </a:solidFill>
            </a:endParaRPr>
          </a:p>
          <a:p>
            <a:pPr fontAlgn="auto">
              <a:spcAft>
                <a:spcPts val="0"/>
              </a:spcAft>
              <a:defRPr/>
            </a:pPr>
            <a:r>
              <a:rPr lang="en-US" altLang="en-US" sz="2400" b="0" dirty="0">
                <a:solidFill>
                  <a:schemeClr val="tx1"/>
                </a:solidFill>
              </a:rPr>
              <a:t>Establish a strategic direction for our organization</a:t>
            </a:r>
          </a:p>
          <a:p>
            <a:pPr fontAlgn="auto">
              <a:spcAft>
                <a:spcPts val="0"/>
              </a:spcAft>
              <a:defRPr/>
            </a:pPr>
            <a:endParaRPr lang="en-US" altLang="en-US" sz="2400" dirty="0"/>
          </a:p>
          <a:p>
            <a:pPr fontAlgn="auto">
              <a:spcAft>
                <a:spcPts val="0"/>
              </a:spcAft>
              <a:defRPr/>
            </a:pPr>
            <a:endParaRPr lang="en-US" altLang="en-US" sz="2400" dirty="0"/>
          </a:p>
          <a:p>
            <a:pPr fontAlgn="auto">
              <a:spcBef>
                <a:spcPts val="2400"/>
              </a:spcBef>
              <a:spcAft>
                <a:spcPts val="0"/>
              </a:spcAft>
              <a:defRPr/>
            </a:pPr>
            <a:endParaRPr lang="en-US" altLang="en-US" sz="2400" b="0" dirty="0">
              <a:solidFill>
                <a:schemeClr val="tx1"/>
              </a:solidFill>
            </a:endParaRPr>
          </a:p>
          <a:p>
            <a:pPr fontAlgn="auto">
              <a:spcBef>
                <a:spcPts val="2400"/>
              </a:spcBef>
              <a:spcAft>
                <a:spcPts val="0"/>
              </a:spcAft>
              <a:defRPr/>
            </a:pPr>
            <a:r>
              <a:rPr lang="en-US" altLang="en-US" sz="2400" b="0" dirty="0">
                <a:solidFill>
                  <a:schemeClr val="tx1"/>
                </a:solidFill>
              </a:rPr>
              <a:t>Update the status of each of our ongoing projects </a:t>
            </a:r>
          </a:p>
          <a:p>
            <a:pPr fontAlgn="auto">
              <a:spcAft>
                <a:spcPts val="0"/>
              </a:spcAft>
              <a:defRPr/>
            </a:pPr>
            <a:endParaRPr lang="en-US" altLang="en-US" sz="2400" dirty="0"/>
          </a:p>
          <a:p>
            <a:pPr fontAlgn="auto">
              <a:spcAft>
                <a:spcPts val="0"/>
              </a:spcAft>
              <a:defRPr/>
            </a:pPr>
            <a:endParaRPr lang="en-US" altLang="en-US" sz="2400" dirty="0"/>
          </a:p>
          <a:p>
            <a:pPr fontAlgn="auto">
              <a:lnSpc>
                <a:spcPct val="100000"/>
              </a:lnSpc>
              <a:spcBef>
                <a:spcPts val="2400"/>
              </a:spcBef>
              <a:spcAft>
                <a:spcPts val="0"/>
              </a:spcAft>
              <a:defRPr/>
            </a:pPr>
            <a:r>
              <a:rPr lang="en-US" altLang="en-US" sz="2400" b="0" dirty="0">
                <a:solidFill>
                  <a:schemeClr val="tx1"/>
                </a:solidFill>
              </a:rPr>
              <a:t>To improve our hiring process </a:t>
            </a:r>
          </a:p>
        </p:txBody>
      </p:sp>
      <p:sp>
        <p:nvSpPr>
          <p:cNvPr id="692230" name="Rectangle 6">
            <a:extLst>
              <a:ext uri="{FF2B5EF4-FFF2-40B4-BE49-F238E27FC236}">
                <a16:creationId xmlns:a16="http://schemas.microsoft.com/office/drawing/2014/main" id="{D2347D09-B84A-49AA-970F-297A6DAE0A01}"/>
              </a:ext>
            </a:extLst>
          </p:cNvPr>
          <p:cNvSpPr>
            <a:spLocks noGrp="1" noChangeArrowheads="1"/>
          </p:cNvSpPr>
          <p:nvPr>
            <p:ph idx="4294967295"/>
          </p:nvPr>
        </p:nvSpPr>
        <p:spPr>
          <a:xfrm>
            <a:off x="5921375" y="1284288"/>
            <a:ext cx="4495800" cy="4899025"/>
          </a:xfrm>
        </p:spPr>
        <p:txBody>
          <a:bodyPr/>
          <a:lstStyle/>
          <a:p>
            <a:pPr>
              <a:buFont typeface="Wingdings" panose="05000000000000000000" pitchFamily="2" charset="2"/>
              <a:buNone/>
            </a:pPr>
            <a:r>
              <a:rPr lang="en-US" altLang="en-US" sz="2600">
                <a:solidFill>
                  <a:srgbClr val="009383"/>
                </a:solidFill>
              </a:rPr>
              <a:t>Product</a:t>
            </a:r>
          </a:p>
          <a:p>
            <a:pPr>
              <a:buFont typeface="Wingdings" panose="05000000000000000000" pitchFamily="2" charset="2"/>
              <a:buNone/>
            </a:pPr>
            <a:r>
              <a:rPr lang="en-US" altLang="en-US" sz="2200" b="0">
                <a:solidFill>
                  <a:schemeClr val="tx1"/>
                </a:solidFill>
              </a:rPr>
              <a:t>Mission and vision statements, measurable objectives, specific strategies, timeline, agreement to support through implementation</a:t>
            </a:r>
          </a:p>
          <a:p>
            <a:pPr>
              <a:buFont typeface="Wingdings" panose="05000000000000000000" pitchFamily="2" charset="2"/>
              <a:buNone/>
            </a:pPr>
            <a:endParaRPr lang="en-US" altLang="en-US" sz="2200" b="0">
              <a:solidFill>
                <a:schemeClr val="tx1"/>
              </a:solidFill>
            </a:endParaRPr>
          </a:p>
          <a:p>
            <a:pPr>
              <a:lnSpc>
                <a:spcPct val="100000"/>
              </a:lnSpc>
              <a:spcBef>
                <a:spcPts val="2400"/>
              </a:spcBef>
            </a:pPr>
            <a:r>
              <a:rPr lang="en-US" altLang="en-US" sz="2200" b="0">
                <a:solidFill>
                  <a:schemeClr val="tx1"/>
                </a:solidFill>
              </a:rPr>
              <a:t>Understanding of project status, list of issues for further discussion or close monitoring, action steps </a:t>
            </a:r>
          </a:p>
        </p:txBody>
      </p:sp>
      <p:sp>
        <p:nvSpPr>
          <p:cNvPr id="212998" name="Line 7">
            <a:extLst>
              <a:ext uri="{FF2B5EF4-FFF2-40B4-BE49-F238E27FC236}">
                <a16:creationId xmlns:a16="http://schemas.microsoft.com/office/drawing/2014/main" id="{8701C892-51C1-4D9B-8B60-28E5A6778FA1}"/>
              </a:ext>
            </a:extLst>
          </p:cNvPr>
          <p:cNvSpPr>
            <a:spLocks noChangeShapeType="1"/>
          </p:cNvSpPr>
          <p:nvPr/>
        </p:nvSpPr>
        <p:spPr bwMode="auto">
          <a:xfrm>
            <a:off x="1774825" y="3465513"/>
            <a:ext cx="86106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nchor="b"/>
          <a:lstStyle/>
          <a:p>
            <a:endParaRPr lang="en-US"/>
          </a:p>
        </p:txBody>
      </p:sp>
      <p:sp>
        <p:nvSpPr>
          <p:cNvPr id="212999" name="Line 8">
            <a:extLst>
              <a:ext uri="{FF2B5EF4-FFF2-40B4-BE49-F238E27FC236}">
                <a16:creationId xmlns:a16="http://schemas.microsoft.com/office/drawing/2014/main" id="{CC075FBE-8115-41AA-AE32-738B41556F6C}"/>
              </a:ext>
            </a:extLst>
          </p:cNvPr>
          <p:cNvSpPr>
            <a:spLocks noChangeShapeType="1"/>
          </p:cNvSpPr>
          <p:nvPr/>
        </p:nvSpPr>
        <p:spPr bwMode="auto">
          <a:xfrm>
            <a:off x="1747838" y="5105400"/>
            <a:ext cx="86106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nchor="b"/>
          <a:lstStyle/>
          <a:p>
            <a:endParaRPr lang="en-US"/>
          </a:p>
        </p:txBody>
      </p:sp>
      <p:sp>
        <p:nvSpPr>
          <p:cNvPr id="213000" name="Line 9">
            <a:extLst>
              <a:ext uri="{FF2B5EF4-FFF2-40B4-BE49-F238E27FC236}">
                <a16:creationId xmlns:a16="http://schemas.microsoft.com/office/drawing/2014/main" id="{F86D4FDA-643A-41F4-873A-79BE2EFB54C2}"/>
              </a:ext>
            </a:extLst>
          </p:cNvPr>
          <p:cNvSpPr>
            <a:spLocks noChangeShapeType="1"/>
          </p:cNvSpPr>
          <p:nvPr/>
        </p:nvSpPr>
        <p:spPr bwMode="auto">
          <a:xfrm>
            <a:off x="1676400" y="1676400"/>
            <a:ext cx="86106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nchor="b"/>
          <a:lstStyle/>
          <a:p>
            <a:endParaRPr lang="en-US"/>
          </a:p>
        </p:txBody>
      </p:sp>
      <p:sp>
        <p:nvSpPr>
          <p:cNvPr id="60425" name="Text Box 10">
            <a:extLst>
              <a:ext uri="{FF2B5EF4-FFF2-40B4-BE49-F238E27FC236}">
                <a16:creationId xmlns:a16="http://schemas.microsoft.com/office/drawing/2014/main" id="{03AB8D57-6214-436F-91FA-1BF295ABD3B9}"/>
              </a:ext>
            </a:extLst>
          </p:cNvPr>
          <p:cNvSpPr txBox="1">
            <a:spLocks noChangeArrowheads="1"/>
          </p:cNvSpPr>
          <p:nvPr/>
        </p:nvSpPr>
        <p:spPr bwMode="auto">
          <a:xfrm>
            <a:off x="7637463" y="4970463"/>
            <a:ext cx="898525" cy="1631950"/>
          </a:xfrm>
          <a:prstGeom prst="rect">
            <a:avLst/>
          </a:prstGeom>
          <a:noFill/>
          <a:ln w="9525">
            <a:noFill/>
            <a:miter lim="800000"/>
            <a:headEnd/>
            <a:tailEnd/>
          </a:ln>
          <a:effectLst>
            <a:outerShdw blurRad="50800" dist="38100" dir="2700000" algn="tl" rotWithShape="0">
              <a:prstClr val="black">
                <a:alpha val="40000"/>
              </a:prstClr>
            </a:outerShdw>
          </a:effectLst>
        </p:spPr>
        <p:txBody>
          <a:bodyPr wrap="none">
            <a:spAutoFit/>
          </a:bodyPr>
          <a:lstStyle/>
          <a:p>
            <a:pPr algn="ctr" eaLnBrk="1" hangingPunct="1">
              <a:defRPr/>
            </a:pPr>
            <a:r>
              <a:rPr lang="en-US" altLang="en-US" sz="10000" b="0" dirty="0">
                <a:solidFill>
                  <a:srgbClr val="009383"/>
                </a:solidFill>
              </a:rPr>
              <a:t>?</a:t>
            </a:r>
          </a:p>
        </p:txBody>
      </p:sp>
      <p:sp>
        <p:nvSpPr>
          <p:cNvPr id="11" name="TextBox 10">
            <a:extLst>
              <a:ext uri="{FF2B5EF4-FFF2-40B4-BE49-F238E27FC236}">
                <a16:creationId xmlns:a16="http://schemas.microsoft.com/office/drawing/2014/main" id="{9B97D272-A2A3-4F44-949A-1A5903FB716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223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692230">
                                            <p:txEl>
                                              <p:pRg st="3" end="3"/>
                                            </p:txEl>
                                          </p:spTgt>
                                        </p:tgtEl>
                                        <p:attrNameLst>
                                          <p:attrName>style.visibility</p:attrName>
                                        </p:attrNameLst>
                                      </p:cBhvr>
                                      <p:to>
                                        <p:strVal val="visible"/>
                                      </p:to>
                                    </p:set>
                                    <p:animEffect transition="in" filter="dissolve">
                                      <p:cBhvr>
                                        <p:cTn id="11" dur="500"/>
                                        <p:tgtEl>
                                          <p:spTgt spid="6922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5">
            <a:extLst>
              <a:ext uri="{FF2B5EF4-FFF2-40B4-BE49-F238E27FC236}">
                <a16:creationId xmlns:a16="http://schemas.microsoft.com/office/drawing/2014/main" id="{3BABD223-3002-4718-B72A-D94D6087EC46}"/>
              </a:ext>
            </a:extLst>
          </p:cNvPr>
          <p:cNvSpPr>
            <a:spLocks noGrp="1" noChangeArrowheads="1"/>
          </p:cNvSpPr>
          <p:nvPr>
            <p:ph type="body" idx="1"/>
          </p:nvPr>
        </p:nvSpPr>
        <p:spPr>
          <a:xfrm>
            <a:off x="657225" y="1679575"/>
            <a:ext cx="10815638" cy="4410075"/>
          </a:xfrm>
        </p:spPr>
        <p:txBody>
          <a:bodyPr rtlCol="0"/>
          <a:lstStyle/>
          <a:p>
            <a:pPr fontAlgn="auto">
              <a:spcAft>
                <a:spcPts val="0"/>
              </a:spcAft>
              <a:buFont typeface="Wingdings" panose="05000000000000000000" pitchFamily="2" charset="2"/>
              <a:buNone/>
              <a:defRPr/>
            </a:pPr>
            <a:r>
              <a:rPr lang="en-US" altLang="en-US" sz="2600" dirty="0">
                <a:solidFill>
                  <a:srgbClr val="009383"/>
                </a:solidFill>
              </a:rPr>
              <a:t>Status Meeting</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Those who need to know or their representatives.</a:t>
            </a:r>
          </a:p>
        </p:txBody>
      </p:sp>
      <p:sp>
        <p:nvSpPr>
          <p:cNvPr id="132100" name="Slide Number Placeholder 4">
            <a:extLst>
              <a:ext uri="{FF2B5EF4-FFF2-40B4-BE49-F238E27FC236}">
                <a16:creationId xmlns:a16="http://schemas.microsoft.com/office/drawing/2014/main" id="{2EEE6EEC-117C-47A6-B2A0-128F59D6AF4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F710358-14B2-42C0-BC80-176B96F24D21}" type="slidenum">
              <a:rPr lang="en-US" altLang="en-US" sz="800">
                <a:solidFill>
                  <a:schemeClr val="bg1">
                    <a:lumMod val="50000"/>
                  </a:schemeClr>
                </a:solidFill>
              </a:rPr>
              <a:pPr>
                <a:spcBef>
                  <a:spcPct val="0"/>
                </a:spcBef>
                <a:buFontTx/>
                <a:buNone/>
                <a:defRPr/>
              </a:pPr>
              <a:t>46</a:t>
            </a:fld>
            <a:endParaRPr lang="en-US" altLang="en-US" sz="800">
              <a:solidFill>
                <a:schemeClr val="bg1">
                  <a:lumMod val="50000"/>
                </a:schemeClr>
              </a:solidFill>
            </a:endParaRPr>
          </a:p>
        </p:txBody>
      </p:sp>
      <p:sp>
        <p:nvSpPr>
          <p:cNvPr id="215044" name="Rectangle 3">
            <a:extLst>
              <a:ext uri="{FF2B5EF4-FFF2-40B4-BE49-F238E27FC236}">
                <a16:creationId xmlns:a16="http://schemas.microsoft.com/office/drawing/2014/main" id="{198480B2-6ACF-44AD-8177-3256C2F72D7A}"/>
              </a:ext>
            </a:extLst>
          </p:cNvPr>
          <p:cNvSpPr>
            <a:spLocks noGrp="1" noChangeArrowheads="1"/>
          </p:cNvSpPr>
          <p:nvPr>
            <p:ph type="title"/>
          </p:nvPr>
        </p:nvSpPr>
        <p:spPr>
          <a:xfrm>
            <a:off x="657225" y="522288"/>
            <a:ext cx="7429500" cy="690562"/>
          </a:xfrm>
        </p:spPr>
        <p:txBody>
          <a:bodyPr/>
          <a:lstStyle/>
          <a:p>
            <a:r>
              <a:rPr lang="en-US" altLang="en-US" sz="3600"/>
              <a:t>C4. Participants </a:t>
            </a:r>
          </a:p>
        </p:txBody>
      </p:sp>
      <p:pic>
        <p:nvPicPr>
          <p:cNvPr id="5" name="Picture 4">
            <a:extLst>
              <a:ext uri="{FF2B5EF4-FFF2-40B4-BE49-F238E27FC236}">
                <a16:creationId xmlns:a16="http://schemas.microsoft.com/office/drawing/2014/main" id="{A32BE96B-9DF8-4AC7-9B02-91BD09061DA0}"/>
              </a:ext>
            </a:extLst>
          </p:cNvPr>
          <p:cNvPicPr>
            <a:picLocks noChangeAspect="1"/>
          </p:cNvPicPr>
          <p:nvPr/>
        </p:nvPicPr>
        <p:blipFill>
          <a:blip r:embed="rId3" cstate="print"/>
          <a:srcRect l="5890" r="5890"/>
          <a:stretch>
            <a:fillRect/>
          </a:stretch>
        </p:blipFill>
        <p:spPr>
          <a:xfrm>
            <a:off x="3740944" y="2816316"/>
            <a:ext cx="4648200" cy="3506360"/>
          </a:xfrm>
          <a:prstGeom prst="rect">
            <a:avLst/>
          </a:prstGeom>
          <a:effectLst>
            <a:softEdge rad="127000"/>
          </a:effectLst>
        </p:spPr>
      </p:pic>
      <p:sp>
        <p:nvSpPr>
          <p:cNvPr id="7" name="TextBox 6">
            <a:extLst>
              <a:ext uri="{FF2B5EF4-FFF2-40B4-BE49-F238E27FC236}">
                <a16:creationId xmlns:a16="http://schemas.microsoft.com/office/drawing/2014/main" id="{9059F459-DBE9-48E8-ADA5-80D72205FD1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24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099AFB-7271-4849-98E3-94D68754CE74}"/>
              </a:ext>
            </a:extLst>
          </p:cNvPr>
          <p:cNvPicPr>
            <a:picLocks noChangeAspect="1"/>
          </p:cNvPicPr>
          <p:nvPr/>
        </p:nvPicPr>
        <p:blipFill>
          <a:blip r:embed="rId3" cstate="print"/>
          <a:srcRect l="12176"/>
          <a:stretch>
            <a:fillRect/>
          </a:stretch>
        </p:blipFill>
        <p:spPr>
          <a:xfrm>
            <a:off x="6553200" y="2590800"/>
            <a:ext cx="4495800" cy="3406708"/>
          </a:xfrm>
          <a:prstGeom prst="rect">
            <a:avLst/>
          </a:prstGeom>
          <a:effectLst>
            <a:softEdge rad="127000"/>
          </a:effectLst>
        </p:spPr>
      </p:pic>
      <p:sp>
        <p:nvSpPr>
          <p:cNvPr id="134149" name="Slide Number Placeholder 4">
            <a:extLst>
              <a:ext uri="{FF2B5EF4-FFF2-40B4-BE49-F238E27FC236}">
                <a16:creationId xmlns:a16="http://schemas.microsoft.com/office/drawing/2014/main" id="{32CAE855-2C37-47C0-9E11-72431D81704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D72E8D47-BD7C-4085-9CD6-ABA98BB130D8}" type="slidenum">
              <a:rPr lang="en-US" altLang="en-US" sz="800">
                <a:solidFill>
                  <a:schemeClr val="bg1">
                    <a:lumMod val="50000"/>
                  </a:schemeClr>
                </a:solidFill>
              </a:rPr>
              <a:pPr>
                <a:spcBef>
                  <a:spcPct val="0"/>
                </a:spcBef>
                <a:buFontTx/>
                <a:buNone/>
                <a:defRPr/>
              </a:pPr>
              <a:t>47</a:t>
            </a:fld>
            <a:endParaRPr lang="en-US" altLang="en-US" sz="800">
              <a:solidFill>
                <a:schemeClr val="bg1">
                  <a:lumMod val="50000"/>
                </a:schemeClr>
              </a:solidFill>
            </a:endParaRPr>
          </a:p>
        </p:txBody>
      </p:sp>
      <p:sp>
        <p:nvSpPr>
          <p:cNvPr id="217092" name="Rectangle 5">
            <a:extLst>
              <a:ext uri="{FF2B5EF4-FFF2-40B4-BE49-F238E27FC236}">
                <a16:creationId xmlns:a16="http://schemas.microsoft.com/office/drawing/2014/main" id="{3644BEE2-9A5C-459E-B980-940E8A6F105E}"/>
              </a:ext>
            </a:extLst>
          </p:cNvPr>
          <p:cNvSpPr>
            <a:spLocks noGrp="1" noChangeArrowheads="1"/>
          </p:cNvSpPr>
          <p:nvPr>
            <p:ph type="title"/>
          </p:nvPr>
        </p:nvSpPr>
        <p:spPr>
          <a:xfrm>
            <a:off x="657225" y="522288"/>
            <a:ext cx="7429500" cy="690562"/>
          </a:xfrm>
        </p:spPr>
        <p:txBody>
          <a:bodyPr/>
          <a:lstStyle/>
          <a:p>
            <a:r>
              <a:rPr lang="en-US" altLang="en-US" sz="3600"/>
              <a:t>C4. Participants </a:t>
            </a:r>
          </a:p>
        </p:txBody>
      </p:sp>
      <p:sp>
        <p:nvSpPr>
          <p:cNvPr id="63492" name="Rectangle 3">
            <a:extLst>
              <a:ext uri="{FF2B5EF4-FFF2-40B4-BE49-F238E27FC236}">
                <a16:creationId xmlns:a16="http://schemas.microsoft.com/office/drawing/2014/main" id="{9330AF8D-105D-41A6-BF10-777AE3DF885D}"/>
              </a:ext>
            </a:extLst>
          </p:cNvPr>
          <p:cNvSpPr>
            <a:spLocks noGrp="1" noChangeArrowheads="1"/>
          </p:cNvSpPr>
          <p:nvPr>
            <p:ph idx="4294967295"/>
          </p:nvPr>
        </p:nvSpPr>
        <p:spPr>
          <a:xfrm>
            <a:off x="657225" y="1473200"/>
            <a:ext cx="6734175" cy="3632200"/>
          </a:xfrm>
        </p:spPr>
        <p:txBody>
          <a:bodyPr rtlCol="0">
            <a:normAutofit/>
          </a:bodyPr>
          <a:lstStyle/>
          <a:p>
            <a:pPr fontAlgn="auto">
              <a:spcAft>
                <a:spcPts val="0"/>
              </a:spcAft>
              <a:buFont typeface="Wingdings" panose="05000000000000000000" pitchFamily="2" charset="2"/>
              <a:buNone/>
              <a:defRPr/>
            </a:pPr>
            <a:r>
              <a:rPr lang="en-US" altLang="en-US" sz="2600" dirty="0">
                <a:solidFill>
                  <a:srgbClr val="009383"/>
                </a:solidFill>
              </a:rPr>
              <a:t>Working Meeting </a:t>
            </a:r>
            <a:r>
              <a:rPr lang="en-US" altLang="en-US" sz="2600" b="0" dirty="0">
                <a:solidFill>
                  <a:schemeClr val="tx1"/>
                </a:solidFill>
              </a:rPr>
              <a:t>- Each participant should: </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Understand the issue.</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Have a stake in the outcome.</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Be empowered to make a decision or recommendation.</a:t>
            </a:r>
          </a:p>
        </p:txBody>
      </p:sp>
      <p:sp>
        <p:nvSpPr>
          <p:cNvPr id="7" name="TextBox 6">
            <a:extLst>
              <a:ext uri="{FF2B5EF4-FFF2-40B4-BE49-F238E27FC236}">
                <a16:creationId xmlns:a16="http://schemas.microsoft.com/office/drawing/2014/main" id="{BD4A9E66-603D-42B5-B7C6-F52CEE1EBD6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349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349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349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6" name="Slide Number Placeholder 4">
            <a:extLst>
              <a:ext uri="{FF2B5EF4-FFF2-40B4-BE49-F238E27FC236}">
                <a16:creationId xmlns:a16="http://schemas.microsoft.com/office/drawing/2014/main" id="{EF474D9B-6E19-48F1-A595-C261F9455F1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17AC991-F664-4767-B81D-F5900415E04F}" type="slidenum">
              <a:rPr lang="en-US" altLang="en-US" sz="800" b="0">
                <a:solidFill>
                  <a:schemeClr val="bg1">
                    <a:lumMod val="50000"/>
                  </a:schemeClr>
                </a:solidFill>
              </a:rPr>
              <a:pPr>
                <a:spcBef>
                  <a:spcPct val="0"/>
                </a:spcBef>
                <a:buFontTx/>
                <a:buNone/>
                <a:defRPr/>
              </a:pPr>
              <a:t>48</a:t>
            </a:fld>
            <a:endParaRPr lang="en-US" altLang="en-US" sz="800" b="0">
              <a:solidFill>
                <a:schemeClr val="bg1">
                  <a:lumMod val="50000"/>
                </a:schemeClr>
              </a:solidFill>
            </a:endParaRPr>
          </a:p>
        </p:txBody>
      </p:sp>
      <p:sp>
        <p:nvSpPr>
          <p:cNvPr id="219139" name="Rectangle 5">
            <a:extLst>
              <a:ext uri="{FF2B5EF4-FFF2-40B4-BE49-F238E27FC236}">
                <a16:creationId xmlns:a16="http://schemas.microsoft.com/office/drawing/2014/main" id="{B70D2C62-B4A6-4EC6-BEC8-E27237CE3329}"/>
              </a:ext>
            </a:extLst>
          </p:cNvPr>
          <p:cNvSpPr>
            <a:spLocks noGrp="1" noChangeArrowheads="1"/>
          </p:cNvSpPr>
          <p:nvPr>
            <p:ph type="title"/>
          </p:nvPr>
        </p:nvSpPr>
        <p:spPr>
          <a:xfrm>
            <a:off x="657225" y="522288"/>
            <a:ext cx="7429500" cy="690562"/>
          </a:xfrm>
        </p:spPr>
        <p:txBody>
          <a:bodyPr/>
          <a:lstStyle/>
          <a:p>
            <a:r>
              <a:rPr lang="en-US" altLang="en-US" sz="3600"/>
              <a:t>C4. Participants </a:t>
            </a:r>
          </a:p>
        </p:txBody>
      </p:sp>
      <p:sp>
        <p:nvSpPr>
          <p:cNvPr id="64516" name="Rectangle 3">
            <a:extLst>
              <a:ext uri="{FF2B5EF4-FFF2-40B4-BE49-F238E27FC236}">
                <a16:creationId xmlns:a16="http://schemas.microsoft.com/office/drawing/2014/main" id="{517688F0-50AC-4DF5-B3F1-E8893A990729}"/>
              </a:ext>
            </a:extLst>
          </p:cNvPr>
          <p:cNvSpPr>
            <a:spLocks noGrp="1" noChangeArrowheads="1"/>
          </p:cNvSpPr>
          <p:nvPr>
            <p:ph idx="4294967295"/>
          </p:nvPr>
        </p:nvSpPr>
        <p:spPr>
          <a:xfrm>
            <a:off x="657225" y="1460500"/>
            <a:ext cx="6048375" cy="4330700"/>
          </a:xfrm>
        </p:spPr>
        <p:txBody>
          <a:bodyPr rtlCol="0">
            <a:normAutofit/>
          </a:bodyPr>
          <a:lstStyle/>
          <a:p>
            <a:pPr fontAlgn="auto">
              <a:spcAft>
                <a:spcPts val="0"/>
              </a:spcAft>
              <a:buFont typeface="Wingdings" panose="05000000000000000000" pitchFamily="2" charset="2"/>
              <a:buNone/>
              <a:defRPr/>
            </a:pPr>
            <a:r>
              <a:rPr lang="en-US" altLang="en-US" sz="2600" dirty="0">
                <a:solidFill>
                  <a:srgbClr val="009383"/>
                </a:solidFill>
              </a:rPr>
              <a:t>Working Meeting </a:t>
            </a:r>
            <a:r>
              <a:rPr lang="en-US" altLang="en-US" sz="2600" b="0" dirty="0">
                <a:solidFill>
                  <a:schemeClr val="tx1"/>
                </a:solidFill>
              </a:rPr>
              <a:t>- As a group: </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Represent </a:t>
            </a:r>
            <a:r>
              <a:rPr lang="en-US" altLang="en-US" sz="2400" dirty="0">
                <a:solidFill>
                  <a:srgbClr val="009383"/>
                </a:solidFill>
              </a:rPr>
              <a:t>diverse</a:t>
            </a:r>
            <a:r>
              <a:rPr lang="en-US" altLang="en-US" sz="2400" b="0" dirty="0">
                <a:solidFill>
                  <a:schemeClr val="tx1"/>
                </a:solidFill>
              </a:rPr>
              <a:t> communication styles.</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Be </a:t>
            </a:r>
            <a:r>
              <a:rPr lang="en-US" altLang="en-US" sz="2400" dirty="0">
                <a:solidFill>
                  <a:srgbClr val="009383"/>
                </a:solidFill>
              </a:rPr>
              <a:t>knowledgeable</a:t>
            </a:r>
            <a:r>
              <a:rPr lang="en-US" altLang="en-US" sz="2400" b="0" dirty="0">
                <a:solidFill>
                  <a:schemeClr val="tx1"/>
                </a:solidFill>
              </a:rPr>
              <a:t> of all relevant activities under study.</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Be </a:t>
            </a:r>
            <a:r>
              <a:rPr lang="en-US" altLang="en-US" sz="2400" dirty="0">
                <a:solidFill>
                  <a:srgbClr val="009383"/>
                </a:solidFill>
              </a:rPr>
              <a:t>cross-functional </a:t>
            </a:r>
            <a:r>
              <a:rPr lang="en-US" altLang="en-US" sz="2400" b="0" dirty="0">
                <a:solidFill>
                  <a:schemeClr val="tx1"/>
                </a:solidFill>
              </a:rPr>
              <a:t>and representative of all groups with a major stake in the outcome.</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Be drawn from </a:t>
            </a:r>
            <a:r>
              <a:rPr lang="en-US" altLang="en-US" sz="2400" dirty="0">
                <a:solidFill>
                  <a:srgbClr val="009383"/>
                </a:solidFill>
              </a:rPr>
              <a:t>various levels </a:t>
            </a:r>
            <a:r>
              <a:rPr lang="en-US" altLang="en-US" sz="2400" b="0" dirty="0">
                <a:solidFill>
                  <a:schemeClr val="tx1"/>
                </a:solidFill>
              </a:rPr>
              <a:t>within the organization structure.	</a:t>
            </a:r>
          </a:p>
        </p:txBody>
      </p:sp>
      <p:pic>
        <p:nvPicPr>
          <p:cNvPr id="6" name="Picture 5">
            <a:extLst>
              <a:ext uri="{FF2B5EF4-FFF2-40B4-BE49-F238E27FC236}">
                <a16:creationId xmlns:a16="http://schemas.microsoft.com/office/drawing/2014/main" id="{0015F477-C289-4FF5-BC81-671C2C31BFBD}"/>
              </a:ext>
            </a:extLst>
          </p:cNvPr>
          <p:cNvPicPr>
            <a:picLocks noChangeAspect="1"/>
          </p:cNvPicPr>
          <p:nvPr/>
        </p:nvPicPr>
        <p:blipFill>
          <a:blip r:embed="rId3" cstate="print"/>
          <a:srcRect l="12176"/>
          <a:stretch>
            <a:fillRect/>
          </a:stretch>
        </p:blipFill>
        <p:spPr>
          <a:xfrm>
            <a:off x="6553200" y="2590800"/>
            <a:ext cx="4495800" cy="3406708"/>
          </a:xfrm>
          <a:prstGeom prst="rect">
            <a:avLst/>
          </a:prstGeom>
          <a:effectLst>
            <a:softEdge rad="127000"/>
          </a:effectLst>
        </p:spPr>
      </p:pic>
      <p:sp>
        <p:nvSpPr>
          <p:cNvPr id="8" name="TextBox 7">
            <a:extLst>
              <a:ext uri="{FF2B5EF4-FFF2-40B4-BE49-F238E27FC236}">
                <a16:creationId xmlns:a16="http://schemas.microsoft.com/office/drawing/2014/main" id="{2AD95E92-91D7-4AF3-A0BF-104D3420980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7" name="TextBox 6">
            <a:extLst>
              <a:ext uri="{FF2B5EF4-FFF2-40B4-BE49-F238E27FC236}">
                <a16:creationId xmlns:a16="http://schemas.microsoft.com/office/drawing/2014/main" id="{E1A00E5B-C991-42CD-8DC2-6DB6A0E6F47A}"/>
              </a:ext>
            </a:extLst>
          </p:cNvPr>
          <p:cNvSpPr txBox="1"/>
          <p:nvPr/>
        </p:nvSpPr>
        <p:spPr>
          <a:xfrm>
            <a:off x="11548982" y="44196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51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451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451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45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Number Placeholder 4">
            <a:extLst>
              <a:ext uri="{FF2B5EF4-FFF2-40B4-BE49-F238E27FC236}">
                <a16:creationId xmlns:a16="http://schemas.microsoft.com/office/drawing/2014/main" id="{7C6FD912-6499-4FFD-855C-D7643744042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030E07F-7362-4358-B66C-1CA341842B63}" type="slidenum">
              <a:rPr lang="en-US" altLang="en-US" sz="800" b="0">
                <a:solidFill>
                  <a:schemeClr val="bg1">
                    <a:lumMod val="50000"/>
                  </a:schemeClr>
                </a:solidFill>
              </a:rPr>
              <a:pPr>
                <a:spcBef>
                  <a:spcPct val="0"/>
                </a:spcBef>
                <a:buFontTx/>
                <a:buNone/>
                <a:defRPr/>
              </a:pPr>
              <a:t>49</a:t>
            </a:fld>
            <a:endParaRPr lang="en-US" altLang="en-US" sz="800" b="0">
              <a:solidFill>
                <a:schemeClr val="bg1">
                  <a:lumMod val="50000"/>
                </a:schemeClr>
              </a:solidFill>
            </a:endParaRPr>
          </a:p>
        </p:txBody>
      </p:sp>
      <p:sp>
        <p:nvSpPr>
          <p:cNvPr id="221187" name="Rectangle 8">
            <a:extLst>
              <a:ext uri="{FF2B5EF4-FFF2-40B4-BE49-F238E27FC236}">
                <a16:creationId xmlns:a16="http://schemas.microsoft.com/office/drawing/2014/main" id="{ED7C5D3A-F37F-40BB-BF27-EE4C4BD34DDA}"/>
              </a:ext>
            </a:extLst>
          </p:cNvPr>
          <p:cNvSpPr>
            <a:spLocks noGrp="1" noChangeArrowheads="1"/>
          </p:cNvSpPr>
          <p:nvPr>
            <p:ph type="title"/>
          </p:nvPr>
        </p:nvSpPr>
        <p:spPr>
          <a:xfrm>
            <a:off x="657225" y="522288"/>
            <a:ext cx="7429500" cy="690562"/>
          </a:xfrm>
        </p:spPr>
        <p:txBody>
          <a:bodyPr/>
          <a:lstStyle/>
          <a:p>
            <a:r>
              <a:rPr lang="en-US" altLang="en-US" sz="3600"/>
              <a:t>C4. Participants </a:t>
            </a:r>
          </a:p>
        </p:txBody>
      </p:sp>
      <p:sp>
        <p:nvSpPr>
          <p:cNvPr id="619523" name="Rectangle 3">
            <a:extLst>
              <a:ext uri="{FF2B5EF4-FFF2-40B4-BE49-F238E27FC236}">
                <a16:creationId xmlns:a16="http://schemas.microsoft.com/office/drawing/2014/main" id="{CDD33AEB-8396-4EB8-8250-E47C8B879FCD}"/>
              </a:ext>
            </a:extLst>
          </p:cNvPr>
          <p:cNvSpPr>
            <a:spLocks noGrp="1" noChangeArrowheads="1"/>
          </p:cNvSpPr>
          <p:nvPr>
            <p:ph type="body" sz="quarter" idx="4294967295"/>
          </p:nvPr>
        </p:nvSpPr>
        <p:spPr>
          <a:xfrm>
            <a:off x="657225" y="1757363"/>
            <a:ext cx="7343775" cy="3962400"/>
          </a:xfrm>
        </p:spPr>
        <p:txBody>
          <a:bodyPr rtlCol="0">
            <a:normAutofit/>
          </a:bodyPr>
          <a:lstStyle/>
          <a:p>
            <a:pPr fontAlgn="auto">
              <a:spcBef>
                <a:spcPct val="0"/>
              </a:spcBef>
              <a:spcAft>
                <a:spcPts val="0"/>
              </a:spcAft>
              <a:buFont typeface="Wingdings" panose="05000000000000000000" pitchFamily="2" charset="2"/>
              <a:buNone/>
              <a:defRPr/>
            </a:pPr>
            <a:r>
              <a:rPr lang="en-US" altLang="en-US" sz="2600" dirty="0">
                <a:solidFill>
                  <a:srgbClr val="009383"/>
                </a:solidFill>
              </a:rPr>
              <a:t>Questions to Answer</a:t>
            </a:r>
          </a:p>
          <a:p>
            <a:pPr marL="342900" indent="-342900" fontAlgn="auto">
              <a:spcBef>
                <a:spcPts val="600"/>
              </a:spcBef>
              <a:spcAft>
                <a:spcPts val="0"/>
              </a:spcAft>
              <a:buClr>
                <a:srgbClr val="009383"/>
              </a:buClr>
              <a:buFont typeface="Arial" panose="020B0604020202020204" pitchFamily="34" charset="0"/>
              <a:buChar char="•"/>
              <a:defRPr/>
            </a:pPr>
            <a:r>
              <a:rPr lang="en-US" altLang="en-US" sz="2400" b="0" dirty="0">
                <a:solidFill>
                  <a:schemeClr val="tx1"/>
                </a:solidFill>
              </a:rPr>
              <a:t>Who are the people who will be affected by the decision?</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b="0" dirty="0">
                <a:solidFill>
                  <a:schemeClr val="tx1"/>
                </a:solidFill>
              </a:rPr>
              <a:t>What level of involvement should they have in the process?</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b="0" dirty="0">
                <a:solidFill>
                  <a:schemeClr val="tx1"/>
                </a:solidFill>
              </a:rPr>
              <a:t>Whose perspectives, involvement, and buy-in are so critical that they should be at the table or represented by someone who is?</a:t>
            </a:r>
          </a:p>
        </p:txBody>
      </p:sp>
      <p:sp>
        <p:nvSpPr>
          <p:cNvPr id="6" name="TextBox 5">
            <a:extLst>
              <a:ext uri="{FF2B5EF4-FFF2-40B4-BE49-F238E27FC236}">
                <a16:creationId xmlns:a16="http://schemas.microsoft.com/office/drawing/2014/main" id="{BCBD7FD6-3A3A-43BE-BF37-B1C4FCC0F11A}"/>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9523">
                                            <p:txEl>
                                              <p:pRg st="0" end="0"/>
                                            </p:txEl>
                                          </p:spTgt>
                                        </p:tgtEl>
                                        <p:attrNameLst>
                                          <p:attrName>style.visibility</p:attrName>
                                        </p:attrNameLst>
                                      </p:cBhvr>
                                      <p:to>
                                        <p:strVal val="visible"/>
                                      </p:to>
                                    </p:set>
                                    <p:anim calcmode="lin" valueType="num">
                                      <p:cBhvr>
                                        <p:cTn id="7" dur="500" fill="hold"/>
                                        <p:tgtEl>
                                          <p:spTgt spid="6195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952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9523">
                                            <p:txEl>
                                              <p:pRg st="1" end="1"/>
                                            </p:txEl>
                                          </p:spTgt>
                                        </p:tgtEl>
                                        <p:attrNameLst>
                                          <p:attrName>style.visibility</p:attrName>
                                        </p:attrNameLst>
                                      </p:cBhvr>
                                      <p:to>
                                        <p:strVal val="visible"/>
                                      </p:to>
                                    </p:set>
                                    <p:anim calcmode="lin" valueType="num">
                                      <p:cBhvr>
                                        <p:cTn id="13" dur="500" fill="hold"/>
                                        <p:tgtEl>
                                          <p:spTgt spid="61952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952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19523">
                                            <p:txEl>
                                              <p:pRg st="2" end="2"/>
                                            </p:txEl>
                                          </p:spTgt>
                                        </p:tgtEl>
                                        <p:attrNameLst>
                                          <p:attrName>style.visibility</p:attrName>
                                        </p:attrNameLst>
                                      </p:cBhvr>
                                      <p:to>
                                        <p:strVal val="visible"/>
                                      </p:to>
                                    </p:set>
                                    <p:anim calcmode="lin" valueType="num">
                                      <p:cBhvr>
                                        <p:cTn id="19" dur="500" fill="hold"/>
                                        <p:tgtEl>
                                          <p:spTgt spid="61952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952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19523">
                                            <p:txEl>
                                              <p:pRg st="3" end="3"/>
                                            </p:txEl>
                                          </p:spTgt>
                                        </p:tgtEl>
                                        <p:attrNameLst>
                                          <p:attrName>style.visibility</p:attrName>
                                        </p:attrNameLst>
                                      </p:cBhvr>
                                      <p:to>
                                        <p:strVal val="visible"/>
                                      </p:to>
                                    </p:set>
                                    <p:anim calcmode="lin" valueType="num">
                                      <p:cBhvr>
                                        <p:cTn id="25" dur="500" fill="hold"/>
                                        <p:tgtEl>
                                          <p:spTgt spid="61952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1952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52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074" name="Group 36">
            <a:extLst>
              <a:ext uri="{FF2B5EF4-FFF2-40B4-BE49-F238E27FC236}">
                <a16:creationId xmlns:a16="http://schemas.microsoft.com/office/drawing/2014/main" id="{2C831B7B-B5DB-42D9-969D-95B7220103E9}"/>
              </a:ext>
            </a:extLst>
          </p:cNvPr>
          <p:cNvGrpSpPr>
            <a:grpSpLocks/>
          </p:cNvGrpSpPr>
          <p:nvPr/>
        </p:nvGrpSpPr>
        <p:grpSpPr bwMode="auto">
          <a:xfrm>
            <a:off x="3429000" y="1676400"/>
            <a:ext cx="5181600" cy="4876800"/>
            <a:chOff x="2289048" y="1676400"/>
            <a:chExt cx="5181600" cy="4876800"/>
          </a:xfrm>
        </p:grpSpPr>
        <p:grpSp>
          <p:nvGrpSpPr>
            <p:cNvPr id="131078" name="Group 49">
              <a:extLst>
                <a:ext uri="{FF2B5EF4-FFF2-40B4-BE49-F238E27FC236}">
                  <a16:creationId xmlns:a16="http://schemas.microsoft.com/office/drawing/2014/main" id="{B2FD448E-5F6C-4908-A4A9-8359FC85D751}"/>
                </a:ext>
              </a:extLst>
            </p:cNvPr>
            <p:cNvGrpSpPr>
              <a:grpSpLocks/>
            </p:cNvGrpSpPr>
            <p:nvPr/>
          </p:nvGrpSpPr>
          <p:grpSpPr bwMode="auto">
            <a:xfrm>
              <a:off x="2289048" y="1676400"/>
              <a:ext cx="5181600" cy="4876800"/>
              <a:chOff x="2289048" y="1676400"/>
              <a:chExt cx="5181600" cy="4876800"/>
            </a:xfrm>
          </p:grpSpPr>
          <p:sp>
            <p:nvSpPr>
              <p:cNvPr id="43" name="Rounded Rectangle 42">
                <a:extLst>
                  <a:ext uri="{FF2B5EF4-FFF2-40B4-BE49-F238E27FC236}">
                    <a16:creationId xmlns:a16="http://schemas.microsoft.com/office/drawing/2014/main" id="{5C0B8C43-8894-477E-A33A-BC7C95E02796}"/>
                  </a:ext>
                </a:extLst>
              </p:cNvPr>
              <p:cNvSpPr/>
              <p:nvPr/>
            </p:nvSpPr>
            <p:spPr>
              <a:xfrm>
                <a:off x="2289048" y="1752600"/>
                <a:ext cx="11430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RIGHTS</a:t>
                </a:r>
                <a:endParaRPr lang="en-US" altLang="en-US" sz="1800" b="0" dirty="0">
                  <a:solidFill>
                    <a:schemeClr val="tx1"/>
                  </a:solidFill>
                  <a:latin typeface="Arial" panose="020B0604020202020204" pitchFamily="34" charset="0"/>
                  <a:cs typeface="Arial" panose="020B0604020202020204" pitchFamily="34" charset="0"/>
                </a:endParaRPr>
              </a:p>
            </p:txBody>
          </p:sp>
          <p:sp>
            <p:nvSpPr>
              <p:cNvPr id="44" name="Rounded Rectangle 43">
                <a:extLst>
                  <a:ext uri="{FF2B5EF4-FFF2-40B4-BE49-F238E27FC236}">
                    <a16:creationId xmlns:a16="http://schemas.microsoft.com/office/drawing/2014/main" id="{0FA969DF-8B9C-446F-A77A-C804955D6913}"/>
                  </a:ext>
                </a:extLst>
              </p:cNvPr>
              <p:cNvSpPr/>
              <p:nvPr/>
            </p:nvSpPr>
            <p:spPr>
              <a:xfrm>
                <a:off x="6327648" y="1752600"/>
                <a:ext cx="11430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VISION</a:t>
                </a:r>
                <a:endParaRPr lang="en-US" altLang="en-US" sz="1800" b="0" dirty="0">
                  <a:solidFill>
                    <a:schemeClr val="tx1"/>
                  </a:solidFill>
                  <a:latin typeface="Arial" panose="020B0604020202020204" pitchFamily="34" charset="0"/>
                  <a:cs typeface="Arial" panose="020B0604020202020204" pitchFamily="34" charset="0"/>
                </a:endParaRPr>
              </a:p>
            </p:txBody>
          </p:sp>
          <p:sp>
            <p:nvSpPr>
              <p:cNvPr id="45" name="Rounded Rectangle 44">
                <a:extLst>
                  <a:ext uri="{FF2B5EF4-FFF2-40B4-BE49-F238E27FC236}">
                    <a16:creationId xmlns:a16="http://schemas.microsoft.com/office/drawing/2014/main" id="{323BA839-6352-4F31-A01B-EEE24F6E05A3}"/>
                  </a:ext>
                </a:extLst>
              </p:cNvPr>
              <p:cNvSpPr/>
              <p:nvPr/>
            </p:nvSpPr>
            <p:spPr>
              <a:xfrm>
                <a:off x="4000373" y="6096000"/>
                <a:ext cx="1828800" cy="457200"/>
              </a:xfrm>
              <a:prstGeom prst="roundRect">
                <a:avLst/>
              </a:prstGeom>
              <a:noFill/>
              <a:ln w="19050">
                <a:solidFill>
                  <a:srgbClr val="009383"/>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tx1"/>
                    </a:solidFill>
                    <a:latin typeface="Arial" panose="020B0604020202020204" pitchFamily="34" charset="0"/>
                    <a:cs typeface="Arial" panose="020B0604020202020204" pitchFamily="34" charset="0"/>
                  </a:rPr>
                  <a:t>MASTER PLAN</a:t>
                </a:r>
                <a:endParaRPr lang="en-US" altLang="en-US" sz="1800" b="0" dirty="0">
                  <a:solidFill>
                    <a:schemeClr val="tx1"/>
                  </a:solidFill>
                  <a:latin typeface="Arial" panose="020B0604020202020204" pitchFamily="34" charset="0"/>
                  <a:cs typeface="Arial" panose="020B0604020202020204" pitchFamily="34" charset="0"/>
                </a:endParaRPr>
              </a:p>
            </p:txBody>
          </p:sp>
          <p:grpSp>
            <p:nvGrpSpPr>
              <p:cNvPr id="131086" name="Group 42">
                <a:extLst>
                  <a:ext uri="{FF2B5EF4-FFF2-40B4-BE49-F238E27FC236}">
                    <a16:creationId xmlns:a16="http://schemas.microsoft.com/office/drawing/2014/main" id="{96CED6AE-861D-4513-98DD-B97D55A3CE9C}"/>
                  </a:ext>
                </a:extLst>
              </p:cNvPr>
              <p:cNvGrpSpPr>
                <a:grpSpLocks/>
              </p:cNvGrpSpPr>
              <p:nvPr/>
            </p:nvGrpSpPr>
            <p:grpSpPr bwMode="auto">
              <a:xfrm>
                <a:off x="2743073" y="1676400"/>
                <a:ext cx="4343400" cy="4343400"/>
                <a:chOff x="2743073" y="1676400"/>
                <a:chExt cx="4343400" cy="4343400"/>
              </a:xfrm>
            </p:grpSpPr>
            <p:sp>
              <p:nvSpPr>
                <p:cNvPr id="47" name="Oval 46">
                  <a:extLst>
                    <a:ext uri="{FF2B5EF4-FFF2-40B4-BE49-F238E27FC236}">
                      <a16:creationId xmlns:a16="http://schemas.microsoft.com/office/drawing/2014/main" id="{BB07905C-A25B-4CF3-89F0-6EB842FD702F}"/>
                    </a:ext>
                  </a:extLst>
                </p:cNvPr>
                <p:cNvSpPr/>
                <p:nvPr/>
              </p:nvSpPr>
              <p:spPr>
                <a:xfrm>
                  <a:off x="2743073" y="1676400"/>
                  <a:ext cx="4343400" cy="434340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48" name="Rounded Rectangle 47">
                  <a:extLst>
                    <a:ext uri="{FF2B5EF4-FFF2-40B4-BE49-F238E27FC236}">
                      <a16:creationId xmlns:a16="http://schemas.microsoft.com/office/drawing/2014/main" id="{DA3BC87A-C537-4D2D-A43A-560EB4A4E3F0}"/>
                    </a:ext>
                  </a:extLst>
                </p:cNvPr>
                <p:cNvSpPr/>
                <p:nvPr/>
              </p:nvSpPr>
              <p:spPr>
                <a:xfrm>
                  <a:off x="4381373" y="1776413"/>
                  <a:ext cx="9906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Prepare</a:t>
                  </a:r>
                  <a:br>
                    <a:rPr lang="en-US" altLang="en-US" sz="14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for the Meeting</a:t>
                  </a:r>
                </a:p>
              </p:txBody>
            </p:sp>
            <p:sp>
              <p:nvSpPr>
                <p:cNvPr id="49" name="Rounded Rectangle 48">
                  <a:extLst>
                    <a:ext uri="{FF2B5EF4-FFF2-40B4-BE49-F238E27FC236}">
                      <a16:creationId xmlns:a16="http://schemas.microsoft.com/office/drawing/2014/main" id="{2D170419-F53F-4A08-B9D6-1CB175752A1B}"/>
                    </a:ext>
                  </a:extLst>
                </p:cNvPr>
                <p:cNvSpPr/>
                <p:nvPr/>
              </p:nvSpPr>
              <p:spPr>
                <a:xfrm>
                  <a:off x="4457573" y="4992688"/>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Run</a:t>
                  </a:r>
                  <a:br>
                    <a:rPr lang="en-US" altLang="en-US" sz="16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the Meeting</a:t>
                  </a:r>
                </a:p>
              </p:txBody>
            </p:sp>
            <p:sp>
              <p:nvSpPr>
                <p:cNvPr id="50" name="Oval 49">
                  <a:extLst>
                    <a:ext uri="{FF2B5EF4-FFF2-40B4-BE49-F238E27FC236}">
                      <a16:creationId xmlns:a16="http://schemas.microsoft.com/office/drawing/2014/main" id="{613D7EB6-3459-4819-B622-E5F4717D4B72}"/>
                    </a:ext>
                  </a:extLst>
                </p:cNvPr>
                <p:cNvSpPr/>
                <p:nvPr/>
              </p:nvSpPr>
              <p:spPr>
                <a:xfrm>
                  <a:off x="4330573" y="3276600"/>
                  <a:ext cx="1219200" cy="1143000"/>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800" dirty="0">
                      <a:solidFill>
                        <a:schemeClr val="bg1"/>
                      </a:solidFill>
                      <a:latin typeface="Arial" panose="020B0604020202020204" pitchFamily="34" charset="0"/>
                      <a:cs typeface="Arial" panose="020B0604020202020204" pitchFamily="34" charset="0"/>
                    </a:rPr>
                    <a:t>WHAT IF?</a:t>
                  </a:r>
                </a:p>
              </p:txBody>
            </p:sp>
            <p:sp>
              <p:nvSpPr>
                <p:cNvPr id="51" name="Rounded Rectangle 50">
                  <a:extLst>
                    <a:ext uri="{FF2B5EF4-FFF2-40B4-BE49-F238E27FC236}">
                      <a16:creationId xmlns:a16="http://schemas.microsoft.com/office/drawing/2014/main" id="{E2066682-82A3-4DDC-A786-52A612598285}"/>
                    </a:ext>
                  </a:extLst>
                </p:cNvPr>
                <p:cNvSpPr/>
                <p:nvPr/>
              </p:nvSpPr>
              <p:spPr>
                <a:xfrm>
                  <a:off x="2895473" y="3390900"/>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Close </a:t>
                  </a:r>
                </a:p>
                <a:p>
                  <a:pPr algn="ctr">
                    <a:defRPr/>
                  </a:pPr>
                  <a:r>
                    <a:rPr lang="en-US" altLang="en-US" sz="1200" b="0" dirty="0">
                      <a:solidFill>
                        <a:schemeClr val="bg1"/>
                      </a:solidFill>
                      <a:latin typeface="Arial" panose="020B0604020202020204" pitchFamily="34" charset="0"/>
                      <a:cs typeface="Arial" panose="020B0604020202020204" pitchFamily="34" charset="0"/>
                    </a:rPr>
                    <a:t>and Follow-up</a:t>
                  </a:r>
                </a:p>
              </p:txBody>
            </p:sp>
            <p:sp>
              <p:nvSpPr>
                <p:cNvPr id="52" name="Rounded Rectangle 51">
                  <a:extLst>
                    <a:ext uri="{FF2B5EF4-FFF2-40B4-BE49-F238E27FC236}">
                      <a16:creationId xmlns:a16="http://schemas.microsoft.com/office/drawing/2014/main" id="{707C1658-3170-481C-B488-FA263207E022}"/>
                    </a:ext>
                  </a:extLst>
                </p:cNvPr>
                <p:cNvSpPr/>
                <p:nvPr/>
              </p:nvSpPr>
              <p:spPr>
                <a:xfrm>
                  <a:off x="6019673" y="3390900"/>
                  <a:ext cx="914400" cy="914400"/>
                </a:xfrm>
                <a:prstGeom prst="round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ltLang="en-US" sz="1500" dirty="0">
                      <a:solidFill>
                        <a:schemeClr val="bg1"/>
                      </a:solidFill>
                      <a:latin typeface="Arial" panose="020B0604020202020204" pitchFamily="34" charset="0"/>
                      <a:cs typeface="Arial" panose="020B0604020202020204" pitchFamily="34" charset="0"/>
                    </a:rPr>
                    <a:t>Start</a:t>
                  </a:r>
                  <a:br>
                    <a:rPr lang="en-US" altLang="en-US" sz="1600" dirty="0">
                      <a:solidFill>
                        <a:schemeClr val="bg1"/>
                      </a:solidFill>
                      <a:latin typeface="Arial" panose="020B0604020202020204" pitchFamily="34" charset="0"/>
                      <a:cs typeface="Arial" panose="020B0604020202020204" pitchFamily="34" charset="0"/>
                    </a:rPr>
                  </a:br>
                  <a:r>
                    <a:rPr lang="en-US" altLang="en-US" sz="1200" b="0" dirty="0">
                      <a:solidFill>
                        <a:schemeClr val="bg1"/>
                      </a:solidFill>
                      <a:latin typeface="Arial" panose="020B0604020202020204" pitchFamily="34" charset="0"/>
                      <a:cs typeface="Arial" panose="020B0604020202020204" pitchFamily="34" charset="0"/>
                    </a:rPr>
                    <a:t>the Meeting</a:t>
                  </a:r>
                </a:p>
              </p:txBody>
            </p:sp>
            <p:cxnSp>
              <p:nvCxnSpPr>
                <p:cNvPr id="53" name="Straight Arrow Connector 52">
                  <a:extLst>
                    <a:ext uri="{FF2B5EF4-FFF2-40B4-BE49-F238E27FC236}">
                      <a16:creationId xmlns:a16="http://schemas.microsoft.com/office/drawing/2014/main" id="{9ADDA248-599C-4AA6-9122-E934DF067DB1}"/>
                    </a:ext>
                  </a:extLst>
                </p:cNvPr>
                <p:cNvCxnSpPr/>
                <p:nvPr/>
              </p:nvCxnSpPr>
              <p:spPr>
                <a:xfrm flipH="1">
                  <a:off x="3809873" y="3848100"/>
                  <a:ext cx="493713"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6D6BF96E-C3EE-4888-B850-67E3085FAB12}"/>
                    </a:ext>
                  </a:extLst>
                </p:cNvPr>
                <p:cNvCxnSpPr/>
                <p:nvPr/>
              </p:nvCxnSpPr>
              <p:spPr>
                <a:xfrm>
                  <a:off x="5513261" y="3848100"/>
                  <a:ext cx="495300"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48B5D3EA-7336-40BB-B0AE-0210C11D0601}"/>
                    </a:ext>
                  </a:extLst>
                </p:cNvPr>
                <p:cNvCxnSpPr/>
                <p:nvPr/>
              </p:nvCxnSpPr>
              <p:spPr>
                <a:xfrm rot="16200000">
                  <a:off x="4667916" y="2990057"/>
                  <a:ext cx="493713"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9E7FCCBF-3112-4FB3-82D0-F8BE9292E2FB}"/>
                    </a:ext>
                  </a:extLst>
                </p:cNvPr>
                <p:cNvCxnSpPr/>
                <p:nvPr/>
              </p:nvCxnSpPr>
              <p:spPr>
                <a:xfrm rot="5400000" flipV="1">
                  <a:off x="4667917" y="4706144"/>
                  <a:ext cx="493712" cy="0"/>
                </a:xfrm>
                <a:prstGeom prst="straightConnector1">
                  <a:avLst/>
                </a:prstGeom>
                <a:ln>
                  <a:solidFill>
                    <a:srgbClr val="F26522"/>
                  </a:solidFill>
                  <a:prstDash val="dash"/>
                  <a:tailEnd type="arrow"/>
                </a:ln>
                <a:effectLst/>
              </p:spPr>
              <p:style>
                <a:lnRef idx="2">
                  <a:schemeClr val="accent1"/>
                </a:lnRef>
                <a:fillRef idx="0">
                  <a:schemeClr val="accent1"/>
                </a:fillRef>
                <a:effectRef idx="1">
                  <a:schemeClr val="accent1"/>
                </a:effectRef>
                <a:fontRef idx="minor">
                  <a:schemeClr val="tx1"/>
                </a:fontRef>
              </p:style>
            </p:cxnSp>
          </p:grpSp>
        </p:grpSp>
        <p:sp>
          <p:nvSpPr>
            <p:cNvPr id="39" name="Bent Arrow 38">
              <a:extLst>
                <a:ext uri="{FF2B5EF4-FFF2-40B4-BE49-F238E27FC236}">
                  <a16:creationId xmlns:a16="http://schemas.microsoft.com/office/drawing/2014/main" id="{0F64E5FA-1564-4E7A-A2CE-3AC83954A89A}"/>
                </a:ext>
              </a:extLst>
            </p:cNvPr>
            <p:cNvSpPr/>
            <p:nvPr/>
          </p:nvSpPr>
          <p:spPr>
            <a:xfrm>
              <a:off x="3276473" y="2133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0" name="Bent Arrow 39">
              <a:extLst>
                <a:ext uri="{FF2B5EF4-FFF2-40B4-BE49-F238E27FC236}">
                  <a16:creationId xmlns:a16="http://schemas.microsoft.com/office/drawing/2014/main" id="{969F2135-11A4-4125-8100-B7BA93D3E43C}"/>
                </a:ext>
              </a:extLst>
            </p:cNvPr>
            <p:cNvSpPr/>
            <p:nvPr/>
          </p:nvSpPr>
          <p:spPr>
            <a:xfrm rot="5400000">
              <a:off x="5562473" y="2133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1" name="Bent Arrow 40">
              <a:extLst>
                <a:ext uri="{FF2B5EF4-FFF2-40B4-BE49-F238E27FC236}">
                  <a16:creationId xmlns:a16="http://schemas.microsoft.com/office/drawing/2014/main" id="{F17A83A2-D478-4D30-B4E4-FCDE20BAFB51}"/>
                </a:ext>
              </a:extLst>
            </p:cNvPr>
            <p:cNvSpPr/>
            <p:nvPr/>
          </p:nvSpPr>
          <p:spPr>
            <a:xfrm rot="16200000">
              <a:off x="3276473" y="4419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sp>
          <p:nvSpPr>
            <p:cNvPr id="42" name="Bent Arrow 41">
              <a:extLst>
                <a:ext uri="{FF2B5EF4-FFF2-40B4-BE49-F238E27FC236}">
                  <a16:creationId xmlns:a16="http://schemas.microsoft.com/office/drawing/2014/main" id="{6E49B66D-1095-4C7A-BA0A-5A4F1F621E99}"/>
                </a:ext>
              </a:extLst>
            </p:cNvPr>
            <p:cNvSpPr/>
            <p:nvPr/>
          </p:nvSpPr>
          <p:spPr>
            <a:xfrm flipH="1" flipV="1">
              <a:off x="5562473" y="4419600"/>
              <a:ext cx="990600" cy="1143000"/>
            </a:xfrm>
            <a:prstGeom prst="ben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chemeClr val="tx1"/>
                </a:solidFill>
                <a:latin typeface="Arial" panose="020B0604020202020204" pitchFamily="34" charset="0"/>
                <a:cs typeface="Arial" panose="020B0604020202020204" pitchFamily="34" charset="0"/>
              </a:endParaRPr>
            </a:p>
          </p:txBody>
        </p:sp>
      </p:grpSp>
      <p:sp>
        <p:nvSpPr>
          <p:cNvPr id="23556" name="Slide Number Placeholder 4">
            <a:extLst>
              <a:ext uri="{FF2B5EF4-FFF2-40B4-BE49-F238E27FC236}">
                <a16:creationId xmlns:a16="http://schemas.microsoft.com/office/drawing/2014/main" id="{9EB93774-D5DE-4DE8-B538-FA11B38910D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FA29B73-902C-4F16-9950-44D9210A7810}" type="slidenum">
              <a:rPr lang="en-US" altLang="en-US" sz="800" b="0">
                <a:solidFill>
                  <a:schemeClr val="bg1">
                    <a:lumMod val="50000"/>
                  </a:schemeClr>
                </a:solidFill>
              </a:rPr>
              <a:pPr>
                <a:spcBef>
                  <a:spcPct val="0"/>
                </a:spcBef>
                <a:buFontTx/>
                <a:buNone/>
                <a:defRPr/>
              </a:pPr>
              <a:t>5</a:t>
            </a:fld>
            <a:endParaRPr lang="en-US" altLang="en-US" sz="800" b="0">
              <a:solidFill>
                <a:schemeClr val="bg1">
                  <a:lumMod val="50000"/>
                </a:schemeClr>
              </a:solidFill>
            </a:endParaRPr>
          </a:p>
        </p:txBody>
      </p:sp>
      <p:sp>
        <p:nvSpPr>
          <p:cNvPr id="131076" name="Rectangle 4">
            <a:extLst>
              <a:ext uri="{FF2B5EF4-FFF2-40B4-BE49-F238E27FC236}">
                <a16:creationId xmlns:a16="http://schemas.microsoft.com/office/drawing/2014/main" id="{0A474C75-558F-43E9-A6AC-7689AC011E32}"/>
              </a:ext>
            </a:extLst>
          </p:cNvPr>
          <p:cNvSpPr>
            <a:spLocks noGrp="1" noChangeArrowheads="1"/>
          </p:cNvSpPr>
          <p:nvPr>
            <p:ph type="title"/>
          </p:nvPr>
        </p:nvSpPr>
        <p:spPr>
          <a:xfrm>
            <a:off x="657225" y="522288"/>
            <a:ext cx="7429500" cy="690562"/>
          </a:xfrm>
        </p:spPr>
        <p:txBody>
          <a:bodyPr/>
          <a:lstStyle/>
          <a:p>
            <a:r>
              <a:rPr lang="en-US" altLang="en-US" sz="3600"/>
              <a:t>A1. Session Objectives</a:t>
            </a:r>
          </a:p>
        </p:txBody>
      </p:sp>
      <p:sp>
        <p:nvSpPr>
          <p:cNvPr id="23558" name="Rectangle 5">
            <a:extLst>
              <a:ext uri="{FF2B5EF4-FFF2-40B4-BE49-F238E27FC236}">
                <a16:creationId xmlns:a16="http://schemas.microsoft.com/office/drawing/2014/main" id="{0274E137-5846-4840-BD9F-ACDA551DDC05}"/>
              </a:ext>
            </a:extLst>
          </p:cNvPr>
          <p:cNvSpPr>
            <a:spLocks noGrp="1" noChangeArrowheads="1"/>
          </p:cNvSpPr>
          <p:nvPr>
            <p:ph idx="4294967295"/>
          </p:nvPr>
        </p:nvSpPr>
        <p:spPr>
          <a:xfrm>
            <a:off x="657226" y="1318772"/>
            <a:ext cx="10467974" cy="2743200"/>
          </a:xfrm>
        </p:spPr>
        <p:txBody>
          <a:bodyPr rtlCol="0">
            <a:normAutofit/>
          </a:bodyPr>
          <a:lstStyle/>
          <a:p>
            <a:pPr marL="609600" indent="-609600" fontAlgn="auto">
              <a:spcBef>
                <a:spcPct val="30000"/>
              </a:spcBef>
              <a:spcAft>
                <a:spcPts val="0"/>
              </a:spcAft>
              <a:defRPr/>
            </a:pPr>
            <a:r>
              <a:rPr lang="en-US" altLang="en-US" sz="2400" b="0" dirty="0">
                <a:solidFill>
                  <a:schemeClr val="tx1"/>
                </a:solidFill>
              </a:rPr>
              <a:t>Identify the typical problems with meetings and strategies for avoiding them.</a:t>
            </a:r>
          </a:p>
          <a:p>
            <a:pPr marL="609600" indent="-609600" fontAlgn="auto">
              <a:spcBef>
                <a:spcPct val="30000"/>
              </a:spcBef>
              <a:spcAft>
                <a:spcPts val="0"/>
              </a:spcAft>
              <a:defRPr/>
            </a:pPr>
            <a:r>
              <a:rPr lang="en-US" altLang="en-US" sz="2600" dirty="0">
                <a:solidFill>
                  <a:srgbClr val="009383"/>
                </a:solidFill>
                <a:highlight>
                  <a:srgbClr val="FFEFFF"/>
                </a:highlight>
              </a:rPr>
              <a:t>Learn the </a:t>
            </a:r>
            <a:r>
              <a:rPr lang="en-US" altLang="en-US" sz="2600" i="1" dirty="0">
                <a:solidFill>
                  <a:srgbClr val="009383"/>
                </a:solidFill>
                <a:highlight>
                  <a:srgbClr val="FFEFFF"/>
                </a:highlight>
              </a:rPr>
              <a:t>Masterful Meetings </a:t>
            </a:r>
            <a:r>
              <a:rPr lang="en-US" altLang="en-US" sz="2600" dirty="0">
                <a:solidFill>
                  <a:srgbClr val="009383"/>
                </a:solidFill>
                <a:highlight>
                  <a:srgbClr val="FFEFFF"/>
                </a:highlight>
              </a:rPr>
              <a:t>framework. </a:t>
            </a: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Slide Number Placeholder 4">
            <a:extLst>
              <a:ext uri="{FF2B5EF4-FFF2-40B4-BE49-F238E27FC236}">
                <a16:creationId xmlns:a16="http://schemas.microsoft.com/office/drawing/2014/main" id="{586EB91D-ACEC-451C-8CAD-11806C6A9A6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83CCEA2-6E0E-4E62-BE58-CD06B7168AE3}" type="slidenum">
              <a:rPr lang="en-US" altLang="en-US" sz="800" b="0">
                <a:solidFill>
                  <a:schemeClr val="bg1">
                    <a:lumMod val="50000"/>
                  </a:schemeClr>
                </a:solidFill>
              </a:rPr>
              <a:pPr>
                <a:spcBef>
                  <a:spcPct val="0"/>
                </a:spcBef>
                <a:buFontTx/>
                <a:buNone/>
                <a:defRPr/>
              </a:pPr>
              <a:t>50</a:t>
            </a:fld>
            <a:endParaRPr lang="en-US" altLang="en-US" sz="800" b="0">
              <a:solidFill>
                <a:schemeClr val="bg1">
                  <a:lumMod val="50000"/>
                </a:schemeClr>
              </a:solidFill>
            </a:endParaRPr>
          </a:p>
        </p:txBody>
      </p:sp>
      <p:sp>
        <p:nvSpPr>
          <p:cNvPr id="223235" name="Rectangle 2">
            <a:extLst>
              <a:ext uri="{FF2B5EF4-FFF2-40B4-BE49-F238E27FC236}">
                <a16:creationId xmlns:a16="http://schemas.microsoft.com/office/drawing/2014/main" id="{1E617D69-C13E-4103-B883-F62677BFD9F5}"/>
              </a:ext>
            </a:extLst>
          </p:cNvPr>
          <p:cNvSpPr>
            <a:spLocks noGrp="1" noChangeArrowheads="1"/>
          </p:cNvSpPr>
          <p:nvPr>
            <p:ph type="title"/>
          </p:nvPr>
        </p:nvSpPr>
        <p:spPr>
          <a:xfrm>
            <a:off x="657225" y="522288"/>
            <a:ext cx="7429500" cy="690562"/>
          </a:xfrm>
        </p:spPr>
        <p:txBody>
          <a:bodyPr/>
          <a:lstStyle/>
          <a:p>
            <a:r>
              <a:rPr lang="en-US" altLang="en-US" sz="3600"/>
              <a:t>C5. Probable Issues</a:t>
            </a:r>
          </a:p>
        </p:txBody>
      </p:sp>
      <p:graphicFrame>
        <p:nvGraphicFramePr>
          <p:cNvPr id="5" name="Content Placeholder 4">
            <a:extLst>
              <a:ext uri="{FF2B5EF4-FFF2-40B4-BE49-F238E27FC236}">
                <a16:creationId xmlns:a16="http://schemas.microsoft.com/office/drawing/2014/main" id="{3BBDE9B7-41C4-42C6-B378-691720168090}"/>
              </a:ext>
            </a:extLst>
          </p:cNvPr>
          <p:cNvGraphicFramePr>
            <a:graphicFrameLocks/>
          </p:cNvGraphicFramePr>
          <p:nvPr/>
        </p:nvGraphicFramePr>
        <p:xfrm>
          <a:off x="657225" y="1479550"/>
          <a:ext cx="11001375" cy="4884738"/>
        </p:xfrm>
        <a:graphic>
          <a:graphicData uri="http://schemas.openxmlformats.org/drawingml/2006/table">
            <a:tbl>
              <a:tblPr firstRow="1" bandRow="1">
                <a:tableStyleId>{5C22544A-7EE6-4342-B048-85BDC9FD1C3A}</a:tableStyleId>
              </a:tblPr>
              <a:tblGrid>
                <a:gridCol w="2700042">
                  <a:extLst>
                    <a:ext uri="{9D8B030D-6E8A-4147-A177-3AD203B41FA5}">
                      <a16:colId xmlns:a16="http://schemas.microsoft.com/office/drawing/2014/main" val="20000"/>
                    </a:ext>
                  </a:extLst>
                </a:gridCol>
                <a:gridCol w="4631458">
                  <a:extLst>
                    <a:ext uri="{9D8B030D-6E8A-4147-A177-3AD203B41FA5}">
                      <a16:colId xmlns:a16="http://schemas.microsoft.com/office/drawing/2014/main" val="20001"/>
                    </a:ext>
                  </a:extLst>
                </a:gridCol>
                <a:gridCol w="3669875">
                  <a:extLst>
                    <a:ext uri="{9D8B030D-6E8A-4147-A177-3AD203B41FA5}">
                      <a16:colId xmlns:a16="http://schemas.microsoft.com/office/drawing/2014/main" val="20002"/>
                    </a:ext>
                  </a:extLst>
                </a:gridCol>
              </a:tblGrid>
              <a:tr h="617603">
                <a:tc>
                  <a:txBody>
                    <a:bodyPr/>
                    <a:lstStyle/>
                    <a:p>
                      <a:pPr algn="ctr"/>
                      <a:r>
                        <a:rPr lang="en-US" sz="2200" dirty="0">
                          <a:latin typeface="Arial" panose="020B0604020202020204" pitchFamily="34" charset="0"/>
                          <a:cs typeface="Arial" panose="020B0604020202020204" pitchFamily="34" charset="0"/>
                        </a:rPr>
                        <a:t>TYPE</a:t>
                      </a:r>
                    </a:p>
                  </a:txBody>
                  <a:tcPr marT="45669" marB="45669" anchor="ctr">
                    <a:solidFill>
                      <a:srgbClr val="009383"/>
                    </a:solidFill>
                  </a:tcPr>
                </a:tc>
                <a:tc>
                  <a:txBody>
                    <a:bodyPr/>
                    <a:lstStyle/>
                    <a:p>
                      <a:pPr algn="ctr"/>
                      <a:r>
                        <a:rPr lang="en-US" sz="2200" dirty="0">
                          <a:latin typeface="Arial" panose="020B0604020202020204" pitchFamily="34" charset="0"/>
                          <a:cs typeface="Arial" panose="020B0604020202020204" pitchFamily="34" charset="0"/>
                        </a:rPr>
                        <a:t>DEFINITION</a:t>
                      </a:r>
                    </a:p>
                  </a:txBody>
                  <a:tcPr marT="45669" marB="45669" anchor="ctr">
                    <a:solidFill>
                      <a:srgbClr val="009383"/>
                    </a:solidFill>
                  </a:tcPr>
                </a:tc>
                <a:tc>
                  <a:txBody>
                    <a:bodyPr/>
                    <a:lstStyle/>
                    <a:p>
                      <a:pPr algn="ctr"/>
                      <a:r>
                        <a:rPr lang="en-US" sz="2200" dirty="0">
                          <a:latin typeface="Arial" panose="020B0604020202020204" pitchFamily="34" charset="0"/>
                          <a:cs typeface="Arial" panose="020B0604020202020204" pitchFamily="34" charset="0"/>
                        </a:rPr>
                        <a:t>EXAMPLE</a:t>
                      </a:r>
                    </a:p>
                  </a:txBody>
                  <a:tcPr marT="45669" marB="45669" anchor="ctr">
                    <a:solidFill>
                      <a:srgbClr val="009383"/>
                    </a:solidFill>
                  </a:tcPr>
                </a:tc>
                <a:extLst>
                  <a:ext uri="{0D108BD9-81ED-4DB2-BD59-A6C34878D82A}">
                    <a16:rowId xmlns:a16="http://schemas.microsoft.com/office/drawing/2014/main" val="10000"/>
                  </a:ext>
                </a:extLst>
              </a:tr>
              <a:tr h="1523977">
                <a:tc>
                  <a:txBody>
                    <a:bodyPr/>
                    <a:lstStyle/>
                    <a:p>
                      <a:r>
                        <a:rPr lang="en-US" sz="2000" dirty="0">
                          <a:solidFill>
                            <a:schemeClr val="tx1"/>
                          </a:solidFill>
                          <a:latin typeface="Arial" panose="020B0604020202020204" pitchFamily="34" charset="0"/>
                          <a:cs typeface="Arial" panose="020B0604020202020204" pitchFamily="34" charset="0"/>
                        </a:rPr>
                        <a:t>General</a:t>
                      </a:r>
                      <a:r>
                        <a:rPr lang="en-US" sz="2000" baseline="0" dirty="0">
                          <a:solidFill>
                            <a:schemeClr val="tx1"/>
                          </a:solidFill>
                          <a:latin typeface="Arial" panose="020B0604020202020204" pitchFamily="34" charset="0"/>
                          <a:cs typeface="Arial" panose="020B0604020202020204" pitchFamily="34" charset="0"/>
                        </a:rPr>
                        <a:t> Issues</a:t>
                      </a:r>
                      <a:endParaRPr lang="en-US" sz="2000" dirty="0">
                        <a:solidFill>
                          <a:schemeClr val="tx1"/>
                        </a:solidFill>
                        <a:latin typeface="Arial" panose="020B0604020202020204" pitchFamily="34" charset="0"/>
                        <a:cs typeface="Arial" panose="020B0604020202020204" pitchFamily="34" charset="0"/>
                      </a:endParaRPr>
                    </a:p>
                  </a:txBody>
                  <a:tcPr marT="45669" marB="45669" anchor="ctr"/>
                </a:tc>
                <a:tc>
                  <a:txBody>
                    <a:bodyPr/>
                    <a:lstStyle/>
                    <a:p>
                      <a:pPr marL="0" marR="0">
                        <a:spcBef>
                          <a:spcPts val="0"/>
                        </a:spcBef>
                        <a:spcAft>
                          <a:spcPts val="0"/>
                        </a:spcAft>
                      </a:pPr>
                      <a:r>
                        <a:rPr lang="en-US" sz="2000" dirty="0">
                          <a:solidFill>
                            <a:schemeClr val="tx1"/>
                          </a:solidFill>
                          <a:latin typeface="Arial" panose="020B0604020202020204" pitchFamily="34" charset="0"/>
                          <a:ea typeface="Times New Roman"/>
                          <a:cs typeface="Arial" panose="020B0604020202020204" pitchFamily="34" charset="0"/>
                        </a:rPr>
                        <a:t>Questions and other items that will need to be covered by the agenda in order to create the products and achieve the meeting purpose.</a:t>
                      </a:r>
                    </a:p>
                  </a:txBody>
                  <a:tcPr marL="47087" marR="47087" marT="0" marB="0" anchor="ctr"/>
                </a:tc>
                <a:tc>
                  <a:txBody>
                    <a:bodyPr/>
                    <a:lstStyle/>
                    <a:p>
                      <a:pPr marL="0" marR="0">
                        <a:spcBef>
                          <a:spcPts val="300"/>
                        </a:spcBef>
                        <a:spcAft>
                          <a:spcPts val="300"/>
                        </a:spcAft>
                      </a:pPr>
                      <a:r>
                        <a:rPr lang="en-US" sz="2000" dirty="0">
                          <a:solidFill>
                            <a:schemeClr val="tx1"/>
                          </a:solidFill>
                          <a:latin typeface="Arial" panose="020B0604020202020204" pitchFamily="34" charset="0"/>
                          <a:ea typeface="Times New Roman"/>
                          <a:cs typeface="Arial" panose="020B0604020202020204" pitchFamily="34" charset="0"/>
                        </a:rPr>
                        <a:t>What are other organizations doing with pay-for-performance?</a:t>
                      </a:r>
                    </a:p>
                  </a:txBody>
                  <a:tcPr marL="47087" marR="47087" marT="0" marB="0" anchor="ctr"/>
                </a:tc>
                <a:extLst>
                  <a:ext uri="{0D108BD9-81ED-4DB2-BD59-A6C34878D82A}">
                    <a16:rowId xmlns:a16="http://schemas.microsoft.com/office/drawing/2014/main" val="10001"/>
                  </a:ext>
                </a:extLst>
              </a:tr>
              <a:tr h="1523977">
                <a:tc>
                  <a:txBody>
                    <a:bodyPr/>
                    <a:lstStyle/>
                    <a:p>
                      <a:r>
                        <a:rPr lang="en-US" sz="2000" dirty="0">
                          <a:solidFill>
                            <a:schemeClr val="tx1"/>
                          </a:solidFill>
                          <a:latin typeface="Arial" panose="020B0604020202020204" pitchFamily="34" charset="0"/>
                          <a:cs typeface="Arial" panose="020B0604020202020204" pitchFamily="34" charset="0"/>
                        </a:rPr>
                        <a:t>Hot</a:t>
                      </a:r>
                      <a:r>
                        <a:rPr lang="en-US" sz="2000" baseline="0" dirty="0">
                          <a:solidFill>
                            <a:schemeClr val="tx1"/>
                          </a:solidFill>
                          <a:latin typeface="Arial" panose="020B0604020202020204" pitchFamily="34" charset="0"/>
                          <a:cs typeface="Arial" panose="020B0604020202020204" pitchFamily="34" charset="0"/>
                        </a:rPr>
                        <a:t> Concerns</a:t>
                      </a:r>
                      <a:endParaRPr lang="en-US" sz="2000" dirty="0">
                        <a:solidFill>
                          <a:schemeClr val="tx1"/>
                        </a:solidFill>
                        <a:latin typeface="Arial" panose="020B0604020202020204" pitchFamily="34" charset="0"/>
                        <a:cs typeface="Arial" panose="020B0604020202020204" pitchFamily="34" charset="0"/>
                      </a:endParaRPr>
                    </a:p>
                  </a:txBody>
                  <a:tcPr marT="45669" marB="45669" anchor="ctr"/>
                </a:tc>
                <a:tc>
                  <a:txBody>
                    <a:bodyPr/>
                    <a:lstStyle/>
                    <a:p>
                      <a:pPr marL="0" marR="0">
                        <a:spcBef>
                          <a:spcPts val="300"/>
                        </a:spcBef>
                        <a:spcAft>
                          <a:spcPts val="300"/>
                        </a:spcAft>
                      </a:pPr>
                      <a:r>
                        <a:rPr lang="en-US" sz="2000" dirty="0">
                          <a:solidFill>
                            <a:schemeClr val="tx1"/>
                          </a:solidFill>
                          <a:latin typeface="Arial" panose="020B0604020202020204" pitchFamily="34" charset="0"/>
                          <a:ea typeface="Times New Roman"/>
                          <a:cs typeface="Arial" panose="020B0604020202020204" pitchFamily="34" charset="0"/>
                        </a:rPr>
                        <a:t>Items that must be addressed but can derail the meeting if not handled well.</a:t>
                      </a:r>
                    </a:p>
                  </a:txBody>
                  <a:tcPr marL="68580" marR="68580" marT="0" marB="0" anchor="ctr"/>
                </a:tc>
                <a:tc>
                  <a:txBody>
                    <a:bodyPr/>
                    <a:lstStyle/>
                    <a:p>
                      <a:pPr marL="0" marR="0">
                        <a:spcBef>
                          <a:spcPts val="300"/>
                        </a:spcBef>
                        <a:spcAft>
                          <a:spcPts val="300"/>
                        </a:spcAft>
                      </a:pPr>
                      <a:r>
                        <a:rPr lang="en-US" sz="2000" dirty="0">
                          <a:solidFill>
                            <a:schemeClr val="tx1"/>
                          </a:solidFill>
                          <a:latin typeface="Arial" panose="020B0604020202020204" pitchFamily="34" charset="0"/>
                          <a:ea typeface="Times New Roman"/>
                          <a:cs typeface="Arial" panose="020B0604020202020204" pitchFamily="34" charset="0"/>
                        </a:rPr>
                        <a:t>What do we do to prevent nepotism from entering into performance review decisions?</a:t>
                      </a:r>
                    </a:p>
                  </a:txBody>
                  <a:tcPr marL="68580" marR="68580" marT="0" marB="0" anchor="ctr"/>
                </a:tc>
                <a:extLst>
                  <a:ext uri="{0D108BD9-81ED-4DB2-BD59-A6C34878D82A}">
                    <a16:rowId xmlns:a16="http://schemas.microsoft.com/office/drawing/2014/main" val="10002"/>
                  </a:ext>
                </a:extLst>
              </a:tr>
              <a:tr h="1219181">
                <a:tc>
                  <a:txBody>
                    <a:bodyPr/>
                    <a:lstStyle/>
                    <a:p>
                      <a:r>
                        <a:rPr lang="en-US" sz="2000" dirty="0">
                          <a:solidFill>
                            <a:schemeClr val="tx1"/>
                          </a:solidFill>
                          <a:latin typeface="Arial" panose="020B0604020202020204" pitchFamily="34" charset="0"/>
                          <a:cs typeface="Arial" panose="020B0604020202020204" pitchFamily="34" charset="0"/>
                        </a:rPr>
                        <a:t>Irrelevant Topics</a:t>
                      </a:r>
                    </a:p>
                  </a:txBody>
                  <a:tcPr marT="45669" marB="45669" anchor="ctr"/>
                </a:tc>
                <a:tc>
                  <a:txBody>
                    <a:bodyPr/>
                    <a:lstStyle/>
                    <a:p>
                      <a:pPr marL="0" marR="0">
                        <a:spcBef>
                          <a:spcPts val="300"/>
                        </a:spcBef>
                        <a:spcAft>
                          <a:spcPts val="300"/>
                        </a:spcAft>
                      </a:pPr>
                      <a:r>
                        <a:rPr lang="en-US" sz="2000" dirty="0">
                          <a:solidFill>
                            <a:schemeClr val="tx1"/>
                          </a:solidFill>
                          <a:latin typeface="Arial" panose="020B0604020202020204" pitchFamily="34" charset="0"/>
                          <a:ea typeface="Times New Roman"/>
                          <a:cs typeface="Arial" panose="020B0604020202020204" pitchFamily="34" charset="0"/>
                        </a:rPr>
                        <a:t>Items that may come up that are not directly related to the topic and should not be addressed.</a:t>
                      </a:r>
                    </a:p>
                  </a:txBody>
                  <a:tcPr marL="68580" marR="68580" marT="0" marB="0" anchor="ctr"/>
                </a:tc>
                <a:tc>
                  <a:txBody>
                    <a:bodyPr/>
                    <a:lstStyle/>
                    <a:p>
                      <a:pPr marL="0" marR="0">
                        <a:spcBef>
                          <a:spcPts val="300"/>
                        </a:spcBef>
                        <a:spcAft>
                          <a:spcPts val="300"/>
                        </a:spcAft>
                      </a:pPr>
                      <a:r>
                        <a:rPr lang="en-US" sz="2000" dirty="0">
                          <a:solidFill>
                            <a:schemeClr val="tx1"/>
                          </a:solidFill>
                          <a:latin typeface="Arial" panose="020B0604020202020204" pitchFamily="34" charset="0"/>
                          <a:ea typeface="Times New Roman"/>
                          <a:cs typeface="Arial" panose="020B0604020202020204" pitchFamily="34" charset="0"/>
                        </a:rPr>
                        <a:t>Are our benefits competitive?</a:t>
                      </a:r>
                    </a:p>
                  </a:txBody>
                  <a:tcPr marL="68580" marR="68580" marT="0" marB="0" anchor="ct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6F9EFA38-B0D6-44FB-8D0C-C94E0BCDDC1A}"/>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Slide Number Placeholder 4">
            <a:extLst>
              <a:ext uri="{FF2B5EF4-FFF2-40B4-BE49-F238E27FC236}">
                <a16:creationId xmlns:a16="http://schemas.microsoft.com/office/drawing/2014/main" id="{E4752809-A048-44F9-82F5-A0026AD0172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025C54C-358A-4A96-BEAD-F64762855890}" type="slidenum">
              <a:rPr lang="en-US" altLang="en-US" sz="800" b="0">
                <a:solidFill>
                  <a:schemeClr val="bg1">
                    <a:lumMod val="50000"/>
                  </a:schemeClr>
                </a:solidFill>
              </a:rPr>
              <a:pPr>
                <a:spcBef>
                  <a:spcPct val="0"/>
                </a:spcBef>
                <a:buFontTx/>
                <a:buNone/>
                <a:defRPr/>
              </a:pPr>
              <a:t>51</a:t>
            </a:fld>
            <a:endParaRPr lang="en-US" altLang="en-US" sz="800" b="0">
              <a:solidFill>
                <a:schemeClr val="bg1">
                  <a:lumMod val="50000"/>
                </a:schemeClr>
              </a:solidFill>
            </a:endParaRPr>
          </a:p>
        </p:txBody>
      </p:sp>
      <p:sp>
        <p:nvSpPr>
          <p:cNvPr id="225283" name="Rectangle 2">
            <a:extLst>
              <a:ext uri="{FF2B5EF4-FFF2-40B4-BE49-F238E27FC236}">
                <a16:creationId xmlns:a16="http://schemas.microsoft.com/office/drawing/2014/main" id="{76D3B418-787A-4DE3-B89E-7C2253C5F1C4}"/>
              </a:ext>
            </a:extLst>
          </p:cNvPr>
          <p:cNvSpPr>
            <a:spLocks noGrp="1" noChangeArrowheads="1"/>
          </p:cNvSpPr>
          <p:nvPr>
            <p:ph type="title"/>
          </p:nvPr>
        </p:nvSpPr>
        <p:spPr>
          <a:xfrm>
            <a:off x="657225" y="522288"/>
            <a:ext cx="7429500" cy="690562"/>
          </a:xfrm>
        </p:spPr>
        <p:txBody>
          <a:bodyPr/>
          <a:lstStyle/>
          <a:p>
            <a:r>
              <a:rPr lang="en-US" altLang="en-US" sz="3600"/>
              <a:t>C5. Probable Issues</a:t>
            </a:r>
          </a:p>
        </p:txBody>
      </p:sp>
      <p:sp>
        <p:nvSpPr>
          <p:cNvPr id="67588" name="Rectangle 5">
            <a:extLst>
              <a:ext uri="{FF2B5EF4-FFF2-40B4-BE49-F238E27FC236}">
                <a16:creationId xmlns:a16="http://schemas.microsoft.com/office/drawing/2014/main" id="{E32E9550-ACBC-4E00-A837-921BDA19D138}"/>
              </a:ext>
            </a:extLst>
          </p:cNvPr>
          <p:cNvSpPr>
            <a:spLocks noChangeArrowheads="1"/>
          </p:cNvSpPr>
          <p:nvPr/>
        </p:nvSpPr>
        <p:spPr bwMode="auto">
          <a:xfrm>
            <a:off x="657225" y="1382713"/>
            <a:ext cx="7772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99CC00"/>
              </a:buClr>
              <a:buSzPct val="75000"/>
              <a:buFont typeface="Wingdings" panose="05000000000000000000" pitchFamily="2" charset="2"/>
              <a:buNone/>
            </a:pPr>
            <a:r>
              <a:rPr lang="en-US" altLang="en-US" sz="2600">
                <a:solidFill>
                  <a:srgbClr val="009383"/>
                </a:solidFill>
              </a:rPr>
              <a:t>Questions to Answer</a:t>
            </a:r>
          </a:p>
          <a:p>
            <a:pPr eaLnBrk="1" hangingPunct="1">
              <a:spcBef>
                <a:spcPct val="50000"/>
              </a:spcBef>
              <a:buClr>
                <a:srgbClr val="009383"/>
              </a:buClr>
              <a:buSzPct val="75000"/>
              <a:buFont typeface="Arial" panose="020B0604020202020204" pitchFamily="34" charset="0"/>
              <a:buChar char="•"/>
            </a:pPr>
            <a:r>
              <a:rPr lang="en-US" altLang="en-US" sz="2400" b="0">
                <a:solidFill>
                  <a:schemeClr val="tx1"/>
                </a:solidFill>
              </a:rPr>
              <a:t>What are the topics that must be discussed to achieve the meeting purpose and create the products?</a:t>
            </a:r>
          </a:p>
          <a:p>
            <a:pPr eaLnBrk="1" hangingPunct="1">
              <a:spcBef>
                <a:spcPct val="50000"/>
              </a:spcBef>
              <a:buClr>
                <a:srgbClr val="009383"/>
              </a:buClr>
              <a:buSzPct val="75000"/>
              <a:buFont typeface="Arial" panose="020B0604020202020204" pitchFamily="34" charset="0"/>
              <a:buChar char="•"/>
            </a:pPr>
            <a:r>
              <a:rPr lang="en-US" altLang="en-US" sz="2400" b="0">
                <a:solidFill>
                  <a:schemeClr val="tx1"/>
                </a:solidFill>
              </a:rPr>
              <a:t>What are the questions or concerns the participants will have about the purpose or products?</a:t>
            </a:r>
          </a:p>
          <a:p>
            <a:pPr eaLnBrk="1" hangingPunct="1">
              <a:spcBef>
                <a:spcPct val="50000"/>
              </a:spcBef>
              <a:buClr>
                <a:srgbClr val="009383"/>
              </a:buClr>
              <a:buSzPct val="75000"/>
              <a:buFont typeface="Arial" panose="020B0604020202020204" pitchFamily="34" charset="0"/>
              <a:buChar char="•"/>
            </a:pPr>
            <a:r>
              <a:rPr lang="en-US" altLang="en-US" sz="2400" b="0">
                <a:solidFill>
                  <a:schemeClr val="tx1"/>
                </a:solidFill>
              </a:rPr>
              <a:t>What are potential ditches or irrelevant topics we will encounter in achieving the purpose and products?</a:t>
            </a:r>
          </a:p>
          <a:p>
            <a:pPr eaLnBrk="1" hangingPunct="1">
              <a:spcBef>
                <a:spcPct val="50000"/>
              </a:spcBef>
              <a:buClr>
                <a:srgbClr val="009383"/>
              </a:buClr>
              <a:buSzPct val="75000"/>
              <a:buFont typeface="Arial" panose="020B0604020202020204" pitchFamily="34" charset="0"/>
              <a:buChar char="•"/>
            </a:pPr>
            <a:r>
              <a:rPr lang="en-US" altLang="en-US" sz="2400" b="0">
                <a:solidFill>
                  <a:schemeClr val="tx1"/>
                </a:solidFill>
              </a:rPr>
              <a:t>What other potential problems may surface that may hinder us from achieving our purpose and products?</a:t>
            </a:r>
          </a:p>
          <a:p>
            <a:pPr eaLnBrk="1" hangingPunct="1">
              <a:spcBef>
                <a:spcPct val="50000"/>
              </a:spcBef>
              <a:buClr>
                <a:srgbClr val="009383"/>
              </a:buClr>
              <a:buSzPct val="75000"/>
              <a:buFont typeface="Arial" panose="020B0604020202020204" pitchFamily="34" charset="0"/>
              <a:buChar char="•"/>
            </a:pPr>
            <a:r>
              <a:rPr lang="en-US" altLang="en-US" sz="2400" b="0">
                <a:solidFill>
                  <a:schemeClr val="tx1"/>
                </a:solidFill>
              </a:rPr>
              <a:t>How do we ensure that the meeting is not a waste of time?</a:t>
            </a:r>
          </a:p>
        </p:txBody>
      </p:sp>
      <p:sp>
        <p:nvSpPr>
          <p:cNvPr id="7" name="TextBox 6">
            <a:extLst>
              <a:ext uri="{FF2B5EF4-FFF2-40B4-BE49-F238E27FC236}">
                <a16:creationId xmlns:a16="http://schemas.microsoft.com/office/drawing/2014/main" id="{93A24AB4-AD55-4C55-A476-AA46456B2AB5}"/>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6" name="TextBox 5">
            <a:extLst>
              <a:ext uri="{FF2B5EF4-FFF2-40B4-BE49-F238E27FC236}">
                <a16:creationId xmlns:a16="http://schemas.microsoft.com/office/drawing/2014/main" id="{52EE7606-102C-416A-9104-3A982C561C81}"/>
              </a:ext>
            </a:extLst>
          </p:cNvPr>
          <p:cNvSpPr txBox="1"/>
          <p:nvPr/>
        </p:nvSpPr>
        <p:spPr>
          <a:xfrm>
            <a:off x="11534775" y="53340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8">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3">
            <a:extLst>
              <a:ext uri="{FF2B5EF4-FFF2-40B4-BE49-F238E27FC236}">
                <a16:creationId xmlns:a16="http://schemas.microsoft.com/office/drawing/2014/main" id="{B55DF1C7-05C0-4A48-9B26-DC176E7E5858}"/>
              </a:ext>
            </a:extLst>
          </p:cNvPr>
          <p:cNvSpPr>
            <a:spLocks noGrp="1" noChangeArrowheads="1"/>
          </p:cNvSpPr>
          <p:nvPr>
            <p:ph type="body" idx="1"/>
          </p:nvPr>
        </p:nvSpPr>
        <p:spPr>
          <a:xfrm>
            <a:off x="657225" y="1679575"/>
            <a:ext cx="10815638" cy="4410075"/>
          </a:xfrm>
        </p:spPr>
        <p:txBody>
          <a:bodyPr/>
          <a:lstStyle/>
          <a:p>
            <a:r>
              <a:rPr lang="en-US" altLang="en-US" b="0">
                <a:solidFill>
                  <a:schemeClr val="tx1"/>
                </a:solidFill>
              </a:rPr>
              <a:t>Process includes the agenda, the steps you will take to execute the agenda, and an estimate of the times. </a:t>
            </a:r>
          </a:p>
        </p:txBody>
      </p:sp>
      <p:sp>
        <p:nvSpPr>
          <p:cNvPr id="144388" name="Slide Number Placeholder 4">
            <a:extLst>
              <a:ext uri="{FF2B5EF4-FFF2-40B4-BE49-F238E27FC236}">
                <a16:creationId xmlns:a16="http://schemas.microsoft.com/office/drawing/2014/main" id="{4BFDB032-BC08-4C1D-B17F-6BCF5C0F141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31ECBB79-2EE0-4D4A-9E77-A6643C42A94D}" type="slidenum">
              <a:rPr lang="en-US" altLang="en-US" sz="800" b="0">
                <a:solidFill>
                  <a:schemeClr val="bg1">
                    <a:lumMod val="50000"/>
                  </a:schemeClr>
                </a:solidFill>
              </a:rPr>
              <a:pPr>
                <a:spcBef>
                  <a:spcPct val="0"/>
                </a:spcBef>
                <a:buFontTx/>
                <a:buNone/>
                <a:defRPr/>
              </a:pPr>
              <a:t>52</a:t>
            </a:fld>
            <a:endParaRPr lang="en-US" altLang="en-US" sz="800" b="0">
              <a:solidFill>
                <a:schemeClr val="bg1">
                  <a:lumMod val="50000"/>
                </a:schemeClr>
              </a:solidFill>
            </a:endParaRPr>
          </a:p>
        </p:txBody>
      </p:sp>
      <p:sp>
        <p:nvSpPr>
          <p:cNvPr id="227332" name="Rectangle 2">
            <a:extLst>
              <a:ext uri="{FF2B5EF4-FFF2-40B4-BE49-F238E27FC236}">
                <a16:creationId xmlns:a16="http://schemas.microsoft.com/office/drawing/2014/main" id="{74BE5545-2888-47BA-B909-E2F4938ECFB3}"/>
              </a:ext>
            </a:extLst>
          </p:cNvPr>
          <p:cNvSpPr>
            <a:spLocks noGrp="1" noChangeArrowheads="1"/>
          </p:cNvSpPr>
          <p:nvPr>
            <p:ph type="title"/>
          </p:nvPr>
        </p:nvSpPr>
        <p:spPr>
          <a:xfrm>
            <a:off x="657225" y="522288"/>
            <a:ext cx="7429500" cy="690562"/>
          </a:xfrm>
        </p:spPr>
        <p:txBody>
          <a:bodyPr/>
          <a:lstStyle/>
          <a:p>
            <a:r>
              <a:rPr lang="en-US" altLang="en-US" sz="3600"/>
              <a:t>C6. Process</a:t>
            </a:r>
          </a:p>
        </p:txBody>
      </p:sp>
      <p:sp>
        <p:nvSpPr>
          <p:cNvPr id="8" name="Oval 7">
            <a:extLst>
              <a:ext uri="{FF2B5EF4-FFF2-40B4-BE49-F238E27FC236}">
                <a16:creationId xmlns:a16="http://schemas.microsoft.com/office/drawing/2014/main" id="{09962289-3B11-4EB6-AE64-0272C258CEBC}"/>
              </a:ext>
            </a:extLst>
          </p:cNvPr>
          <p:cNvSpPr/>
          <p:nvPr/>
        </p:nvSpPr>
        <p:spPr>
          <a:xfrm>
            <a:off x="4968875" y="2757488"/>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Determine Key</a:t>
            </a:r>
          </a:p>
          <a:p>
            <a:pPr algn="ctr">
              <a:defRPr/>
            </a:pPr>
            <a:r>
              <a:rPr lang="en-US" sz="2400" dirty="0">
                <a:solidFill>
                  <a:schemeClr val="bg1"/>
                </a:solidFill>
                <a:latin typeface="Arial" panose="020B0604020202020204" pitchFamily="34" charset="0"/>
                <a:cs typeface="Arial" panose="020B0604020202020204" pitchFamily="34" charset="0"/>
              </a:rPr>
              <a:t>Processes</a:t>
            </a:r>
          </a:p>
        </p:txBody>
      </p:sp>
      <p:sp>
        <p:nvSpPr>
          <p:cNvPr id="9" name="Oval 8">
            <a:extLst>
              <a:ext uri="{FF2B5EF4-FFF2-40B4-BE49-F238E27FC236}">
                <a16:creationId xmlns:a16="http://schemas.microsoft.com/office/drawing/2014/main" id="{0825B47C-7300-4AA5-BEEB-F269C7899C88}"/>
              </a:ext>
            </a:extLst>
          </p:cNvPr>
          <p:cNvSpPr/>
          <p:nvPr/>
        </p:nvSpPr>
        <p:spPr>
          <a:xfrm>
            <a:off x="1812925" y="2757488"/>
            <a:ext cx="2254250" cy="225425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Develop the</a:t>
            </a:r>
          </a:p>
          <a:p>
            <a:pPr algn="ctr">
              <a:defRPr/>
            </a:pPr>
            <a:r>
              <a:rPr lang="en-US" sz="2400" dirty="0">
                <a:solidFill>
                  <a:schemeClr val="bg1"/>
                </a:solidFill>
                <a:latin typeface="Arial" panose="020B0604020202020204" pitchFamily="34" charset="0"/>
                <a:cs typeface="Arial" panose="020B0604020202020204" pitchFamily="34" charset="0"/>
              </a:rPr>
              <a:t>Agenda</a:t>
            </a:r>
          </a:p>
        </p:txBody>
      </p:sp>
      <p:sp>
        <p:nvSpPr>
          <p:cNvPr id="10" name="Oval 9">
            <a:extLst>
              <a:ext uri="{FF2B5EF4-FFF2-40B4-BE49-F238E27FC236}">
                <a16:creationId xmlns:a16="http://schemas.microsoft.com/office/drawing/2014/main" id="{50775183-576C-4832-A597-D224329CEE6A}"/>
              </a:ext>
            </a:extLst>
          </p:cNvPr>
          <p:cNvSpPr/>
          <p:nvPr/>
        </p:nvSpPr>
        <p:spPr>
          <a:xfrm>
            <a:off x="8221663" y="2757488"/>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Estimate</a:t>
            </a:r>
          </a:p>
          <a:p>
            <a:pPr algn="ctr">
              <a:defRPr/>
            </a:pPr>
            <a:r>
              <a:rPr lang="en-US" sz="2400" dirty="0">
                <a:solidFill>
                  <a:schemeClr val="bg1"/>
                </a:solidFill>
                <a:latin typeface="Arial" panose="020B0604020202020204" pitchFamily="34" charset="0"/>
                <a:cs typeface="Arial" panose="020B0604020202020204" pitchFamily="34" charset="0"/>
              </a:rPr>
              <a:t>Timings</a:t>
            </a:r>
          </a:p>
        </p:txBody>
      </p:sp>
      <p:sp>
        <p:nvSpPr>
          <p:cNvPr id="11" name="Rectangle 10">
            <a:extLst>
              <a:ext uri="{FF2B5EF4-FFF2-40B4-BE49-F238E27FC236}">
                <a16:creationId xmlns:a16="http://schemas.microsoft.com/office/drawing/2014/main" id="{4F5476A6-9AF0-4B86-84A0-AA90E294BEFC}"/>
              </a:ext>
            </a:extLst>
          </p:cNvPr>
          <p:cNvSpPr/>
          <p:nvPr/>
        </p:nvSpPr>
        <p:spPr>
          <a:xfrm>
            <a:off x="1949450" y="2438400"/>
            <a:ext cx="1981200" cy="3124200"/>
          </a:xfrm>
          <a:prstGeom prst="rect">
            <a:avLst/>
          </a:prstGeom>
          <a:noFill/>
          <a:ln w="28575">
            <a:solidFill>
              <a:srgbClr val="F26522"/>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7DD87AE0-E868-4778-914B-F01BB074849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Slide Number Placeholder 3">
            <a:extLst>
              <a:ext uri="{FF2B5EF4-FFF2-40B4-BE49-F238E27FC236}">
                <a16:creationId xmlns:a16="http://schemas.microsoft.com/office/drawing/2014/main" id="{93639FF8-EBCC-437F-849E-26DA88C13B3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5A058CE9-F561-4842-AF56-79F2ADF881B8}" type="slidenum">
              <a:rPr lang="en-US" altLang="en-US" sz="800" b="0">
                <a:solidFill>
                  <a:schemeClr val="bg1">
                    <a:lumMod val="50000"/>
                  </a:schemeClr>
                </a:solidFill>
              </a:rPr>
              <a:pPr>
                <a:spcBef>
                  <a:spcPct val="0"/>
                </a:spcBef>
                <a:buFontTx/>
                <a:buNone/>
                <a:defRPr/>
              </a:pPr>
              <a:t>53</a:t>
            </a:fld>
            <a:endParaRPr lang="en-US" altLang="en-US" sz="800" b="0">
              <a:solidFill>
                <a:schemeClr val="bg1">
                  <a:lumMod val="50000"/>
                </a:schemeClr>
              </a:solidFill>
            </a:endParaRPr>
          </a:p>
        </p:txBody>
      </p:sp>
      <p:sp>
        <p:nvSpPr>
          <p:cNvPr id="229379" name="Title 5">
            <a:extLst>
              <a:ext uri="{FF2B5EF4-FFF2-40B4-BE49-F238E27FC236}">
                <a16:creationId xmlns:a16="http://schemas.microsoft.com/office/drawing/2014/main" id="{42BC49AF-6992-4CA4-9CDE-7155DAEFC125}"/>
              </a:ext>
            </a:extLst>
          </p:cNvPr>
          <p:cNvSpPr>
            <a:spLocks noGrp="1" noChangeArrowheads="1"/>
          </p:cNvSpPr>
          <p:nvPr>
            <p:ph type="title"/>
          </p:nvPr>
        </p:nvSpPr>
        <p:spPr>
          <a:xfrm>
            <a:off x="657225" y="522288"/>
            <a:ext cx="7429500" cy="690562"/>
          </a:xfrm>
        </p:spPr>
        <p:txBody>
          <a:bodyPr/>
          <a:lstStyle/>
          <a:p>
            <a:r>
              <a:rPr lang="en-US" altLang="en-US" sz="3600"/>
              <a:t>Sample Agenda: </a:t>
            </a:r>
            <a:r>
              <a:rPr lang="en-US" altLang="en-US" sz="3600">
                <a:solidFill>
                  <a:srgbClr val="009383"/>
                </a:solidFill>
              </a:rPr>
              <a:t>Hiring Process</a:t>
            </a:r>
          </a:p>
        </p:txBody>
      </p:sp>
      <p:sp>
        <p:nvSpPr>
          <p:cNvPr id="229380" name="Content Placeholder 6">
            <a:extLst>
              <a:ext uri="{FF2B5EF4-FFF2-40B4-BE49-F238E27FC236}">
                <a16:creationId xmlns:a16="http://schemas.microsoft.com/office/drawing/2014/main" id="{7A77BE0F-4AB3-49E6-9D97-B40A2E858C2F}"/>
              </a:ext>
            </a:extLst>
          </p:cNvPr>
          <p:cNvSpPr>
            <a:spLocks noGrp="1" noChangeArrowheads="1"/>
          </p:cNvSpPr>
          <p:nvPr>
            <p:ph idx="4294967295"/>
          </p:nvPr>
        </p:nvSpPr>
        <p:spPr>
          <a:xfrm>
            <a:off x="677863" y="2025650"/>
            <a:ext cx="8072437" cy="4451350"/>
          </a:xfrm>
        </p:spPr>
        <p:txBody>
          <a:bodyPr/>
          <a:lstStyle/>
          <a:p>
            <a:pPr marL="342900" indent="-342900">
              <a:spcAft>
                <a:spcPts val="1800"/>
              </a:spcAft>
              <a:buClr>
                <a:srgbClr val="009383"/>
              </a:buClr>
              <a:buFont typeface="Arial" panose="020B0604020202020204" pitchFamily="34" charset="0"/>
              <a:buChar char="•"/>
            </a:pPr>
            <a:r>
              <a:rPr lang="en-US" altLang="en-US" sz="2400" b="0">
                <a:solidFill>
                  <a:schemeClr val="tx1"/>
                </a:solidFill>
              </a:rPr>
              <a:t>Define the changes necessary to increase the efficiency and effectiveness of the hiring process</a:t>
            </a:r>
          </a:p>
        </p:txBody>
      </p:sp>
      <p:sp>
        <p:nvSpPr>
          <p:cNvPr id="8" name="Title 4">
            <a:extLst>
              <a:ext uri="{FF2B5EF4-FFF2-40B4-BE49-F238E27FC236}">
                <a16:creationId xmlns:a16="http://schemas.microsoft.com/office/drawing/2014/main" id="{808A7B9E-2A08-4783-956F-DAEBB000B569}"/>
              </a:ext>
            </a:extLst>
          </p:cNvPr>
          <p:cNvSpPr txBox="1">
            <a:spLocks/>
          </p:cNvSpPr>
          <p:nvPr/>
        </p:nvSpPr>
        <p:spPr>
          <a:xfrm>
            <a:off x="666750" y="1125538"/>
            <a:ext cx="3638550" cy="1147762"/>
          </a:xfrm>
          <a:prstGeom prst="rect">
            <a:avLst/>
          </a:prstGeom>
        </p:spPr>
        <p:txBody>
          <a:bodyPr anchor="ctr">
            <a:normAutofit/>
          </a:bodyPr>
          <a:lstStyle/>
          <a:p>
            <a:pPr defTabSz="457200" eaLnBrk="1" fontAlgn="auto" hangingPunct="1">
              <a:spcAft>
                <a:spcPts val="0"/>
              </a:spcAft>
              <a:defRPr/>
            </a:pPr>
            <a:r>
              <a:rPr lang="en-US" sz="3200" dirty="0">
                <a:solidFill>
                  <a:srgbClr val="009383"/>
                </a:solidFill>
                <a:ea typeface="+mj-ea"/>
              </a:rPr>
              <a:t>Purpose:</a:t>
            </a:r>
          </a:p>
        </p:txBody>
      </p:sp>
      <p:sp>
        <p:nvSpPr>
          <p:cNvPr id="10" name="Title 4">
            <a:extLst>
              <a:ext uri="{FF2B5EF4-FFF2-40B4-BE49-F238E27FC236}">
                <a16:creationId xmlns:a16="http://schemas.microsoft.com/office/drawing/2014/main" id="{8C772FBB-D637-430F-8A89-D737B03C0140}"/>
              </a:ext>
            </a:extLst>
          </p:cNvPr>
          <p:cNvSpPr txBox="1">
            <a:spLocks/>
          </p:cNvSpPr>
          <p:nvPr/>
        </p:nvSpPr>
        <p:spPr>
          <a:xfrm>
            <a:off x="666750" y="2590800"/>
            <a:ext cx="3638550" cy="1149350"/>
          </a:xfrm>
          <a:prstGeom prst="rect">
            <a:avLst/>
          </a:prstGeom>
        </p:spPr>
        <p:txBody>
          <a:bodyPr anchor="ctr">
            <a:normAutofit/>
          </a:bodyPr>
          <a:lstStyle/>
          <a:p>
            <a:pPr defTabSz="457200" eaLnBrk="1" fontAlgn="auto" hangingPunct="1">
              <a:spcAft>
                <a:spcPts val="0"/>
              </a:spcAft>
              <a:defRPr/>
            </a:pPr>
            <a:r>
              <a:rPr lang="en-US" sz="3200" dirty="0">
                <a:solidFill>
                  <a:srgbClr val="009383"/>
                </a:solidFill>
                <a:ea typeface="+mj-ea"/>
              </a:rPr>
              <a:t>Agenda:</a:t>
            </a:r>
          </a:p>
        </p:txBody>
      </p:sp>
      <p:sp>
        <p:nvSpPr>
          <p:cNvPr id="229383" name="Content Placeholder 26">
            <a:extLst>
              <a:ext uri="{FF2B5EF4-FFF2-40B4-BE49-F238E27FC236}">
                <a16:creationId xmlns:a16="http://schemas.microsoft.com/office/drawing/2014/main" id="{425EA4C9-ECD8-4854-B48D-ABCF7CA54C84}"/>
              </a:ext>
            </a:extLst>
          </p:cNvPr>
          <p:cNvSpPr txBox="1">
            <a:spLocks/>
          </p:cNvSpPr>
          <p:nvPr/>
        </p:nvSpPr>
        <p:spPr bwMode="auto">
          <a:xfrm>
            <a:off x="669925" y="3425825"/>
            <a:ext cx="4094163"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Calibri" panose="020F0502020204030204" pitchFamily="34" charset="0"/>
              <a:buAutoNum type="alphaUcPeriod"/>
            </a:pPr>
            <a:r>
              <a:rPr lang="en-US" altLang="en-US" sz="2300" b="0">
                <a:solidFill>
                  <a:schemeClr val="tx1"/>
                </a:solidFill>
              </a:rPr>
              <a:t>Getting Started</a:t>
            </a:r>
          </a:p>
          <a:p>
            <a:pPr eaLnBrk="1" hangingPunct="1">
              <a:lnSpc>
                <a:spcPct val="100000"/>
              </a:lnSpc>
              <a:spcBef>
                <a:spcPct val="20000"/>
              </a:spcBef>
              <a:buClr>
                <a:srgbClr val="009383"/>
              </a:buClr>
              <a:buFont typeface="Calibri" panose="020F0502020204030204" pitchFamily="34" charset="0"/>
              <a:buAutoNum type="alphaUcPeriod"/>
            </a:pPr>
            <a:r>
              <a:rPr lang="en-US" altLang="en-US" sz="2300" b="0">
                <a:solidFill>
                  <a:schemeClr val="tx1"/>
                </a:solidFill>
              </a:rPr>
              <a:t>How does the process work today?</a:t>
            </a:r>
          </a:p>
          <a:p>
            <a:pPr eaLnBrk="1" hangingPunct="1">
              <a:lnSpc>
                <a:spcPct val="100000"/>
              </a:lnSpc>
              <a:spcBef>
                <a:spcPts val="1200"/>
              </a:spcBef>
              <a:buClr>
                <a:srgbClr val="009383"/>
              </a:buClr>
              <a:buFont typeface="Calibri" panose="020F0502020204030204" pitchFamily="34" charset="0"/>
              <a:buAutoNum type="alphaUcPeriod"/>
            </a:pPr>
            <a:r>
              <a:rPr lang="en-US" altLang="en-US" sz="2300" b="0">
                <a:solidFill>
                  <a:schemeClr val="tx1"/>
                </a:solidFill>
              </a:rPr>
              <a:t>What are the problems and root causes?</a:t>
            </a:r>
          </a:p>
          <a:p>
            <a:pPr eaLnBrk="1" hangingPunct="1">
              <a:lnSpc>
                <a:spcPct val="100000"/>
              </a:lnSpc>
              <a:spcBef>
                <a:spcPct val="20000"/>
              </a:spcBef>
              <a:buClr>
                <a:srgbClr val="009383"/>
              </a:buClr>
              <a:buFont typeface="Calibri" panose="020F0502020204030204" pitchFamily="34" charset="0"/>
              <a:buAutoNum type="alphaUcPeriod"/>
            </a:pPr>
            <a:r>
              <a:rPr lang="en-US" altLang="en-US" sz="2300" b="0">
                <a:solidFill>
                  <a:schemeClr val="tx1"/>
                </a:solidFill>
              </a:rPr>
              <a:t>What are the potential improvements?</a:t>
            </a:r>
          </a:p>
        </p:txBody>
      </p:sp>
      <p:sp>
        <p:nvSpPr>
          <p:cNvPr id="229384" name="Content Placeholder 26">
            <a:extLst>
              <a:ext uri="{FF2B5EF4-FFF2-40B4-BE49-F238E27FC236}">
                <a16:creationId xmlns:a16="http://schemas.microsoft.com/office/drawing/2014/main" id="{B9EC9072-AEEE-4C16-AECA-36BA11033E53}"/>
              </a:ext>
            </a:extLst>
          </p:cNvPr>
          <p:cNvSpPr txBox="1">
            <a:spLocks/>
          </p:cNvSpPr>
          <p:nvPr/>
        </p:nvSpPr>
        <p:spPr bwMode="auto">
          <a:xfrm>
            <a:off x="5486400" y="3425825"/>
            <a:ext cx="4244975"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buClr>
                <a:srgbClr val="009383"/>
              </a:buClr>
              <a:buFont typeface="Calibri" panose="020F0502020204030204" pitchFamily="34" charset="0"/>
              <a:buAutoNum type="alphaUcPeriod" startAt="5"/>
            </a:pPr>
            <a:r>
              <a:rPr lang="en-US" altLang="en-US" sz="2300" b="0">
                <a:solidFill>
                  <a:schemeClr val="tx1"/>
                </a:solidFill>
              </a:rPr>
              <a:t>How might we prioritize these improvements?</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300" b="0">
                <a:solidFill>
                  <a:schemeClr val="tx1"/>
                </a:solidFill>
              </a:rPr>
              <a:t>How will the new process work?</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300" b="0">
                <a:solidFill>
                  <a:schemeClr val="tx1"/>
                </a:solidFill>
              </a:rPr>
              <a:t>How will we implement this new process?</a:t>
            </a:r>
          </a:p>
          <a:p>
            <a:pPr eaLnBrk="1" hangingPunct="1">
              <a:lnSpc>
                <a:spcPct val="100000"/>
              </a:lnSpc>
              <a:spcBef>
                <a:spcPct val="20000"/>
              </a:spcBef>
              <a:buClr>
                <a:srgbClr val="009383"/>
              </a:buClr>
              <a:buFont typeface="Calibri" panose="020F0502020204030204" pitchFamily="34" charset="0"/>
              <a:buAutoNum type="alphaUcPeriod" startAt="5"/>
            </a:pPr>
            <a:r>
              <a:rPr lang="en-US" altLang="en-US" sz="2300" b="0">
                <a:solidFill>
                  <a:schemeClr val="tx1"/>
                </a:solidFill>
              </a:rPr>
              <a:t>Review and close</a:t>
            </a:r>
          </a:p>
        </p:txBody>
      </p:sp>
      <p:sp>
        <p:nvSpPr>
          <p:cNvPr id="11" name="TextBox 10">
            <a:extLst>
              <a:ext uri="{FF2B5EF4-FFF2-40B4-BE49-F238E27FC236}">
                <a16:creationId xmlns:a16="http://schemas.microsoft.com/office/drawing/2014/main" id="{D623650C-36F2-4E86-9E87-0CC0945B9C2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4" name="Slide Number Placeholder 4">
            <a:extLst>
              <a:ext uri="{FF2B5EF4-FFF2-40B4-BE49-F238E27FC236}">
                <a16:creationId xmlns:a16="http://schemas.microsoft.com/office/drawing/2014/main" id="{48570C11-569E-409D-A1EB-20545CFDCC1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04692736-9E9D-4697-96FD-9A521C913AB4}" type="slidenum">
              <a:rPr lang="en-US" altLang="en-US" sz="800" b="0">
                <a:solidFill>
                  <a:schemeClr val="bg1">
                    <a:lumMod val="50000"/>
                  </a:schemeClr>
                </a:solidFill>
              </a:rPr>
              <a:pPr>
                <a:spcBef>
                  <a:spcPct val="0"/>
                </a:spcBef>
                <a:buFontTx/>
                <a:buNone/>
                <a:defRPr/>
              </a:pPr>
              <a:t>54</a:t>
            </a:fld>
            <a:endParaRPr lang="en-US" altLang="en-US" sz="800" b="0">
              <a:solidFill>
                <a:schemeClr val="bg1">
                  <a:lumMod val="50000"/>
                </a:schemeClr>
              </a:solidFill>
            </a:endParaRPr>
          </a:p>
        </p:txBody>
      </p:sp>
      <p:sp>
        <p:nvSpPr>
          <p:cNvPr id="231427" name="Rectangle 2">
            <a:extLst>
              <a:ext uri="{FF2B5EF4-FFF2-40B4-BE49-F238E27FC236}">
                <a16:creationId xmlns:a16="http://schemas.microsoft.com/office/drawing/2014/main" id="{086C057F-126E-4246-9FEC-BE99107286C5}"/>
              </a:ext>
            </a:extLst>
          </p:cNvPr>
          <p:cNvSpPr>
            <a:spLocks noGrp="1" noChangeArrowheads="1"/>
          </p:cNvSpPr>
          <p:nvPr>
            <p:ph type="title"/>
          </p:nvPr>
        </p:nvSpPr>
        <p:spPr>
          <a:xfrm>
            <a:off x="657225" y="522288"/>
            <a:ext cx="7429500" cy="690562"/>
          </a:xfrm>
        </p:spPr>
        <p:txBody>
          <a:bodyPr/>
          <a:lstStyle/>
          <a:p>
            <a:r>
              <a:rPr lang="en-US" altLang="en-US" sz="3600"/>
              <a:t>Customizing an Agenda</a:t>
            </a:r>
          </a:p>
        </p:txBody>
      </p:sp>
      <p:sp>
        <p:nvSpPr>
          <p:cNvPr id="698371" name="Rectangle 3">
            <a:extLst>
              <a:ext uri="{FF2B5EF4-FFF2-40B4-BE49-F238E27FC236}">
                <a16:creationId xmlns:a16="http://schemas.microsoft.com/office/drawing/2014/main" id="{6AA3138B-1B7B-41FA-B87F-BEC5C41160D1}"/>
              </a:ext>
            </a:extLst>
          </p:cNvPr>
          <p:cNvSpPr>
            <a:spLocks noGrp="1" noChangeArrowheads="1"/>
          </p:cNvSpPr>
          <p:nvPr>
            <p:ph idx="4294967295"/>
          </p:nvPr>
        </p:nvSpPr>
        <p:spPr>
          <a:xfrm>
            <a:off x="657225" y="1335088"/>
            <a:ext cx="8072438" cy="3465512"/>
          </a:xfrm>
        </p:spPr>
        <p:txBody>
          <a:bodyPr rtlCol="0">
            <a:normAutofit/>
          </a:bodyPr>
          <a:lstStyle/>
          <a:p>
            <a:pPr fontAlgn="auto">
              <a:spcBef>
                <a:spcPts val="1200"/>
              </a:spcBef>
              <a:spcAft>
                <a:spcPts val="0"/>
              </a:spcAft>
              <a:defRPr/>
            </a:pPr>
            <a:r>
              <a:rPr lang="en-US" altLang="en-US" sz="2600" dirty="0">
                <a:solidFill>
                  <a:srgbClr val="009383"/>
                </a:solidFill>
              </a:rPr>
              <a:t>See Appendix for sample agendas.</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b="0" dirty="0">
                <a:solidFill>
                  <a:schemeClr val="tx1"/>
                </a:solidFill>
              </a:rPr>
              <a:t>Customize to your situation based on your particular purpose, products, participants, and probable issues. </a:t>
            </a:r>
          </a:p>
          <a:p>
            <a:pPr marL="342900" indent="-342900" fontAlgn="auto">
              <a:spcBef>
                <a:spcPts val="1200"/>
              </a:spcBef>
              <a:spcAft>
                <a:spcPts val="0"/>
              </a:spcAft>
              <a:buClr>
                <a:srgbClr val="009383"/>
              </a:buClr>
              <a:buFont typeface="Arial" panose="020B0604020202020204" pitchFamily="34" charset="0"/>
              <a:buChar char="•"/>
              <a:defRPr/>
            </a:pPr>
            <a:r>
              <a:rPr lang="en-US" altLang="en-US" sz="2400" b="0" dirty="0">
                <a:solidFill>
                  <a:schemeClr val="tx1"/>
                </a:solidFill>
              </a:rPr>
              <a:t>Create an “opening-then-narrowing” experience for the participants.</a:t>
            </a:r>
          </a:p>
          <a:p>
            <a:pPr marL="574675" lvl="3" indent="-342900" fontAlgn="auto">
              <a:spcBef>
                <a:spcPts val="1200"/>
              </a:spcBef>
              <a:spcAft>
                <a:spcPts val="0"/>
              </a:spcAft>
              <a:buClr>
                <a:srgbClr val="009383"/>
              </a:buClr>
              <a:buSzPct val="50000"/>
              <a:defRPr/>
            </a:pPr>
            <a:r>
              <a:rPr lang="en-US" altLang="en-US" sz="2400" dirty="0"/>
              <a:t>Early agenda items should open possibilities</a:t>
            </a:r>
          </a:p>
          <a:p>
            <a:pPr marL="574675" lvl="3" indent="-342900" fontAlgn="auto">
              <a:spcBef>
                <a:spcPts val="1200"/>
              </a:spcBef>
              <a:spcAft>
                <a:spcPts val="0"/>
              </a:spcAft>
              <a:buClr>
                <a:srgbClr val="009383"/>
              </a:buClr>
              <a:buSzPct val="50000"/>
              <a:defRPr/>
            </a:pPr>
            <a:r>
              <a:rPr lang="en-US" altLang="en-US" sz="2400" dirty="0"/>
              <a:t>Later agenda items should narrow</a:t>
            </a:r>
          </a:p>
        </p:txBody>
      </p:sp>
      <p:sp>
        <p:nvSpPr>
          <p:cNvPr id="6" name="TextBox 5">
            <a:extLst>
              <a:ext uri="{FF2B5EF4-FFF2-40B4-BE49-F238E27FC236}">
                <a16:creationId xmlns:a16="http://schemas.microsoft.com/office/drawing/2014/main" id="{86426512-3C6B-494B-926B-6DB4E3C6C570}"/>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7" name="TextBox 6">
            <a:extLst>
              <a:ext uri="{FF2B5EF4-FFF2-40B4-BE49-F238E27FC236}">
                <a16:creationId xmlns:a16="http://schemas.microsoft.com/office/drawing/2014/main" id="{D7F027A1-CA68-4097-8B31-49F152A74A52}"/>
              </a:ext>
            </a:extLst>
          </p:cNvPr>
          <p:cNvSpPr txBox="1"/>
          <p:nvPr/>
        </p:nvSpPr>
        <p:spPr>
          <a:xfrm>
            <a:off x="11534775" y="36576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98371">
                                            <p:txEl>
                                              <p:pRg st="0" end="0"/>
                                            </p:txEl>
                                          </p:spTgt>
                                        </p:tgtEl>
                                        <p:attrNameLst>
                                          <p:attrName>style.visibility</p:attrName>
                                        </p:attrNameLst>
                                      </p:cBhvr>
                                      <p:to>
                                        <p:strVal val="visible"/>
                                      </p:to>
                                    </p:set>
                                    <p:animEffect transition="in" filter="dissolve">
                                      <p:cBhvr>
                                        <p:cTn id="7" dur="500"/>
                                        <p:tgtEl>
                                          <p:spTgt spid="6983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98371">
                                            <p:txEl>
                                              <p:pRg st="1" end="1"/>
                                            </p:txEl>
                                          </p:spTgt>
                                        </p:tgtEl>
                                        <p:attrNameLst>
                                          <p:attrName>style.visibility</p:attrName>
                                        </p:attrNameLst>
                                      </p:cBhvr>
                                      <p:to>
                                        <p:strVal val="visible"/>
                                      </p:to>
                                    </p:set>
                                    <p:animEffect transition="in" filter="dissolve">
                                      <p:cBhvr>
                                        <p:cTn id="12" dur="500"/>
                                        <p:tgtEl>
                                          <p:spTgt spid="6983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98371">
                                            <p:txEl>
                                              <p:pRg st="2" end="2"/>
                                            </p:txEl>
                                          </p:spTgt>
                                        </p:tgtEl>
                                        <p:attrNameLst>
                                          <p:attrName>style.visibility</p:attrName>
                                        </p:attrNameLst>
                                      </p:cBhvr>
                                      <p:to>
                                        <p:strVal val="visible"/>
                                      </p:to>
                                    </p:set>
                                    <p:animEffect transition="in" filter="dissolve">
                                      <p:cBhvr>
                                        <p:cTn id="17" dur="500"/>
                                        <p:tgtEl>
                                          <p:spTgt spid="698371">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698371">
                                            <p:txEl>
                                              <p:pRg st="3" end="3"/>
                                            </p:txEl>
                                          </p:spTgt>
                                        </p:tgtEl>
                                        <p:attrNameLst>
                                          <p:attrName>style.visibility</p:attrName>
                                        </p:attrNameLst>
                                      </p:cBhvr>
                                      <p:to>
                                        <p:strVal val="visible"/>
                                      </p:to>
                                    </p:set>
                                    <p:animEffect transition="in" filter="dissolve">
                                      <p:cBhvr>
                                        <p:cTn id="20" dur="500"/>
                                        <p:tgtEl>
                                          <p:spTgt spid="698371">
                                            <p:txEl>
                                              <p:pRg st="3" end="3"/>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698371">
                                            <p:txEl>
                                              <p:pRg st="4" end="4"/>
                                            </p:txEl>
                                          </p:spTgt>
                                        </p:tgtEl>
                                        <p:attrNameLst>
                                          <p:attrName>style.visibility</p:attrName>
                                        </p:attrNameLst>
                                      </p:cBhvr>
                                      <p:to>
                                        <p:strVal val="visible"/>
                                      </p:to>
                                    </p:set>
                                    <p:animEffect transition="in" filter="dissolve">
                                      <p:cBhvr>
                                        <p:cTn id="23" dur="500"/>
                                        <p:tgtEl>
                                          <p:spTgt spid="6983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3">
            <a:extLst>
              <a:ext uri="{FF2B5EF4-FFF2-40B4-BE49-F238E27FC236}">
                <a16:creationId xmlns:a16="http://schemas.microsoft.com/office/drawing/2014/main" id="{C79342E8-BFDC-4A5F-A543-C9057D44FA20}"/>
              </a:ext>
            </a:extLst>
          </p:cNvPr>
          <p:cNvSpPr>
            <a:spLocks noGrp="1" noChangeArrowheads="1"/>
          </p:cNvSpPr>
          <p:nvPr>
            <p:ph type="body" idx="1"/>
          </p:nvPr>
        </p:nvSpPr>
        <p:spPr>
          <a:xfrm>
            <a:off x="657225" y="1679575"/>
            <a:ext cx="10815638" cy="4410075"/>
          </a:xfrm>
        </p:spPr>
        <p:txBody>
          <a:bodyPr/>
          <a:lstStyle/>
          <a:p>
            <a:r>
              <a:rPr lang="en-US" altLang="en-US" b="0">
                <a:solidFill>
                  <a:schemeClr val="tx1"/>
                </a:solidFill>
              </a:rPr>
              <a:t>While the agenda defines what will happen in the meeting, the processes you use will determine how each agenda item will be accomplished and the amount of time required. </a:t>
            </a:r>
          </a:p>
        </p:txBody>
      </p:sp>
      <p:sp>
        <p:nvSpPr>
          <p:cNvPr id="144388" name="Slide Number Placeholder 4">
            <a:extLst>
              <a:ext uri="{FF2B5EF4-FFF2-40B4-BE49-F238E27FC236}">
                <a16:creationId xmlns:a16="http://schemas.microsoft.com/office/drawing/2014/main" id="{3D5F35CA-0769-4701-9CA8-DCC1F8A3AD6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0F52C41-9908-497D-9559-AE043AA0DFA3}" type="slidenum">
              <a:rPr lang="en-US" altLang="en-US" sz="800" b="0">
                <a:solidFill>
                  <a:schemeClr val="bg1">
                    <a:lumMod val="50000"/>
                  </a:schemeClr>
                </a:solidFill>
              </a:rPr>
              <a:pPr>
                <a:spcBef>
                  <a:spcPct val="0"/>
                </a:spcBef>
                <a:buFontTx/>
                <a:buNone/>
                <a:defRPr/>
              </a:pPr>
              <a:t>55</a:t>
            </a:fld>
            <a:endParaRPr lang="en-US" altLang="en-US" sz="800" b="0">
              <a:solidFill>
                <a:schemeClr val="bg1">
                  <a:lumMod val="50000"/>
                </a:schemeClr>
              </a:solidFill>
            </a:endParaRPr>
          </a:p>
        </p:txBody>
      </p:sp>
      <p:sp>
        <p:nvSpPr>
          <p:cNvPr id="233476" name="Rectangle 2">
            <a:extLst>
              <a:ext uri="{FF2B5EF4-FFF2-40B4-BE49-F238E27FC236}">
                <a16:creationId xmlns:a16="http://schemas.microsoft.com/office/drawing/2014/main" id="{2B1235E5-0A2F-43A7-A098-2E08BF666D97}"/>
              </a:ext>
            </a:extLst>
          </p:cNvPr>
          <p:cNvSpPr>
            <a:spLocks noGrp="1" noChangeArrowheads="1"/>
          </p:cNvSpPr>
          <p:nvPr>
            <p:ph type="title"/>
          </p:nvPr>
        </p:nvSpPr>
        <p:spPr>
          <a:xfrm>
            <a:off x="657225" y="522288"/>
            <a:ext cx="7429500" cy="690562"/>
          </a:xfrm>
        </p:spPr>
        <p:txBody>
          <a:bodyPr/>
          <a:lstStyle/>
          <a:p>
            <a:r>
              <a:rPr lang="en-US" altLang="en-US" sz="3600"/>
              <a:t>C6. Process</a:t>
            </a:r>
          </a:p>
        </p:txBody>
      </p:sp>
      <p:sp>
        <p:nvSpPr>
          <p:cNvPr id="8" name="Oval 7">
            <a:extLst>
              <a:ext uri="{FF2B5EF4-FFF2-40B4-BE49-F238E27FC236}">
                <a16:creationId xmlns:a16="http://schemas.microsoft.com/office/drawing/2014/main" id="{EBEB8CE5-62AE-45B3-B987-10F727756BB2}"/>
              </a:ext>
            </a:extLst>
          </p:cNvPr>
          <p:cNvSpPr/>
          <p:nvPr/>
        </p:nvSpPr>
        <p:spPr>
          <a:xfrm>
            <a:off x="4968875" y="2757488"/>
            <a:ext cx="2254250" cy="225425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Determine Key</a:t>
            </a:r>
          </a:p>
          <a:p>
            <a:pPr algn="ctr">
              <a:defRPr/>
            </a:pPr>
            <a:r>
              <a:rPr lang="en-US" sz="2400" dirty="0">
                <a:solidFill>
                  <a:schemeClr val="bg1"/>
                </a:solidFill>
                <a:latin typeface="Arial" panose="020B0604020202020204" pitchFamily="34" charset="0"/>
                <a:cs typeface="Arial" panose="020B0604020202020204" pitchFamily="34" charset="0"/>
              </a:rPr>
              <a:t>Processes</a:t>
            </a:r>
          </a:p>
        </p:txBody>
      </p:sp>
      <p:sp>
        <p:nvSpPr>
          <p:cNvPr id="9" name="Oval 8">
            <a:extLst>
              <a:ext uri="{FF2B5EF4-FFF2-40B4-BE49-F238E27FC236}">
                <a16:creationId xmlns:a16="http://schemas.microsoft.com/office/drawing/2014/main" id="{B058DBFB-21DF-450E-BAEF-37E187FF0DC5}"/>
              </a:ext>
            </a:extLst>
          </p:cNvPr>
          <p:cNvSpPr/>
          <p:nvPr/>
        </p:nvSpPr>
        <p:spPr>
          <a:xfrm>
            <a:off x="1812925" y="2757488"/>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Develop the</a:t>
            </a:r>
          </a:p>
          <a:p>
            <a:pPr algn="ctr">
              <a:defRPr/>
            </a:pPr>
            <a:r>
              <a:rPr lang="en-US" sz="2400" dirty="0">
                <a:solidFill>
                  <a:schemeClr val="bg1"/>
                </a:solidFill>
                <a:latin typeface="Arial" panose="020B0604020202020204" pitchFamily="34" charset="0"/>
                <a:cs typeface="Arial" panose="020B0604020202020204" pitchFamily="34" charset="0"/>
              </a:rPr>
              <a:t>Agenda</a:t>
            </a:r>
          </a:p>
        </p:txBody>
      </p:sp>
      <p:sp>
        <p:nvSpPr>
          <p:cNvPr id="10" name="Oval 9">
            <a:extLst>
              <a:ext uri="{FF2B5EF4-FFF2-40B4-BE49-F238E27FC236}">
                <a16:creationId xmlns:a16="http://schemas.microsoft.com/office/drawing/2014/main" id="{6B1A4176-90CB-436B-81A0-972A1C22FA5E}"/>
              </a:ext>
            </a:extLst>
          </p:cNvPr>
          <p:cNvSpPr/>
          <p:nvPr/>
        </p:nvSpPr>
        <p:spPr>
          <a:xfrm>
            <a:off x="8221663" y="2757488"/>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Estimate</a:t>
            </a:r>
          </a:p>
          <a:p>
            <a:pPr algn="ctr">
              <a:defRPr/>
            </a:pPr>
            <a:r>
              <a:rPr lang="en-US" sz="2400" dirty="0">
                <a:solidFill>
                  <a:schemeClr val="bg1"/>
                </a:solidFill>
                <a:latin typeface="Arial" panose="020B0604020202020204" pitchFamily="34" charset="0"/>
                <a:cs typeface="Arial" panose="020B0604020202020204" pitchFamily="34" charset="0"/>
              </a:rPr>
              <a:t>Timings</a:t>
            </a:r>
          </a:p>
        </p:txBody>
      </p:sp>
      <p:sp>
        <p:nvSpPr>
          <p:cNvPr id="11" name="Rectangle 10">
            <a:extLst>
              <a:ext uri="{FF2B5EF4-FFF2-40B4-BE49-F238E27FC236}">
                <a16:creationId xmlns:a16="http://schemas.microsoft.com/office/drawing/2014/main" id="{9C7BC470-5EAE-4FDC-B2A7-38FCA25FB599}"/>
              </a:ext>
            </a:extLst>
          </p:cNvPr>
          <p:cNvSpPr/>
          <p:nvPr/>
        </p:nvSpPr>
        <p:spPr>
          <a:xfrm>
            <a:off x="5065713" y="2514600"/>
            <a:ext cx="2097087" cy="3124200"/>
          </a:xfrm>
          <a:prstGeom prst="rect">
            <a:avLst/>
          </a:prstGeom>
          <a:noFill/>
          <a:ln w="28575">
            <a:solidFill>
              <a:srgbClr val="F26522"/>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B044084-20DC-46B0-AB40-63D327F4ABCA}"/>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Slide Number Placeholder 4">
            <a:extLst>
              <a:ext uri="{FF2B5EF4-FFF2-40B4-BE49-F238E27FC236}">
                <a16:creationId xmlns:a16="http://schemas.microsoft.com/office/drawing/2014/main" id="{5C63A31C-0891-441A-BC7A-0FAEC9A631DC}"/>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AE93700-E0F4-47F6-B7F3-E6130DF04FAF}" type="slidenum">
              <a:rPr lang="en-US" altLang="en-US" sz="800" b="0">
                <a:solidFill>
                  <a:schemeClr val="bg1">
                    <a:lumMod val="50000"/>
                  </a:schemeClr>
                </a:solidFill>
              </a:rPr>
              <a:pPr>
                <a:spcBef>
                  <a:spcPct val="0"/>
                </a:spcBef>
                <a:buFontTx/>
                <a:buNone/>
                <a:defRPr/>
              </a:pPr>
              <a:t>56</a:t>
            </a:fld>
            <a:endParaRPr lang="en-US" altLang="en-US" sz="800" b="0">
              <a:solidFill>
                <a:schemeClr val="bg1">
                  <a:lumMod val="50000"/>
                </a:schemeClr>
              </a:solidFill>
            </a:endParaRPr>
          </a:p>
        </p:txBody>
      </p:sp>
      <p:sp>
        <p:nvSpPr>
          <p:cNvPr id="235523" name="Rectangle 2">
            <a:extLst>
              <a:ext uri="{FF2B5EF4-FFF2-40B4-BE49-F238E27FC236}">
                <a16:creationId xmlns:a16="http://schemas.microsoft.com/office/drawing/2014/main" id="{4B08A597-D2A5-4848-8DC9-B8B096F0B05E}"/>
              </a:ext>
            </a:extLst>
          </p:cNvPr>
          <p:cNvSpPr>
            <a:spLocks noGrp="1" noChangeArrowheads="1"/>
          </p:cNvSpPr>
          <p:nvPr>
            <p:ph type="title"/>
          </p:nvPr>
        </p:nvSpPr>
        <p:spPr>
          <a:xfrm>
            <a:off x="657225" y="522288"/>
            <a:ext cx="7429500" cy="690562"/>
          </a:xfrm>
        </p:spPr>
        <p:txBody>
          <a:bodyPr/>
          <a:lstStyle/>
          <a:p>
            <a:r>
              <a:rPr lang="en-US" altLang="en-US" sz="3600"/>
              <a:t>C6. Process</a:t>
            </a:r>
          </a:p>
        </p:txBody>
      </p:sp>
      <p:sp>
        <p:nvSpPr>
          <p:cNvPr id="700419" name="Rectangle 3">
            <a:extLst>
              <a:ext uri="{FF2B5EF4-FFF2-40B4-BE49-F238E27FC236}">
                <a16:creationId xmlns:a16="http://schemas.microsoft.com/office/drawing/2014/main" id="{38A139AC-F4A3-403D-B5D0-AF3096FC432E}"/>
              </a:ext>
            </a:extLst>
          </p:cNvPr>
          <p:cNvSpPr>
            <a:spLocks noGrp="1" noChangeArrowheads="1"/>
          </p:cNvSpPr>
          <p:nvPr>
            <p:ph idx="4294967295"/>
          </p:nvPr>
        </p:nvSpPr>
        <p:spPr>
          <a:xfrm>
            <a:off x="657225" y="1403350"/>
            <a:ext cx="8072438" cy="4899025"/>
          </a:xfrm>
        </p:spPr>
        <p:txBody>
          <a:bodyPr/>
          <a:lstStyle/>
          <a:p>
            <a:pPr marL="457200" indent="-457200"/>
            <a:r>
              <a:rPr lang="en-US" altLang="en-US" sz="2600">
                <a:solidFill>
                  <a:srgbClr val="009383"/>
                </a:solidFill>
              </a:rPr>
              <a:t>Sample Ways to Process </a:t>
            </a:r>
          </a:p>
          <a:p>
            <a:pPr marL="457200" indent="-457200"/>
            <a:r>
              <a:rPr lang="en-US" altLang="en-US" sz="2400" b="0" i="1">
                <a:solidFill>
                  <a:schemeClr val="tx1"/>
                </a:solidFill>
              </a:rPr>
              <a:t>How does the hiring process work today?</a:t>
            </a:r>
          </a:p>
          <a:p>
            <a:pPr marL="457200" indent="-457200">
              <a:buClr>
                <a:srgbClr val="009383"/>
              </a:buClr>
              <a:buFont typeface="Wingdings" panose="05000000000000000000" pitchFamily="2" charset="2"/>
              <a:buAutoNum type="arabicPeriod"/>
            </a:pPr>
            <a:r>
              <a:rPr lang="en-US" altLang="en-US" sz="2400" b="0">
                <a:solidFill>
                  <a:schemeClr val="tx1"/>
                </a:solidFill>
              </a:rPr>
              <a:t>Ask the participants to identify the current steps in order.   Record their responses on a flip chart.</a:t>
            </a:r>
          </a:p>
          <a:p>
            <a:pPr marL="457200" indent="-457200">
              <a:buClr>
                <a:srgbClr val="009383"/>
              </a:buClr>
              <a:buFont typeface="Wingdings" panose="05000000000000000000" pitchFamily="2" charset="2"/>
              <a:buAutoNum type="arabicPeriod"/>
            </a:pPr>
            <a:r>
              <a:rPr lang="en-US" altLang="en-US" sz="2400" b="0">
                <a:solidFill>
                  <a:schemeClr val="tx1"/>
                </a:solidFill>
              </a:rPr>
              <a:t>Or, ask the participants to identify the steps – without regard to order.  Record their responses on Post-its</a:t>
            </a:r>
            <a:r>
              <a:rPr lang="en-US" altLang="en-US" sz="2400" b="0" baseline="30000">
                <a:solidFill>
                  <a:schemeClr val="tx1"/>
                </a:solidFill>
              </a:rPr>
              <a:t>tm</a:t>
            </a:r>
            <a:r>
              <a:rPr lang="en-US" altLang="en-US" sz="2400" b="0">
                <a:solidFill>
                  <a:schemeClr val="tx1"/>
                </a:solidFill>
              </a:rPr>
              <a:t>.  Ask the participants to order the Post-its</a:t>
            </a:r>
            <a:r>
              <a:rPr lang="en-US" altLang="en-US" sz="2400" b="0" baseline="30000">
                <a:solidFill>
                  <a:schemeClr val="tx1"/>
                </a:solidFill>
              </a:rPr>
              <a:t>tm</a:t>
            </a:r>
            <a:r>
              <a:rPr lang="en-US" altLang="en-US" sz="2400" b="0">
                <a:solidFill>
                  <a:schemeClr val="tx1"/>
                </a:solidFill>
              </a:rPr>
              <a:t>.</a:t>
            </a:r>
          </a:p>
          <a:p>
            <a:pPr marL="457200" indent="-457200">
              <a:buClr>
                <a:srgbClr val="009383"/>
              </a:buClr>
              <a:buFont typeface="Wingdings" panose="05000000000000000000" pitchFamily="2" charset="2"/>
              <a:buAutoNum type="arabicPeriod"/>
            </a:pPr>
            <a:r>
              <a:rPr lang="en-US" altLang="en-US" sz="2400" b="0">
                <a:solidFill>
                  <a:schemeClr val="tx1"/>
                </a:solidFill>
              </a:rPr>
              <a:t>Or, prior to the meeting have someone create a list of the current steps on paper.  During the meeting distribute copies of the list and ask participants to identify corrections.  Record the corrections on a flip chart.</a:t>
            </a:r>
          </a:p>
          <a:p>
            <a:pPr marL="457200" indent="-457200"/>
            <a:endParaRPr lang="en-US" altLang="en-US" sz="2400" b="0">
              <a:solidFill>
                <a:schemeClr val="tx1"/>
              </a:solidFill>
            </a:endParaRPr>
          </a:p>
        </p:txBody>
      </p:sp>
      <p:sp>
        <p:nvSpPr>
          <p:cNvPr id="235525" name="Text Box 4">
            <a:extLst>
              <a:ext uri="{FF2B5EF4-FFF2-40B4-BE49-F238E27FC236}">
                <a16:creationId xmlns:a16="http://schemas.microsoft.com/office/drawing/2014/main" id="{9D9DD5C2-EB13-406A-89A8-C8A0E8A3AB14}"/>
              </a:ext>
            </a:extLst>
          </p:cNvPr>
          <p:cNvSpPr>
            <a:spLocks noChangeArrowheads="1"/>
          </p:cNvSpPr>
          <p:nvPr/>
        </p:nvSpPr>
        <p:spPr bwMode="auto">
          <a:xfrm>
            <a:off x="4371975" y="5784850"/>
            <a:ext cx="5830888" cy="511175"/>
          </a:xfrm>
          <a:prstGeom prst="roundRect">
            <a:avLst>
              <a:gd name="adj" fmla="val 16667"/>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400">
                <a:solidFill>
                  <a:schemeClr val="bg1"/>
                </a:solidFill>
              </a:rPr>
              <a:t>Why would you use 1 v. 2 v. 3?</a:t>
            </a:r>
          </a:p>
        </p:txBody>
      </p:sp>
      <p:sp>
        <p:nvSpPr>
          <p:cNvPr id="9" name="TextBox 8">
            <a:extLst>
              <a:ext uri="{FF2B5EF4-FFF2-40B4-BE49-F238E27FC236}">
                <a16:creationId xmlns:a16="http://schemas.microsoft.com/office/drawing/2014/main" id="{B26C77FD-CBA1-42FB-A3E4-DB4737D864B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7" name="TextBox 6">
            <a:extLst>
              <a:ext uri="{FF2B5EF4-FFF2-40B4-BE49-F238E27FC236}">
                <a16:creationId xmlns:a16="http://schemas.microsoft.com/office/drawing/2014/main" id="{9F6C2193-0D69-4AAC-A72F-6D430F6131C0}"/>
              </a:ext>
            </a:extLst>
          </p:cNvPr>
          <p:cNvSpPr txBox="1"/>
          <p:nvPr/>
        </p:nvSpPr>
        <p:spPr>
          <a:xfrm>
            <a:off x="11534775" y="3819282"/>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00419">
                                            <p:txEl>
                                              <p:pRg st="2" end="2"/>
                                            </p:txEl>
                                          </p:spTgt>
                                        </p:tgtEl>
                                        <p:attrNameLst>
                                          <p:attrName>style.visibility</p:attrName>
                                        </p:attrNameLst>
                                      </p:cBhvr>
                                      <p:to>
                                        <p:strVal val="visible"/>
                                      </p:to>
                                    </p:set>
                                    <p:animEffect transition="in" filter="dissolve">
                                      <p:cBhvr>
                                        <p:cTn id="7" dur="500"/>
                                        <p:tgtEl>
                                          <p:spTgt spid="70041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00419">
                                            <p:txEl>
                                              <p:pRg st="3" end="3"/>
                                            </p:txEl>
                                          </p:spTgt>
                                        </p:tgtEl>
                                        <p:attrNameLst>
                                          <p:attrName>style.visibility</p:attrName>
                                        </p:attrNameLst>
                                      </p:cBhvr>
                                      <p:to>
                                        <p:strVal val="visible"/>
                                      </p:to>
                                    </p:set>
                                    <p:animEffect transition="in" filter="dissolve">
                                      <p:cBhvr>
                                        <p:cTn id="12" dur="500"/>
                                        <p:tgtEl>
                                          <p:spTgt spid="700419">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00419">
                                            <p:txEl>
                                              <p:pRg st="4" end="4"/>
                                            </p:txEl>
                                          </p:spTgt>
                                        </p:tgtEl>
                                        <p:attrNameLst>
                                          <p:attrName>style.visibility</p:attrName>
                                        </p:attrNameLst>
                                      </p:cBhvr>
                                      <p:to>
                                        <p:strVal val="visible"/>
                                      </p:to>
                                    </p:set>
                                    <p:animEffect transition="in" filter="dissolve">
                                      <p:cBhvr>
                                        <p:cTn id="17" dur="500"/>
                                        <p:tgtEl>
                                          <p:spTgt spid="70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Slide Number Placeholder 4">
            <a:extLst>
              <a:ext uri="{FF2B5EF4-FFF2-40B4-BE49-F238E27FC236}">
                <a16:creationId xmlns:a16="http://schemas.microsoft.com/office/drawing/2014/main" id="{EF539DD7-F063-4591-A83C-33E5C479423B}"/>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D3378B5-C697-4F03-833C-30C79D17BD0E}" type="slidenum">
              <a:rPr lang="en-US" altLang="en-US" sz="800" b="0">
                <a:solidFill>
                  <a:schemeClr val="bg1">
                    <a:lumMod val="50000"/>
                  </a:schemeClr>
                </a:solidFill>
              </a:rPr>
              <a:pPr>
                <a:spcBef>
                  <a:spcPct val="0"/>
                </a:spcBef>
                <a:buFontTx/>
                <a:buNone/>
                <a:defRPr/>
              </a:pPr>
              <a:t>57</a:t>
            </a:fld>
            <a:endParaRPr lang="en-US" altLang="en-US" sz="800" b="0">
              <a:solidFill>
                <a:schemeClr val="bg1">
                  <a:lumMod val="50000"/>
                </a:schemeClr>
              </a:solidFill>
            </a:endParaRPr>
          </a:p>
        </p:txBody>
      </p:sp>
      <p:sp>
        <p:nvSpPr>
          <p:cNvPr id="237571" name="Rectangle 2">
            <a:extLst>
              <a:ext uri="{FF2B5EF4-FFF2-40B4-BE49-F238E27FC236}">
                <a16:creationId xmlns:a16="http://schemas.microsoft.com/office/drawing/2014/main" id="{2DA0514B-F7FB-4CDD-9037-D67F6846D6EA}"/>
              </a:ext>
            </a:extLst>
          </p:cNvPr>
          <p:cNvSpPr>
            <a:spLocks noGrp="1" noChangeArrowheads="1"/>
          </p:cNvSpPr>
          <p:nvPr>
            <p:ph type="title"/>
          </p:nvPr>
        </p:nvSpPr>
        <p:spPr>
          <a:xfrm>
            <a:off x="657225" y="522288"/>
            <a:ext cx="7429500" cy="690562"/>
          </a:xfrm>
        </p:spPr>
        <p:txBody>
          <a:bodyPr/>
          <a:lstStyle/>
          <a:p>
            <a:r>
              <a:rPr lang="en-US" altLang="en-US" sz="3600"/>
              <a:t>C6. Process</a:t>
            </a:r>
          </a:p>
        </p:txBody>
      </p:sp>
      <p:sp>
        <p:nvSpPr>
          <p:cNvPr id="156675" name="Rectangle 3">
            <a:extLst>
              <a:ext uri="{FF2B5EF4-FFF2-40B4-BE49-F238E27FC236}">
                <a16:creationId xmlns:a16="http://schemas.microsoft.com/office/drawing/2014/main" id="{688B4E22-B4BA-430B-A619-B1A7E24F334D}"/>
              </a:ext>
            </a:extLst>
          </p:cNvPr>
          <p:cNvSpPr>
            <a:spLocks noGrp="1" noChangeArrowheads="1"/>
          </p:cNvSpPr>
          <p:nvPr>
            <p:ph idx="4294967295"/>
          </p:nvPr>
        </p:nvSpPr>
        <p:spPr>
          <a:xfrm>
            <a:off x="657225" y="1436688"/>
            <a:ext cx="8072438" cy="3516312"/>
          </a:xfrm>
        </p:spPr>
        <p:txBody>
          <a:bodyPr rtlCol="0">
            <a:normAutofit/>
          </a:bodyPr>
          <a:lstStyle/>
          <a:p>
            <a:pPr fontAlgn="auto">
              <a:spcAft>
                <a:spcPts val="0"/>
              </a:spcAft>
              <a:buFont typeface="Wingdings" panose="05000000000000000000" pitchFamily="2" charset="2"/>
              <a:buNone/>
              <a:defRPr/>
            </a:pPr>
            <a:r>
              <a:rPr lang="en-US" altLang="en-US" sz="2400" b="0" dirty="0">
                <a:solidFill>
                  <a:schemeClr val="tx1"/>
                </a:solidFill>
              </a:rPr>
              <a:t>Common processes used in agendas </a:t>
            </a:r>
            <a:br>
              <a:rPr lang="en-US" altLang="en-US" sz="2400" b="0" dirty="0">
                <a:solidFill>
                  <a:schemeClr val="tx1"/>
                </a:solidFill>
              </a:rPr>
            </a:br>
            <a:r>
              <a:rPr lang="en-US" altLang="en-US" sz="2400" b="0" dirty="0">
                <a:solidFill>
                  <a:schemeClr val="tx1"/>
                </a:solidFill>
              </a:rPr>
              <a:t>(from Section F)</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Listing – to gather details</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Brainstorming – to generate ideas</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Grouping – to categorize</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Prioritizing – to identify importance</a:t>
            </a:r>
          </a:p>
          <a:p>
            <a:pPr marL="342900" indent="-342900" fontAlgn="auto">
              <a:spcAft>
                <a:spcPts val="0"/>
              </a:spcAft>
              <a:buClr>
                <a:srgbClr val="009383"/>
              </a:buClr>
              <a:buFont typeface="Arial" panose="020B0604020202020204" pitchFamily="34" charset="0"/>
              <a:buChar char="•"/>
              <a:defRPr/>
            </a:pPr>
            <a:r>
              <a:rPr lang="en-US" altLang="en-US" sz="2400" b="0" dirty="0">
                <a:solidFill>
                  <a:schemeClr val="tx1"/>
                </a:solidFill>
              </a:rPr>
              <a:t>Lobbying – to influence</a:t>
            </a:r>
          </a:p>
          <a:p>
            <a:pPr fontAlgn="auto">
              <a:spcAft>
                <a:spcPts val="0"/>
              </a:spcAft>
              <a:defRPr/>
            </a:pPr>
            <a:endParaRPr lang="en-US" altLang="en-US" sz="2400" b="0" dirty="0">
              <a:solidFill>
                <a:schemeClr val="tx1"/>
              </a:solidFill>
            </a:endParaRPr>
          </a:p>
        </p:txBody>
      </p:sp>
      <p:sp>
        <p:nvSpPr>
          <p:cNvPr id="5" name="TextBox 4">
            <a:extLst>
              <a:ext uri="{FF2B5EF4-FFF2-40B4-BE49-F238E27FC236}">
                <a16:creationId xmlns:a16="http://schemas.microsoft.com/office/drawing/2014/main" id="{567C26FA-40AF-411E-ABD5-39193391E80A}"/>
              </a:ext>
            </a:extLst>
          </p:cNvPr>
          <p:cNvSpPr txBox="1"/>
          <p:nvPr/>
        </p:nvSpPr>
        <p:spPr>
          <a:xfrm>
            <a:off x="10096500" y="6410325"/>
            <a:ext cx="1924050" cy="215900"/>
          </a:xfrm>
          <a:prstGeom prst="rect">
            <a:avLst/>
          </a:prstGeom>
          <a:noFill/>
        </p:spPr>
        <p:txBody>
          <a:bodyPr wrap="none">
            <a:spAutoFit/>
          </a:bodyPr>
          <a:lstStyle/>
          <a:p>
            <a:pPr algn="ctr">
              <a:defRPr/>
            </a:pPr>
            <a:r>
              <a:rPr lang="en-US" sz="800" b="0" dirty="0">
                <a:solidFill>
                  <a:schemeClr val="bg1">
                    <a:lumMod val="50000"/>
                  </a:schemeClr>
                </a:solidFill>
              </a:rPr>
              <a:t>Duplication prohibited without consent</a:t>
            </a:r>
          </a:p>
        </p:txBody>
      </p:sp>
      <p:sp>
        <p:nvSpPr>
          <p:cNvPr id="6" name="TextBox 5">
            <a:extLst>
              <a:ext uri="{FF2B5EF4-FFF2-40B4-BE49-F238E27FC236}">
                <a16:creationId xmlns:a16="http://schemas.microsoft.com/office/drawing/2014/main" id="{6F6C9603-1E73-417A-958D-1EC1EBF5088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4">
            <a:extLst>
              <a:ext uri="{FF2B5EF4-FFF2-40B4-BE49-F238E27FC236}">
                <a16:creationId xmlns:a16="http://schemas.microsoft.com/office/drawing/2014/main" id="{570E68DA-80F8-4710-A4CE-ADE9553DBD7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244D94A-9DDB-4498-8D52-DA2A34C0CEF1}" type="slidenum">
              <a:rPr lang="en-US" altLang="en-US" sz="800">
                <a:solidFill>
                  <a:schemeClr val="bg1">
                    <a:lumMod val="50000"/>
                  </a:schemeClr>
                </a:solidFill>
              </a:rPr>
              <a:pPr>
                <a:spcBef>
                  <a:spcPct val="0"/>
                </a:spcBef>
                <a:buFontTx/>
                <a:buNone/>
                <a:defRPr/>
              </a:pPr>
              <a:t>58</a:t>
            </a:fld>
            <a:endParaRPr lang="en-US" altLang="en-US" sz="800">
              <a:solidFill>
                <a:schemeClr val="bg1">
                  <a:lumMod val="50000"/>
                </a:schemeClr>
              </a:solidFill>
            </a:endParaRPr>
          </a:p>
        </p:txBody>
      </p:sp>
      <p:sp>
        <p:nvSpPr>
          <p:cNvPr id="239619" name="Rectangle 2">
            <a:extLst>
              <a:ext uri="{FF2B5EF4-FFF2-40B4-BE49-F238E27FC236}">
                <a16:creationId xmlns:a16="http://schemas.microsoft.com/office/drawing/2014/main" id="{8F273B02-A685-44D0-B495-E0304F636E82}"/>
              </a:ext>
            </a:extLst>
          </p:cNvPr>
          <p:cNvSpPr>
            <a:spLocks noGrp="1" noChangeArrowheads="1"/>
          </p:cNvSpPr>
          <p:nvPr>
            <p:ph type="title"/>
          </p:nvPr>
        </p:nvSpPr>
        <p:spPr>
          <a:xfrm>
            <a:off x="657225" y="522288"/>
            <a:ext cx="7429500" cy="690562"/>
          </a:xfrm>
        </p:spPr>
        <p:txBody>
          <a:bodyPr anchor="t"/>
          <a:lstStyle/>
          <a:p>
            <a:r>
              <a:rPr lang="en-US" altLang="en-US" sz="3600"/>
              <a:t>C6. Process</a:t>
            </a:r>
          </a:p>
        </p:txBody>
      </p:sp>
      <p:sp>
        <p:nvSpPr>
          <p:cNvPr id="239620" name="Rectangle 3">
            <a:extLst>
              <a:ext uri="{FF2B5EF4-FFF2-40B4-BE49-F238E27FC236}">
                <a16:creationId xmlns:a16="http://schemas.microsoft.com/office/drawing/2014/main" id="{894246FE-4DD4-4476-9DFE-31EC179AD901}"/>
              </a:ext>
            </a:extLst>
          </p:cNvPr>
          <p:cNvSpPr>
            <a:spLocks noGrp="1" noChangeArrowheads="1"/>
          </p:cNvSpPr>
          <p:nvPr>
            <p:ph type="body" sz="quarter" idx="4294967295"/>
          </p:nvPr>
        </p:nvSpPr>
        <p:spPr>
          <a:xfrm>
            <a:off x="657225" y="1792288"/>
            <a:ext cx="9183688" cy="3273425"/>
          </a:xfrm>
        </p:spPr>
        <p:txBody>
          <a:bodyPr/>
          <a:lstStyle/>
          <a:p>
            <a:pPr>
              <a:spcBef>
                <a:spcPct val="0"/>
              </a:spcBef>
              <a:buFont typeface="Wingdings" panose="05000000000000000000" pitchFamily="2" charset="2"/>
              <a:buNone/>
            </a:pPr>
            <a:r>
              <a:rPr lang="en-US" altLang="en-US" sz="2400">
                <a:solidFill>
                  <a:srgbClr val="009383"/>
                </a:solidFill>
              </a:rPr>
              <a:t>Define three different ways to process the following.</a:t>
            </a:r>
            <a:endParaRPr lang="en-US" altLang="en-US" sz="2400" i="1">
              <a:solidFill>
                <a:srgbClr val="009383"/>
              </a:solidFill>
            </a:endParaRPr>
          </a:p>
          <a:p>
            <a:pPr>
              <a:spcBef>
                <a:spcPct val="0"/>
              </a:spcBef>
              <a:buFont typeface="Wingdings" panose="05000000000000000000" pitchFamily="2" charset="2"/>
              <a:buNone/>
            </a:pPr>
            <a:r>
              <a:rPr lang="en-US" altLang="en-US" sz="2400" b="0" i="1">
                <a:solidFill>
                  <a:schemeClr val="tx1"/>
                </a:solidFill>
              </a:rPr>
              <a:t>What are potential improvements we could make to the hiring process?</a:t>
            </a:r>
          </a:p>
        </p:txBody>
      </p:sp>
      <p:sp>
        <p:nvSpPr>
          <p:cNvPr id="239621" name="Text Box 5">
            <a:extLst>
              <a:ext uri="{FF2B5EF4-FFF2-40B4-BE49-F238E27FC236}">
                <a16:creationId xmlns:a16="http://schemas.microsoft.com/office/drawing/2014/main" id="{404838C3-83AA-48A7-82A5-FAC8A6833012}"/>
              </a:ext>
            </a:extLst>
          </p:cNvPr>
          <p:cNvSpPr>
            <a:spLocks noChangeArrowheads="1"/>
          </p:cNvSpPr>
          <p:nvPr/>
        </p:nvSpPr>
        <p:spPr bwMode="auto">
          <a:xfrm>
            <a:off x="3544888" y="3048000"/>
            <a:ext cx="5102225" cy="2144713"/>
          </a:xfrm>
          <a:prstGeom prst="roundRect">
            <a:avLst>
              <a:gd name="adj" fmla="val 16667"/>
            </a:avLst>
          </a:prstGeom>
          <a:solidFill>
            <a:srgbClr val="009383"/>
          </a:solidFill>
          <a:ln>
            <a:noFill/>
          </a:ln>
          <a:extLst>
            <a:ext uri="{91240B29-F687-4F45-9708-019B960494DF}">
              <a14:hiddenLine xmlns:a14="http://schemas.microsoft.com/office/drawing/2010/main" w="9525">
                <a:solidFill>
                  <a:srgbClr val="000000"/>
                </a:solidFill>
                <a:round/>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b="0">
                <a:solidFill>
                  <a:schemeClr val="bg1"/>
                </a:solidFill>
              </a:rPr>
              <a:t>Listing – to gather details</a:t>
            </a:r>
          </a:p>
          <a:p>
            <a:pPr eaLnBrk="1" hangingPunct="1">
              <a:lnSpc>
                <a:spcPct val="100000"/>
              </a:lnSpc>
              <a:spcBef>
                <a:spcPct val="0"/>
              </a:spcBef>
              <a:buFontTx/>
              <a:buNone/>
            </a:pPr>
            <a:r>
              <a:rPr lang="en-US" altLang="en-US" sz="2400" b="0">
                <a:solidFill>
                  <a:schemeClr val="bg1"/>
                </a:solidFill>
              </a:rPr>
              <a:t>Brainstorming – to generate ideas</a:t>
            </a:r>
          </a:p>
          <a:p>
            <a:pPr eaLnBrk="1" hangingPunct="1">
              <a:lnSpc>
                <a:spcPct val="100000"/>
              </a:lnSpc>
              <a:spcBef>
                <a:spcPct val="0"/>
              </a:spcBef>
              <a:buFontTx/>
              <a:buNone/>
            </a:pPr>
            <a:r>
              <a:rPr lang="en-US" altLang="en-US" sz="2400" b="0">
                <a:solidFill>
                  <a:schemeClr val="bg1"/>
                </a:solidFill>
              </a:rPr>
              <a:t>Grouping – to categorize</a:t>
            </a:r>
          </a:p>
          <a:p>
            <a:pPr eaLnBrk="1" hangingPunct="1">
              <a:lnSpc>
                <a:spcPct val="100000"/>
              </a:lnSpc>
              <a:spcBef>
                <a:spcPct val="0"/>
              </a:spcBef>
              <a:buFontTx/>
              <a:buNone/>
            </a:pPr>
            <a:r>
              <a:rPr lang="en-US" altLang="en-US" sz="2400" b="0">
                <a:solidFill>
                  <a:schemeClr val="bg1"/>
                </a:solidFill>
              </a:rPr>
              <a:t>Prioritizing – to identify importance</a:t>
            </a:r>
          </a:p>
          <a:p>
            <a:pPr eaLnBrk="1" hangingPunct="1">
              <a:lnSpc>
                <a:spcPct val="100000"/>
              </a:lnSpc>
              <a:spcBef>
                <a:spcPct val="0"/>
              </a:spcBef>
              <a:buFontTx/>
              <a:buNone/>
            </a:pPr>
            <a:r>
              <a:rPr lang="en-US" altLang="en-US" sz="2400" b="0">
                <a:solidFill>
                  <a:schemeClr val="bg1"/>
                </a:solidFill>
              </a:rPr>
              <a:t>Lobbying – to influence</a:t>
            </a:r>
          </a:p>
        </p:txBody>
      </p:sp>
      <p:sp>
        <p:nvSpPr>
          <p:cNvPr id="9" name="TextBox 8">
            <a:extLst>
              <a:ext uri="{FF2B5EF4-FFF2-40B4-BE49-F238E27FC236}">
                <a16:creationId xmlns:a16="http://schemas.microsoft.com/office/drawing/2014/main" id="{0D162993-4D72-4041-B52A-1D52A8B7A10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a:extLst>
              <a:ext uri="{FF2B5EF4-FFF2-40B4-BE49-F238E27FC236}">
                <a16:creationId xmlns:a16="http://schemas.microsoft.com/office/drawing/2014/main" id="{01E26134-8998-4955-86D6-CC80A6B16480}"/>
              </a:ext>
            </a:extLst>
          </p:cNvPr>
          <p:cNvSpPr>
            <a:spLocks noGrp="1" noChangeArrowheads="1"/>
          </p:cNvSpPr>
          <p:nvPr>
            <p:ph type="body" idx="1"/>
          </p:nvPr>
        </p:nvSpPr>
        <p:spPr>
          <a:xfrm>
            <a:off x="657225" y="1679575"/>
            <a:ext cx="6276975" cy="4410075"/>
          </a:xfrm>
        </p:spPr>
        <p:txBody>
          <a:bodyPr/>
          <a:lstStyle/>
          <a:p>
            <a:r>
              <a:rPr lang="en-US" altLang="en-US" sz="2000">
                <a:solidFill>
                  <a:srgbClr val="009383"/>
                </a:solidFill>
              </a:rPr>
              <a:t>To estimate the duration for an agenda item, consider estimating the following:</a:t>
            </a:r>
          </a:p>
          <a:p>
            <a:pPr marL="800100" lvl="1" indent="-342900">
              <a:buClr>
                <a:srgbClr val="009383"/>
              </a:buClr>
              <a:buFont typeface="Arial" panose="020B0604020202020204" pitchFamily="34" charset="0"/>
              <a:buChar char="•"/>
            </a:pPr>
            <a:r>
              <a:rPr lang="en-US" altLang="en-US">
                <a:solidFill>
                  <a:schemeClr val="tx1"/>
                </a:solidFill>
              </a:rPr>
              <a:t>Introduction   </a:t>
            </a:r>
            <a:r>
              <a:rPr lang="en-US" altLang="en-US">
                <a:solidFill>
                  <a:srgbClr val="009383"/>
                </a:solidFill>
              </a:rPr>
              <a:t>(5 minutes)</a:t>
            </a:r>
          </a:p>
          <a:p>
            <a:pPr marL="800100" lvl="1" indent="-342900">
              <a:buClr>
                <a:srgbClr val="009383"/>
              </a:buClr>
              <a:buFont typeface="Arial" panose="020B0604020202020204" pitchFamily="34" charset="0"/>
              <a:buChar char="•"/>
            </a:pPr>
            <a:r>
              <a:rPr lang="en-US" altLang="en-US">
                <a:solidFill>
                  <a:schemeClr val="tx1"/>
                </a:solidFill>
              </a:rPr>
              <a:t>Unit Time   </a:t>
            </a:r>
            <a:r>
              <a:rPr lang="en-US" altLang="en-US">
                <a:solidFill>
                  <a:srgbClr val="009383"/>
                </a:solidFill>
              </a:rPr>
              <a:t>(2 minutes each)</a:t>
            </a:r>
          </a:p>
          <a:p>
            <a:pPr marL="800100" lvl="1" indent="-342900">
              <a:buClr>
                <a:srgbClr val="009383"/>
              </a:buClr>
              <a:buFont typeface="Arial" panose="020B0604020202020204" pitchFamily="34" charset="0"/>
              <a:buChar char="•"/>
            </a:pPr>
            <a:r>
              <a:rPr lang="en-US" altLang="en-US">
                <a:solidFill>
                  <a:schemeClr val="tx1"/>
                </a:solidFill>
              </a:rPr>
              <a:t>Number of Units   </a:t>
            </a:r>
            <a:r>
              <a:rPr lang="en-US" altLang="en-US">
                <a:solidFill>
                  <a:srgbClr val="009383"/>
                </a:solidFill>
              </a:rPr>
              <a:t>(20)</a:t>
            </a:r>
          </a:p>
          <a:p>
            <a:pPr marL="800100" lvl="1" indent="-342900">
              <a:buClr>
                <a:srgbClr val="009383"/>
              </a:buClr>
              <a:buFont typeface="Arial" panose="020B0604020202020204" pitchFamily="34" charset="0"/>
              <a:buChar char="•"/>
            </a:pPr>
            <a:r>
              <a:rPr lang="en-US" altLang="en-US">
                <a:solidFill>
                  <a:schemeClr val="tx1"/>
                </a:solidFill>
              </a:rPr>
              <a:t>Wrap-up   </a:t>
            </a:r>
            <a:r>
              <a:rPr lang="en-US" altLang="en-US">
                <a:solidFill>
                  <a:srgbClr val="009383"/>
                </a:solidFill>
              </a:rPr>
              <a:t>(5)</a:t>
            </a:r>
          </a:p>
          <a:p>
            <a:pPr marL="800100" lvl="1" indent="-342900">
              <a:buClr>
                <a:srgbClr val="009383"/>
              </a:buClr>
              <a:buFont typeface="Arial" panose="020B0604020202020204" pitchFamily="34" charset="0"/>
              <a:buChar char="•"/>
            </a:pPr>
            <a:r>
              <a:rPr lang="en-US" altLang="en-US">
                <a:solidFill>
                  <a:schemeClr val="tx1"/>
                </a:solidFill>
              </a:rPr>
              <a:t>Total: </a:t>
            </a:r>
            <a:r>
              <a:rPr lang="en-US" altLang="en-US">
                <a:solidFill>
                  <a:srgbClr val="009383"/>
                </a:solidFill>
              </a:rPr>
              <a:t>5 + (2x20) + 5 = 50 minutes</a:t>
            </a:r>
          </a:p>
        </p:txBody>
      </p:sp>
      <p:sp>
        <p:nvSpPr>
          <p:cNvPr id="144388" name="Slide Number Placeholder 4">
            <a:extLst>
              <a:ext uri="{FF2B5EF4-FFF2-40B4-BE49-F238E27FC236}">
                <a16:creationId xmlns:a16="http://schemas.microsoft.com/office/drawing/2014/main" id="{977E2FC4-3068-4AAD-81D3-F33FB14816A0}"/>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841696EB-B583-4BAE-A4DC-A2B8A3DC2F05}" type="slidenum">
              <a:rPr lang="en-US" altLang="en-US" sz="800" b="0">
                <a:solidFill>
                  <a:schemeClr val="bg1">
                    <a:lumMod val="50000"/>
                  </a:schemeClr>
                </a:solidFill>
              </a:rPr>
              <a:pPr>
                <a:spcBef>
                  <a:spcPct val="0"/>
                </a:spcBef>
                <a:buFontTx/>
                <a:buNone/>
                <a:defRPr/>
              </a:pPr>
              <a:t>59</a:t>
            </a:fld>
            <a:endParaRPr lang="en-US" altLang="en-US" sz="800" b="0">
              <a:solidFill>
                <a:schemeClr val="bg1">
                  <a:lumMod val="50000"/>
                </a:schemeClr>
              </a:solidFill>
            </a:endParaRPr>
          </a:p>
        </p:txBody>
      </p:sp>
      <p:sp>
        <p:nvSpPr>
          <p:cNvPr id="241668" name="Rectangle 2">
            <a:extLst>
              <a:ext uri="{FF2B5EF4-FFF2-40B4-BE49-F238E27FC236}">
                <a16:creationId xmlns:a16="http://schemas.microsoft.com/office/drawing/2014/main" id="{7D9FD222-0CEB-470B-AE22-6D9E84D90B96}"/>
              </a:ext>
            </a:extLst>
          </p:cNvPr>
          <p:cNvSpPr>
            <a:spLocks noGrp="1" noChangeArrowheads="1"/>
          </p:cNvSpPr>
          <p:nvPr>
            <p:ph type="title"/>
          </p:nvPr>
        </p:nvSpPr>
        <p:spPr>
          <a:xfrm>
            <a:off x="657225" y="522288"/>
            <a:ext cx="7429500" cy="690562"/>
          </a:xfrm>
        </p:spPr>
        <p:txBody>
          <a:bodyPr/>
          <a:lstStyle/>
          <a:p>
            <a:r>
              <a:rPr lang="en-US" altLang="en-US" sz="3600"/>
              <a:t>C6. Process</a:t>
            </a:r>
          </a:p>
        </p:txBody>
      </p:sp>
      <p:sp>
        <p:nvSpPr>
          <p:cNvPr id="8" name="Oval 7">
            <a:extLst>
              <a:ext uri="{FF2B5EF4-FFF2-40B4-BE49-F238E27FC236}">
                <a16:creationId xmlns:a16="http://schemas.microsoft.com/office/drawing/2014/main" id="{4542271F-20B6-4352-96D8-7F33DEAEA412}"/>
              </a:ext>
            </a:extLst>
          </p:cNvPr>
          <p:cNvSpPr/>
          <p:nvPr/>
        </p:nvSpPr>
        <p:spPr>
          <a:xfrm>
            <a:off x="4968875" y="4003675"/>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Determine Key</a:t>
            </a:r>
          </a:p>
          <a:p>
            <a:pPr algn="ctr">
              <a:defRPr/>
            </a:pPr>
            <a:r>
              <a:rPr lang="en-US" sz="2400" dirty="0">
                <a:solidFill>
                  <a:schemeClr val="bg1"/>
                </a:solidFill>
                <a:latin typeface="Arial" panose="020B0604020202020204" pitchFamily="34" charset="0"/>
                <a:cs typeface="Arial" panose="020B0604020202020204" pitchFamily="34" charset="0"/>
              </a:rPr>
              <a:t>Processes</a:t>
            </a:r>
          </a:p>
        </p:txBody>
      </p:sp>
      <p:sp>
        <p:nvSpPr>
          <p:cNvPr id="9" name="Oval 8">
            <a:extLst>
              <a:ext uri="{FF2B5EF4-FFF2-40B4-BE49-F238E27FC236}">
                <a16:creationId xmlns:a16="http://schemas.microsoft.com/office/drawing/2014/main" id="{B1282D97-AE25-4324-B851-4F8E43697964}"/>
              </a:ext>
            </a:extLst>
          </p:cNvPr>
          <p:cNvSpPr/>
          <p:nvPr/>
        </p:nvSpPr>
        <p:spPr>
          <a:xfrm>
            <a:off x="1795463" y="4032250"/>
            <a:ext cx="2254250" cy="2254250"/>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Develop the</a:t>
            </a:r>
          </a:p>
          <a:p>
            <a:pPr algn="ctr">
              <a:defRPr/>
            </a:pPr>
            <a:r>
              <a:rPr lang="en-US" sz="2400" dirty="0">
                <a:solidFill>
                  <a:schemeClr val="bg1"/>
                </a:solidFill>
                <a:latin typeface="Arial" panose="020B0604020202020204" pitchFamily="34" charset="0"/>
                <a:cs typeface="Arial" panose="020B0604020202020204" pitchFamily="34" charset="0"/>
              </a:rPr>
              <a:t>Agenda</a:t>
            </a:r>
          </a:p>
        </p:txBody>
      </p:sp>
      <p:sp>
        <p:nvSpPr>
          <p:cNvPr id="10" name="Oval 9">
            <a:extLst>
              <a:ext uri="{FF2B5EF4-FFF2-40B4-BE49-F238E27FC236}">
                <a16:creationId xmlns:a16="http://schemas.microsoft.com/office/drawing/2014/main" id="{118633FD-D801-486F-8DCD-8C9E43A544A2}"/>
              </a:ext>
            </a:extLst>
          </p:cNvPr>
          <p:cNvSpPr/>
          <p:nvPr/>
        </p:nvSpPr>
        <p:spPr>
          <a:xfrm>
            <a:off x="8142288" y="3835400"/>
            <a:ext cx="2254250" cy="2254250"/>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en-US" sz="2400" dirty="0">
                <a:solidFill>
                  <a:schemeClr val="bg1"/>
                </a:solidFill>
                <a:latin typeface="Arial" panose="020B0604020202020204" pitchFamily="34" charset="0"/>
                <a:cs typeface="Arial" panose="020B0604020202020204" pitchFamily="34" charset="0"/>
              </a:rPr>
              <a:t>Estimate</a:t>
            </a:r>
          </a:p>
          <a:p>
            <a:pPr algn="ctr">
              <a:defRPr/>
            </a:pPr>
            <a:r>
              <a:rPr lang="en-US" sz="2400" dirty="0">
                <a:solidFill>
                  <a:schemeClr val="bg1"/>
                </a:solidFill>
                <a:latin typeface="Arial" panose="020B0604020202020204" pitchFamily="34" charset="0"/>
                <a:cs typeface="Arial" panose="020B0604020202020204" pitchFamily="34" charset="0"/>
              </a:rPr>
              <a:t>Timings</a:t>
            </a:r>
          </a:p>
        </p:txBody>
      </p:sp>
      <p:sp>
        <p:nvSpPr>
          <p:cNvPr id="11" name="Rectangle 10">
            <a:extLst>
              <a:ext uri="{FF2B5EF4-FFF2-40B4-BE49-F238E27FC236}">
                <a16:creationId xmlns:a16="http://schemas.microsoft.com/office/drawing/2014/main" id="{BCDE7CFE-2AD6-40C9-B170-6410FE60B71C}"/>
              </a:ext>
            </a:extLst>
          </p:cNvPr>
          <p:cNvSpPr/>
          <p:nvPr/>
        </p:nvSpPr>
        <p:spPr>
          <a:xfrm>
            <a:off x="8220075" y="3581400"/>
            <a:ext cx="2098675" cy="2708275"/>
          </a:xfrm>
          <a:prstGeom prst="rect">
            <a:avLst/>
          </a:prstGeom>
          <a:noFill/>
          <a:ln w="28575">
            <a:solidFill>
              <a:srgbClr val="F26522"/>
            </a:solidFill>
            <a:prstDash val="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239A54E-C161-4DF7-9064-225B209E04B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14" name="Line 7">
            <a:extLst>
              <a:ext uri="{FF2B5EF4-FFF2-40B4-BE49-F238E27FC236}">
                <a16:creationId xmlns:a16="http://schemas.microsoft.com/office/drawing/2014/main" id="{6E190283-2186-4948-93EA-91B894B16E34}"/>
              </a:ext>
            </a:extLst>
          </p:cNvPr>
          <p:cNvSpPr>
            <a:spLocks noChangeShapeType="1"/>
          </p:cNvSpPr>
          <p:nvPr/>
        </p:nvSpPr>
        <p:spPr bwMode="auto">
          <a:xfrm>
            <a:off x="1143000" y="3671888"/>
            <a:ext cx="4648200" cy="0"/>
          </a:xfrm>
          <a:prstGeom prst="line">
            <a:avLst/>
          </a:prstGeom>
          <a:noFill/>
          <a:ln w="19050">
            <a:solidFill>
              <a:schemeClr val="tx1"/>
            </a:solidFill>
            <a:miter lim="800000"/>
            <a:headEnd/>
            <a:tailEnd/>
          </a:ln>
          <a:extLst>
            <a:ext uri="{909E8E84-426E-40DD-AFC4-6F175D3DCCD1}">
              <a14:hiddenFill xmlns:a14="http://schemas.microsoft.com/office/drawing/2010/main">
                <a:noFill/>
              </a14:hiddenFill>
            </a:ext>
          </a:extLst>
        </p:spPr>
        <p:txBody>
          <a:bodyPr anchor="b"/>
          <a:lstStyle/>
          <a:p>
            <a:endParaRPr lang="en-US"/>
          </a:p>
        </p:txBody>
      </p:sp>
      <p:sp>
        <p:nvSpPr>
          <p:cNvPr id="12" name="TextBox 11">
            <a:extLst>
              <a:ext uri="{FF2B5EF4-FFF2-40B4-BE49-F238E27FC236}">
                <a16:creationId xmlns:a16="http://schemas.microsoft.com/office/drawing/2014/main" id="{8826B177-C37A-4DF0-905D-947D5C9143F0}"/>
              </a:ext>
            </a:extLst>
          </p:cNvPr>
          <p:cNvSpPr txBox="1"/>
          <p:nvPr/>
        </p:nvSpPr>
        <p:spPr>
          <a:xfrm>
            <a:off x="11534775" y="3256757"/>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438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43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43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438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4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49">
            <a:extLst>
              <a:ext uri="{FF2B5EF4-FFF2-40B4-BE49-F238E27FC236}">
                <a16:creationId xmlns:a16="http://schemas.microsoft.com/office/drawing/2014/main" id="{D3DC45DD-08A9-49FB-9D04-858E250890C1}"/>
              </a:ext>
            </a:extLst>
          </p:cNvPr>
          <p:cNvPicPr>
            <a:picLocks noChangeAspect="1"/>
          </p:cNvPicPr>
          <p:nvPr/>
        </p:nvPicPr>
        <p:blipFill>
          <a:blip r:embed="rId3">
            <a:extLst>
              <a:ext uri="{28A0092B-C50C-407E-A947-70E740481C1C}">
                <a14:useLocalDpi xmlns:a14="http://schemas.microsoft.com/office/drawing/2010/main" val="0"/>
              </a:ext>
            </a:extLst>
          </a:blip>
          <a:srcRect l="12859"/>
          <a:stretch>
            <a:fillRect/>
          </a:stretch>
        </p:blipFill>
        <p:spPr bwMode="auto">
          <a:xfrm>
            <a:off x="-1219200" y="-1238250"/>
            <a:ext cx="14150975" cy="933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Slide Number Placeholder 4">
            <a:extLst>
              <a:ext uri="{FF2B5EF4-FFF2-40B4-BE49-F238E27FC236}">
                <a16:creationId xmlns:a16="http://schemas.microsoft.com/office/drawing/2014/main" id="{2D81C34F-1AD4-4D88-A180-E692C205B25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467AD98-CEA7-496A-8EB2-DEB8FFFA1FE1}" type="slidenum">
              <a:rPr lang="en-US" altLang="en-US" sz="1000">
                <a:solidFill>
                  <a:schemeClr val="bg1"/>
                </a:solidFill>
              </a:rPr>
              <a:pPr>
                <a:lnSpc>
                  <a:spcPct val="100000"/>
                </a:lnSpc>
                <a:spcBef>
                  <a:spcPct val="0"/>
                </a:spcBef>
                <a:buFontTx/>
                <a:buNone/>
              </a:pPr>
              <a:t>6</a:t>
            </a:fld>
            <a:endParaRPr lang="en-US" altLang="en-US" sz="1000">
              <a:solidFill>
                <a:schemeClr val="bg1"/>
              </a:solidFill>
            </a:endParaRPr>
          </a:p>
        </p:txBody>
      </p:sp>
      <p:sp>
        <p:nvSpPr>
          <p:cNvPr id="133124" name="Rectangle 4">
            <a:extLst>
              <a:ext uri="{FF2B5EF4-FFF2-40B4-BE49-F238E27FC236}">
                <a16:creationId xmlns:a16="http://schemas.microsoft.com/office/drawing/2014/main" id="{55085D42-DF97-4853-9389-AA937CF2ADA7}"/>
              </a:ext>
            </a:extLst>
          </p:cNvPr>
          <p:cNvSpPr>
            <a:spLocks noGrp="1" noChangeArrowheads="1"/>
          </p:cNvSpPr>
          <p:nvPr>
            <p:ph type="title"/>
          </p:nvPr>
        </p:nvSpPr>
        <p:spPr>
          <a:xfrm>
            <a:off x="657225" y="522288"/>
            <a:ext cx="7429500" cy="690562"/>
          </a:xfrm>
        </p:spPr>
        <p:txBody>
          <a:bodyPr/>
          <a:lstStyle/>
          <a:p>
            <a:r>
              <a:rPr lang="en-US" altLang="en-US" sz="3600">
                <a:solidFill>
                  <a:schemeClr val="bg1"/>
                </a:solidFill>
              </a:rPr>
              <a:t>A1. Session Objectives</a:t>
            </a:r>
          </a:p>
        </p:txBody>
      </p:sp>
      <p:sp>
        <p:nvSpPr>
          <p:cNvPr id="58" name="Rectangle 57">
            <a:extLst>
              <a:ext uri="{FF2B5EF4-FFF2-40B4-BE49-F238E27FC236}">
                <a16:creationId xmlns:a16="http://schemas.microsoft.com/office/drawing/2014/main" id="{EA5F11CC-CBE9-4853-AD25-5331898F06FD}"/>
              </a:ext>
            </a:extLst>
          </p:cNvPr>
          <p:cNvSpPr/>
          <p:nvPr/>
        </p:nvSpPr>
        <p:spPr>
          <a:xfrm>
            <a:off x="592138" y="2365375"/>
            <a:ext cx="10466387" cy="1143000"/>
          </a:xfrm>
          <a:prstGeom prst="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3126" name="Rectangle 5">
            <a:extLst>
              <a:ext uri="{FF2B5EF4-FFF2-40B4-BE49-F238E27FC236}">
                <a16:creationId xmlns:a16="http://schemas.microsoft.com/office/drawing/2014/main" id="{DD916913-7F60-4486-A576-C6FBDA9AF7CB}"/>
              </a:ext>
            </a:extLst>
          </p:cNvPr>
          <p:cNvSpPr>
            <a:spLocks noGrp="1" noChangeArrowheads="1"/>
          </p:cNvSpPr>
          <p:nvPr>
            <p:ph idx="4294967295"/>
          </p:nvPr>
        </p:nvSpPr>
        <p:spPr>
          <a:xfrm>
            <a:off x="657225" y="1335088"/>
            <a:ext cx="10467975" cy="4899025"/>
          </a:xfrm>
        </p:spPr>
        <p:txBody>
          <a:bodyPr/>
          <a:lstStyle/>
          <a:p>
            <a:pPr marL="609600" indent="-609600">
              <a:spcBef>
                <a:spcPct val="30000"/>
              </a:spcBef>
              <a:buFont typeface="Arial" panose="020B0604020202020204" pitchFamily="34" charset="0"/>
              <a:buChar char="•"/>
            </a:pPr>
            <a:r>
              <a:rPr lang="en-US" altLang="en-US" sz="2000">
                <a:solidFill>
                  <a:schemeClr val="tx1"/>
                </a:solidFill>
              </a:rPr>
              <a:t>Identify the typical problems with meetings and strategies for avoiding them.</a:t>
            </a:r>
          </a:p>
          <a:p>
            <a:pPr marL="609600" indent="-609600">
              <a:spcBef>
                <a:spcPct val="30000"/>
              </a:spcBef>
              <a:buFont typeface="Arial" panose="020B0604020202020204" pitchFamily="34" charset="0"/>
              <a:buChar char="•"/>
            </a:pPr>
            <a:r>
              <a:rPr lang="en-US" altLang="en-US" sz="2000">
                <a:solidFill>
                  <a:schemeClr val="tx1"/>
                </a:solidFill>
              </a:rPr>
              <a:t>Learn the </a:t>
            </a:r>
            <a:r>
              <a:rPr lang="en-US" altLang="en-US" sz="2000" i="1">
                <a:solidFill>
                  <a:schemeClr val="tx1"/>
                </a:solidFill>
              </a:rPr>
              <a:t>Masterful Meetings </a:t>
            </a:r>
            <a:r>
              <a:rPr lang="en-US" altLang="en-US" sz="2000">
                <a:solidFill>
                  <a:schemeClr val="tx1"/>
                </a:solidFill>
              </a:rPr>
              <a:t>framework. </a:t>
            </a:r>
          </a:p>
          <a:p>
            <a:pPr marL="609600" indent="-609600">
              <a:spcBef>
                <a:spcPct val="30000"/>
              </a:spcBef>
              <a:buFont typeface="Arial" panose="020B0604020202020204" pitchFamily="34" charset="0"/>
              <a:buChar char="•"/>
            </a:pPr>
            <a:endParaRPr lang="en-US" altLang="en-US" sz="2600">
              <a:solidFill>
                <a:schemeClr val="bg1"/>
              </a:solidFill>
            </a:endParaRPr>
          </a:p>
          <a:p>
            <a:pPr marL="609600" indent="-609600">
              <a:spcBef>
                <a:spcPct val="30000"/>
              </a:spcBef>
              <a:buFont typeface="Arial" panose="020B0604020202020204" pitchFamily="34" charset="0"/>
              <a:buChar char="•"/>
            </a:pPr>
            <a:r>
              <a:rPr lang="en-US" altLang="en-US" sz="2600">
                <a:solidFill>
                  <a:schemeClr val="bg1"/>
                </a:solidFill>
              </a:rPr>
              <a:t>Develop strategies for avoiding unnecessary meetings and meeting dysfunctions.</a:t>
            </a:r>
          </a:p>
        </p:txBody>
      </p:sp>
      <p:sp>
        <p:nvSpPr>
          <p:cNvPr id="133127" name="Slide Number Placeholder 4">
            <a:extLst>
              <a:ext uri="{FF2B5EF4-FFF2-40B4-BE49-F238E27FC236}">
                <a16:creationId xmlns:a16="http://schemas.microsoft.com/office/drawing/2014/main" id="{C1339480-0AAF-45A0-8703-ABBC76D293CF}"/>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5706450-81D9-4F2C-91A4-7022E678E6D2}" type="slidenum">
              <a:rPr lang="en-US" altLang="en-US" sz="800" b="0">
                <a:solidFill>
                  <a:schemeClr val="bg1"/>
                </a:solidFill>
              </a:rPr>
              <a:pPr>
                <a:lnSpc>
                  <a:spcPct val="100000"/>
                </a:lnSpc>
                <a:spcBef>
                  <a:spcPct val="0"/>
                </a:spcBef>
                <a:buFontTx/>
                <a:buNone/>
              </a:pPr>
              <a:t>6</a:t>
            </a:fld>
            <a:endParaRPr lang="en-US" altLang="en-US" sz="800" b="0">
              <a:solidFill>
                <a:schemeClr val="bg1"/>
              </a:solidFill>
              <a:latin typeface="HelveticaNeue MediumExt"/>
            </a:endParaRPr>
          </a:p>
        </p:txBody>
      </p:sp>
      <p:sp>
        <p:nvSpPr>
          <p:cNvPr id="133128" name="TextBox 8">
            <a:extLst>
              <a:ext uri="{FF2B5EF4-FFF2-40B4-BE49-F238E27FC236}">
                <a16:creationId xmlns:a16="http://schemas.microsoft.com/office/drawing/2014/main" id="{434AC6DC-D518-46B9-8139-8F5C35B62446}"/>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133129" name="TextBox 9">
            <a:extLst>
              <a:ext uri="{FF2B5EF4-FFF2-40B4-BE49-F238E27FC236}">
                <a16:creationId xmlns:a16="http://schemas.microsoft.com/office/drawing/2014/main" id="{D175E904-FC87-4DEC-83D9-AFB99F0ADE21}"/>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4" descr="Meeting-Office-RedBG.jpg">
            <a:extLst>
              <a:ext uri="{FF2B5EF4-FFF2-40B4-BE49-F238E27FC236}">
                <a16:creationId xmlns:a16="http://schemas.microsoft.com/office/drawing/2014/main" id="{A51E19B0-D996-4239-A219-A36C90106EA3}"/>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rot="120000">
            <a:off x="7139848" y="2322511"/>
            <a:ext cx="4165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6" name="Rectangle 3">
            <a:extLst>
              <a:ext uri="{FF2B5EF4-FFF2-40B4-BE49-F238E27FC236}">
                <a16:creationId xmlns:a16="http://schemas.microsoft.com/office/drawing/2014/main" id="{392930DA-2BEE-4DEE-B343-B5DA953FD277}"/>
              </a:ext>
            </a:extLst>
          </p:cNvPr>
          <p:cNvSpPr>
            <a:spLocks noGrp="1" noChangeArrowheads="1"/>
          </p:cNvSpPr>
          <p:nvPr>
            <p:ph type="body" idx="1"/>
          </p:nvPr>
        </p:nvSpPr>
        <p:spPr>
          <a:xfrm>
            <a:off x="657225" y="1679575"/>
            <a:ext cx="6581775" cy="4410075"/>
          </a:xfrm>
        </p:spPr>
        <p:txBody>
          <a:bodyPr rtlCol="0">
            <a:normAutofit/>
          </a:bodyPr>
          <a:lstStyle/>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Where will the session be held, and with whom should I speak about the needs for the room?</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There are other preparation activities surrounding the logistics for a meeting:</a:t>
            </a:r>
          </a:p>
          <a:p>
            <a:pPr marL="742950" lvl="1" indent="-342900" fontAlgn="auto">
              <a:spcAft>
                <a:spcPts val="0"/>
              </a:spcAft>
              <a:buClr>
                <a:srgbClr val="009383"/>
              </a:buClr>
              <a:buFont typeface="Arial" panose="020B0604020202020204" pitchFamily="34" charset="0"/>
              <a:buChar char="•"/>
              <a:defRPr/>
            </a:pPr>
            <a:r>
              <a:rPr lang="en-US" altLang="en-US" sz="2400" dirty="0">
                <a:solidFill>
                  <a:schemeClr val="tx1"/>
                </a:solidFill>
              </a:rPr>
              <a:t>Determine meeting date, time, and location </a:t>
            </a:r>
          </a:p>
          <a:p>
            <a:pPr marL="742950" lvl="1" indent="-342900" fontAlgn="auto">
              <a:spcAft>
                <a:spcPts val="0"/>
              </a:spcAft>
              <a:buClr>
                <a:srgbClr val="009383"/>
              </a:buClr>
              <a:buFont typeface="Arial" panose="020B0604020202020204" pitchFamily="34" charset="0"/>
              <a:buChar char="•"/>
              <a:defRPr/>
            </a:pPr>
            <a:r>
              <a:rPr lang="en-US" altLang="en-US" sz="2400" dirty="0">
                <a:solidFill>
                  <a:schemeClr val="tx1"/>
                </a:solidFill>
              </a:rPr>
              <a:t>Develop and distribute the meeting notice</a:t>
            </a:r>
          </a:p>
          <a:p>
            <a:pPr marL="742950" lvl="1" indent="-342900" fontAlgn="auto">
              <a:spcAft>
                <a:spcPts val="0"/>
              </a:spcAft>
              <a:buClr>
                <a:srgbClr val="009383"/>
              </a:buClr>
              <a:buFont typeface="Arial" panose="020B0604020202020204" pitchFamily="34" charset="0"/>
              <a:buChar char="•"/>
              <a:defRPr/>
            </a:pPr>
            <a:r>
              <a:rPr lang="en-US" altLang="en-US" sz="2400" dirty="0">
                <a:solidFill>
                  <a:schemeClr val="tx1"/>
                </a:solidFill>
              </a:rPr>
              <a:t>Hold preliminary discussions as needed</a:t>
            </a:r>
          </a:p>
          <a:p>
            <a:pPr marL="742950" lvl="1" indent="-342900" fontAlgn="auto">
              <a:spcAft>
                <a:spcPts val="0"/>
              </a:spcAft>
              <a:buClr>
                <a:srgbClr val="009383"/>
              </a:buClr>
              <a:buFont typeface="Arial" panose="020B0604020202020204" pitchFamily="34" charset="0"/>
              <a:buChar char="•"/>
              <a:defRPr/>
            </a:pPr>
            <a:r>
              <a:rPr lang="en-US" altLang="en-US" sz="2400" dirty="0">
                <a:solidFill>
                  <a:schemeClr val="tx1"/>
                </a:solidFill>
              </a:rPr>
              <a:t>Prepare the room and other logistics</a:t>
            </a:r>
          </a:p>
          <a:p>
            <a:pPr marL="742950" lvl="1" indent="-342900" fontAlgn="auto">
              <a:spcAft>
                <a:spcPts val="0"/>
              </a:spcAft>
              <a:buClr>
                <a:srgbClr val="009383"/>
              </a:buClr>
              <a:buFont typeface="Arial" panose="020B0604020202020204" pitchFamily="34" charset="0"/>
              <a:buChar char="•"/>
              <a:defRPr/>
            </a:pPr>
            <a:r>
              <a:rPr lang="en-US" altLang="en-US" sz="2400" dirty="0">
                <a:solidFill>
                  <a:schemeClr val="tx1"/>
                </a:solidFill>
              </a:rPr>
              <a:t>Prepare your opening words</a:t>
            </a:r>
          </a:p>
          <a:p>
            <a:pPr fontAlgn="auto">
              <a:spcAft>
                <a:spcPts val="0"/>
              </a:spcAft>
              <a:defRPr/>
            </a:pPr>
            <a:endParaRPr lang="en-US" altLang="en-US" dirty="0"/>
          </a:p>
        </p:txBody>
      </p:sp>
      <p:sp>
        <p:nvSpPr>
          <p:cNvPr id="162821" name="Slide Number Placeholder 4">
            <a:extLst>
              <a:ext uri="{FF2B5EF4-FFF2-40B4-BE49-F238E27FC236}">
                <a16:creationId xmlns:a16="http://schemas.microsoft.com/office/drawing/2014/main" id="{B354C866-D1BA-4917-8CA0-5AAF07F5C25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4C24CD0-5657-4B3C-B024-2B9C391ED06A}" type="slidenum">
              <a:rPr lang="en-US" altLang="en-US" sz="800" b="0">
                <a:solidFill>
                  <a:schemeClr val="bg1">
                    <a:lumMod val="50000"/>
                  </a:schemeClr>
                </a:solidFill>
              </a:rPr>
              <a:pPr>
                <a:spcBef>
                  <a:spcPct val="0"/>
                </a:spcBef>
                <a:buFontTx/>
                <a:buNone/>
                <a:defRPr/>
              </a:pPr>
              <a:t>60</a:t>
            </a:fld>
            <a:endParaRPr lang="en-US" altLang="en-US" sz="800" b="0">
              <a:solidFill>
                <a:schemeClr val="bg1">
                  <a:lumMod val="50000"/>
                </a:schemeClr>
              </a:solidFill>
            </a:endParaRPr>
          </a:p>
        </p:txBody>
      </p:sp>
      <p:sp>
        <p:nvSpPr>
          <p:cNvPr id="243717" name="Rectangle 2">
            <a:extLst>
              <a:ext uri="{FF2B5EF4-FFF2-40B4-BE49-F238E27FC236}">
                <a16:creationId xmlns:a16="http://schemas.microsoft.com/office/drawing/2014/main" id="{B347388A-BDE4-4CE6-8C95-4499A1CF3A5A}"/>
              </a:ext>
            </a:extLst>
          </p:cNvPr>
          <p:cNvSpPr>
            <a:spLocks noGrp="1" noChangeArrowheads="1"/>
          </p:cNvSpPr>
          <p:nvPr>
            <p:ph type="title"/>
          </p:nvPr>
        </p:nvSpPr>
        <p:spPr>
          <a:xfrm>
            <a:off x="657225" y="522288"/>
            <a:ext cx="7429500" cy="690562"/>
          </a:xfrm>
        </p:spPr>
        <p:txBody>
          <a:bodyPr/>
          <a:lstStyle/>
          <a:p>
            <a:r>
              <a:rPr lang="en-US" altLang="en-US" sz="3600"/>
              <a:t>C7. Place</a:t>
            </a:r>
          </a:p>
        </p:txBody>
      </p:sp>
      <p:sp>
        <p:nvSpPr>
          <p:cNvPr id="8" name="TextBox 7">
            <a:extLst>
              <a:ext uri="{FF2B5EF4-FFF2-40B4-BE49-F238E27FC236}">
                <a16:creationId xmlns:a16="http://schemas.microsoft.com/office/drawing/2014/main" id="{4617A9F0-29DB-42A2-A707-AFB453D9462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8-sample meeting notice.jpg">
            <a:extLst>
              <a:ext uri="{FF2B5EF4-FFF2-40B4-BE49-F238E27FC236}">
                <a16:creationId xmlns:a16="http://schemas.microsoft.com/office/drawing/2014/main" id="{1DB9BBED-A8B0-4E65-A18F-5CA540D64E7E}"/>
              </a:ext>
            </a:extLst>
          </p:cNvPr>
          <p:cNvPicPr>
            <a:picLocks noChangeAspect="1"/>
          </p:cNvPicPr>
          <p:nvPr/>
        </p:nvPicPr>
        <p:blipFill>
          <a:blip r:embed="rId3"/>
          <a:stretch>
            <a:fillRect/>
          </a:stretch>
        </p:blipFill>
        <p:spPr>
          <a:xfrm>
            <a:off x="6296025" y="1566863"/>
            <a:ext cx="3581400" cy="4635500"/>
          </a:xfrm>
          <a:prstGeom prst="rect">
            <a:avLst/>
          </a:prstGeom>
          <a:ln w="76200">
            <a:solidFill>
              <a:srgbClr val="A0DBE6"/>
            </a:solidFill>
          </a:ln>
          <a:effectLst>
            <a:outerShdw blurRad="50800" dist="38100" dir="5400000" algn="t" rotWithShape="0">
              <a:prstClr val="black">
                <a:alpha val="40000"/>
              </a:prstClr>
            </a:outerShdw>
          </a:effectLst>
        </p:spPr>
      </p:pic>
      <p:sp>
        <p:nvSpPr>
          <p:cNvPr id="164868" name="Rectangle 3">
            <a:extLst>
              <a:ext uri="{FF2B5EF4-FFF2-40B4-BE49-F238E27FC236}">
                <a16:creationId xmlns:a16="http://schemas.microsoft.com/office/drawing/2014/main" id="{084B5A14-C0EB-4D8F-B940-E81B165A6D9B}"/>
              </a:ext>
            </a:extLst>
          </p:cNvPr>
          <p:cNvSpPr>
            <a:spLocks noGrp="1" noChangeArrowheads="1"/>
          </p:cNvSpPr>
          <p:nvPr>
            <p:ph type="body" idx="1"/>
          </p:nvPr>
        </p:nvSpPr>
        <p:spPr>
          <a:xfrm>
            <a:off x="657225" y="1679575"/>
            <a:ext cx="10815638" cy="4410075"/>
          </a:xfrm>
        </p:spPr>
        <p:txBody>
          <a:bodyPr rtlCol="0"/>
          <a:lstStyle/>
          <a:p>
            <a:pPr fontAlgn="auto">
              <a:spcAft>
                <a:spcPts val="0"/>
              </a:spcAft>
              <a:buFont typeface="Wingdings" panose="05000000000000000000" pitchFamily="2" charset="2"/>
              <a:buNone/>
              <a:defRPr/>
            </a:pPr>
            <a:r>
              <a:rPr lang="en-US" altLang="en-US" b="0" dirty="0">
                <a:solidFill>
                  <a:schemeClr val="tx1"/>
                </a:solidFill>
              </a:rPr>
              <a:t>Meeting Notice Contents</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Meeting Purpose</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Expected Products</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Proposed Agenda</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Invited Attendees</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Prepare in Advance</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Bring to the Meeting</a:t>
            </a:r>
          </a:p>
        </p:txBody>
      </p:sp>
      <p:sp>
        <p:nvSpPr>
          <p:cNvPr id="164869" name="Slide Number Placeholder 4">
            <a:extLst>
              <a:ext uri="{FF2B5EF4-FFF2-40B4-BE49-F238E27FC236}">
                <a16:creationId xmlns:a16="http://schemas.microsoft.com/office/drawing/2014/main" id="{06054583-F4EE-4D67-9D62-E0E659821B85}"/>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5BE235F-25CB-4653-B5DC-84C68C90B5B4}" type="slidenum">
              <a:rPr lang="en-US" altLang="en-US" sz="800" b="0">
                <a:solidFill>
                  <a:schemeClr val="bg1">
                    <a:lumMod val="50000"/>
                  </a:schemeClr>
                </a:solidFill>
              </a:rPr>
              <a:pPr>
                <a:spcBef>
                  <a:spcPct val="0"/>
                </a:spcBef>
                <a:buFontTx/>
                <a:buNone/>
                <a:defRPr/>
              </a:pPr>
              <a:t>61</a:t>
            </a:fld>
            <a:endParaRPr lang="en-US" altLang="en-US" sz="800" b="0">
              <a:solidFill>
                <a:schemeClr val="bg1">
                  <a:lumMod val="50000"/>
                </a:schemeClr>
              </a:solidFill>
            </a:endParaRPr>
          </a:p>
        </p:txBody>
      </p:sp>
      <p:sp>
        <p:nvSpPr>
          <p:cNvPr id="245765" name="Rectangle 2">
            <a:extLst>
              <a:ext uri="{FF2B5EF4-FFF2-40B4-BE49-F238E27FC236}">
                <a16:creationId xmlns:a16="http://schemas.microsoft.com/office/drawing/2014/main" id="{F8424767-1660-45BE-8AE1-331D1D3D2B6F}"/>
              </a:ext>
            </a:extLst>
          </p:cNvPr>
          <p:cNvSpPr>
            <a:spLocks noGrp="1" noChangeArrowheads="1"/>
          </p:cNvSpPr>
          <p:nvPr>
            <p:ph type="title"/>
          </p:nvPr>
        </p:nvSpPr>
        <p:spPr>
          <a:xfrm>
            <a:off x="657225" y="522288"/>
            <a:ext cx="7429500" cy="690562"/>
          </a:xfrm>
        </p:spPr>
        <p:txBody>
          <a:bodyPr/>
          <a:lstStyle/>
          <a:p>
            <a:r>
              <a:rPr lang="en-US" altLang="en-US" sz="3600"/>
              <a:t>C8. Sample Meeting Notice </a:t>
            </a:r>
          </a:p>
        </p:txBody>
      </p:sp>
      <p:sp>
        <p:nvSpPr>
          <p:cNvPr id="8" name="TextBox 7">
            <a:extLst>
              <a:ext uri="{FF2B5EF4-FFF2-40B4-BE49-F238E27FC236}">
                <a16:creationId xmlns:a16="http://schemas.microsoft.com/office/drawing/2014/main" id="{DD15927C-6F20-42C0-A14F-92A8B25FB961}"/>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3" name="Rectangle 3">
            <a:extLst>
              <a:ext uri="{FF2B5EF4-FFF2-40B4-BE49-F238E27FC236}">
                <a16:creationId xmlns:a16="http://schemas.microsoft.com/office/drawing/2014/main" id="{1AD5F012-DB9F-4900-95C5-70FCE578FEB0}"/>
              </a:ext>
            </a:extLst>
          </p:cNvPr>
          <p:cNvSpPr>
            <a:spLocks noGrp="1" noChangeArrowheads="1"/>
          </p:cNvSpPr>
          <p:nvPr>
            <p:ph type="body" idx="1"/>
          </p:nvPr>
        </p:nvSpPr>
        <p:spPr>
          <a:xfrm>
            <a:off x="657225" y="1679575"/>
            <a:ext cx="10815638" cy="4410075"/>
          </a:xfrm>
        </p:spPr>
        <p:txBody>
          <a:bodyPr rtlCol="0"/>
          <a:lstStyle/>
          <a:p>
            <a:pPr fontAlgn="auto">
              <a:spcAft>
                <a:spcPts val="0"/>
              </a:spcAft>
              <a:defRPr/>
            </a:pPr>
            <a:r>
              <a:rPr lang="en-US" altLang="en-US" sz="2600" dirty="0">
                <a:solidFill>
                  <a:srgbClr val="009383"/>
                </a:solidFill>
              </a:rPr>
              <a:t>QUESTIONS </a:t>
            </a:r>
            <a:r>
              <a:rPr lang="en-US" altLang="en-US" sz="2600" b="0" dirty="0">
                <a:solidFill>
                  <a:schemeClr val="tx1"/>
                </a:solidFill>
              </a:rPr>
              <a:t>to avoid unnecessary meetings:</a:t>
            </a:r>
          </a:p>
          <a:p>
            <a:pPr marL="514350" indent="-514350" fontAlgn="auto">
              <a:spcAft>
                <a:spcPts val="0"/>
              </a:spcAft>
              <a:buClr>
                <a:srgbClr val="009383"/>
              </a:buClr>
              <a:buSzPct val="100000"/>
              <a:buFont typeface="+mj-lt"/>
              <a:buAutoNum type="arabicPeriod"/>
              <a:defRPr/>
            </a:pPr>
            <a:r>
              <a:rPr lang="en-US" altLang="en-US" b="0" dirty="0">
                <a:solidFill>
                  <a:schemeClr val="tx1"/>
                </a:solidFill>
              </a:rPr>
              <a:t>What is my purpose in calling the meeting?</a:t>
            </a:r>
          </a:p>
          <a:p>
            <a:pPr marL="514350" indent="-514350" fontAlgn="auto">
              <a:spcAft>
                <a:spcPts val="0"/>
              </a:spcAft>
              <a:buClr>
                <a:srgbClr val="009383"/>
              </a:buClr>
              <a:buSzPct val="100000"/>
              <a:buFont typeface="+mj-lt"/>
              <a:buAutoNum type="arabicPeriod"/>
              <a:defRPr/>
            </a:pPr>
            <a:r>
              <a:rPr lang="en-US" altLang="en-US" b="0" dirty="0">
                <a:solidFill>
                  <a:schemeClr val="tx1"/>
                </a:solidFill>
              </a:rPr>
              <a:t>What products should result from the meeting?</a:t>
            </a:r>
          </a:p>
          <a:p>
            <a:pPr marL="514350" indent="-514350" fontAlgn="auto">
              <a:spcAft>
                <a:spcPts val="0"/>
              </a:spcAft>
              <a:buClr>
                <a:srgbClr val="009383"/>
              </a:buClr>
              <a:buSzPct val="100000"/>
              <a:buFont typeface="+mj-lt"/>
              <a:buAutoNum type="arabicPeriod"/>
              <a:defRPr/>
            </a:pPr>
            <a:r>
              <a:rPr lang="en-US" altLang="en-US" b="0" dirty="0">
                <a:solidFill>
                  <a:schemeClr val="tx1"/>
                </a:solidFill>
              </a:rPr>
              <a:t>Is it possible to achieve the purpose and products without a meeting?</a:t>
            </a:r>
          </a:p>
          <a:p>
            <a:pPr marL="514350" indent="-514350" fontAlgn="auto">
              <a:spcAft>
                <a:spcPts val="0"/>
              </a:spcAft>
              <a:buClr>
                <a:srgbClr val="009383"/>
              </a:buClr>
              <a:buSzPct val="100000"/>
              <a:buFont typeface="+mj-lt"/>
              <a:buAutoNum type="arabicPeriod"/>
              <a:defRPr/>
            </a:pPr>
            <a:r>
              <a:rPr lang="en-US" altLang="en-US" b="0" dirty="0">
                <a:solidFill>
                  <a:schemeClr val="tx1"/>
                </a:solidFill>
              </a:rPr>
              <a:t>Are the purpose and products worth the time and resources that the meeting will consume?</a:t>
            </a:r>
          </a:p>
        </p:txBody>
      </p:sp>
      <p:sp>
        <p:nvSpPr>
          <p:cNvPr id="166915" name="Slide Number Placeholder 4">
            <a:extLst>
              <a:ext uri="{FF2B5EF4-FFF2-40B4-BE49-F238E27FC236}">
                <a16:creationId xmlns:a16="http://schemas.microsoft.com/office/drawing/2014/main" id="{2B7BCE34-A01C-47A0-B3AF-FF7416347C96}"/>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90CA416-273E-4620-BAA0-6C42478C9F06}" type="slidenum">
              <a:rPr lang="en-US" altLang="en-US" sz="800" b="0">
                <a:solidFill>
                  <a:schemeClr val="bg1">
                    <a:lumMod val="50000"/>
                  </a:schemeClr>
                </a:solidFill>
              </a:rPr>
              <a:pPr>
                <a:spcBef>
                  <a:spcPct val="0"/>
                </a:spcBef>
                <a:buFontTx/>
                <a:buNone/>
                <a:defRPr/>
              </a:pPr>
              <a:t>62</a:t>
            </a:fld>
            <a:endParaRPr lang="en-US" altLang="en-US" sz="800" b="0">
              <a:solidFill>
                <a:schemeClr val="bg1">
                  <a:lumMod val="50000"/>
                </a:schemeClr>
              </a:solidFill>
              <a:latin typeface="HelveticaNeue MediumExt"/>
            </a:endParaRPr>
          </a:p>
        </p:txBody>
      </p:sp>
      <p:sp>
        <p:nvSpPr>
          <p:cNvPr id="247812" name="Rectangle 2">
            <a:extLst>
              <a:ext uri="{FF2B5EF4-FFF2-40B4-BE49-F238E27FC236}">
                <a16:creationId xmlns:a16="http://schemas.microsoft.com/office/drawing/2014/main" id="{83F46D7E-7D29-40B1-A844-BCF25C3BF970}"/>
              </a:ext>
            </a:extLst>
          </p:cNvPr>
          <p:cNvSpPr>
            <a:spLocks noGrp="1" noChangeArrowheads="1"/>
          </p:cNvSpPr>
          <p:nvPr>
            <p:ph type="title"/>
          </p:nvPr>
        </p:nvSpPr>
        <p:spPr>
          <a:xfrm>
            <a:off x="657225" y="522288"/>
            <a:ext cx="8334375" cy="690562"/>
          </a:xfrm>
        </p:spPr>
        <p:txBody>
          <a:bodyPr/>
          <a:lstStyle/>
          <a:p>
            <a:r>
              <a:rPr lang="en-US" altLang="en-US" sz="3600"/>
              <a:t>C9.  How to Avoid Having Meetings </a:t>
            </a:r>
          </a:p>
        </p:txBody>
      </p:sp>
      <p:grpSp>
        <p:nvGrpSpPr>
          <p:cNvPr id="247813" name="Group 14">
            <a:extLst>
              <a:ext uri="{FF2B5EF4-FFF2-40B4-BE49-F238E27FC236}">
                <a16:creationId xmlns:a16="http://schemas.microsoft.com/office/drawing/2014/main" id="{46055F4A-6BBB-4736-BEB0-9E45156927B3}"/>
              </a:ext>
            </a:extLst>
          </p:cNvPr>
          <p:cNvGrpSpPr>
            <a:grpSpLocks/>
          </p:cNvGrpSpPr>
          <p:nvPr/>
        </p:nvGrpSpPr>
        <p:grpSpPr bwMode="auto">
          <a:xfrm>
            <a:off x="8991600" y="4038600"/>
            <a:ext cx="1828800" cy="1828800"/>
            <a:chOff x="6746192" y="4419600"/>
            <a:chExt cx="1828800" cy="1828800"/>
          </a:xfrm>
        </p:grpSpPr>
        <p:sp>
          <p:nvSpPr>
            <p:cNvPr id="14" name="TextBox 13">
              <a:extLst>
                <a:ext uri="{FF2B5EF4-FFF2-40B4-BE49-F238E27FC236}">
                  <a16:creationId xmlns:a16="http://schemas.microsoft.com/office/drawing/2014/main" id="{8DFA0E09-FA33-4EAA-ADD2-2270821578B6}"/>
                </a:ext>
              </a:extLst>
            </p:cNvPr>
            <p:cNvSpPr txBox="1"/>
            <p:nvPr/>
          </p:nvSpPr>
          <p:spPr>
            <a:xfrm>
              <a:off x="6762067" y="5072063"/>
              <a:ext cx="1797050" cy="523875"/>
            </a:xfrm>
            <a:prstGeom prst="rect">
              <a:avLst/>
            </a:prstGeom>
            <a:noFill/>
            <a:ln>
              <a:solidFill>
                <a:srgbClr val="FFEFFF"/>
              </a:solidFill>
            </a:ln>
            <a:effectLst/>
          </p:spPr>
          <p:txBody>
            <a:bodyPr wrap="none">
              <a:spAutoFit/>
            </a:bodyPr>
            <a:lstStyle/>
            <a:p>
              <a:pPr>
                <a:defRPr/>
              </a:pPr>
              <a:r>
                <a:rPr lang="en-US" sz="2800" dirty="0">
                  <a:solidFill>
                    <a:srgbClr val="009383"/>
                  </a:solidFill>
                  <a:latin typeface="Franklin Gothic Medium" pitchFamily="34" charset="0"/>
                  <a:cs typeface="+mn-cs"/>
                </a:rPr>
                <a:t>MEETINGS</a:t>
              </a:r>
            </a:p>
          </p:txBody>
        </p:sp>
        <p:grpSp>
          <p:nvGrpSpPr>
            <p:cNvPr id="3" name="Group 11">
              <a:extLst>
                <a:ext uri="{FF2B5EF4-FFF2-40B4-BE49-F238E27FC236}">
                  <a16:creationId xmlns:a16="http://schemas.microsoft.com/office/drawing/2014/main" id="{79802210-7CF6-4F77-87D6-C39B867A5D24}"/>
                </a:ext>
              </a:extLst>
            </p:cNvPr>
            <p:cNvGrpSpPr/>
            <p:nvPr/>
          </p:nvGrpSpPr>
          <p:grpSpPr>
            <a:xfrm>
              <a:off x="6746192" y="4419600"/>
              <a:ext cx="1828800" cy="1828800"/>
              <a:chOff x="4648200" y="4648200"/>
              <a:chExt cx="1828800" cy="1828800"/>
            </a:xfrm>
            <a:effectLst>
              <a:outerShdw blurRad="76200" dir="18900000" sy="23000" kx="-1200000" algn="bl" rotWithShape="0">
                <a:prstClr val="black">
                  <a:alpha val="20000"/>
                </a:prstClr>
              </a:outerShdw>
            </a:effectLst>
          </p:grpSpPr>
          <p:cxnSp>
            <p:nvCxnSpPr>
              <p:cNvPr id="9" name="Straight Connector 8">
                <a:extLst>
                  <a:ext uri="{FF2B5EF4-FFF2-40B4-BE49-F238E27FC236}">
                    <a16:creationId xmlns:a16="http://schemas.microsoft.com/office/drawing/2014/main" id="{7346276B-3A4D-4EFF-984E-D3B5A13D5A07}"/>
                  </a:ext>
                </a:extLst>
              </p:cNvPr>
              <p:cNvCxnSpPr/>
              <p:nvPr/>
            </p:nvCxnSpPr>
            <p:spPr>
              <a:xfrm flipH="1">
                <a:off x="4992222" y="4876800"/>
                <a:ext cx="1179978" cy="1332379"/>
              </a:xfrm>
              <a:prstGeom prst="line">
                <a:avLst/>
              </a:prstGeom>
              <a:ln w="152400">
                <a:solidFill>
                  <a:srgbClr val="F26522"/>
                </a:solidFill>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9FC3F4F9-8E29-4059-A937-EF1E70035CA2}"/>
                  </a:ext>
                </a:extLst>
              </p:cNvPr>
              <p:cNvSpPr/>
              <p:nvPr/>
            </p:nvSpPr>
            <p:spPr>
              <a:xfrm>
                <a:off x="4648200" y="4648200"/>
                <a:ext cx="1828800" cy="1828800"/>
              </a:xfrm>
              <a:prstGeom prst="ellipse">
                <a:avLst/>
              </a:prstGeom>
              <a:noFill/>
              <a:ln w="152400">
                <a:solidFill>
                  <a:srgbClr val="F2652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sp>
        <p:nvSpPr>
          <p:cNvPr id="11" name="TextBox 10">
            <a:extLst>
              <a:ext uri="{FF2B5EF4-FFF2-40B4-BE49-F238E27FC236}">
                <a16:creationId xmlns:a16="http://schemas.microsoft.com/office/drawing/2014/main" id="{C63DB279-BB12-4482-9148-C67C98DD8B36}"/>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12" name="TextBox 11">
            <a:extLst>
              <a:ext uri="{FF2B5EF4-FFF2-40B4-BE49-F238E27FC236}">
                <a16:creationId xmlns:a16="http://schemas.microsoft.com/office/drawing/2014/main" id="{A4AF9BE6-942D-4AF1-B4D1-81203096B9EE}"/>
              </a:ext>
            </a:extLst>
          </p:cNvPr>
          <p:cNvSpPr txBox="1"/>
          <p:nvPr/>
        </p:nvSpPr>
        <p:spPr>
          <a:xfrm>
            <a:off x="11603832" y="3208338"/>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06563">
                                            <p:txEl>
                                              <p:pRg st="1" end="1"/>
                                            </p:txEl>
                                          </p:spTgt>
                                        </p:tgtEl>
                                        <p:attrNameLst>
                                          <p:attrName>style.visibility</p:attrName>
                                        </p:attrNameLst>
                                      </p:cBhvr>
                                      <p:to>
                                        <p:strVal val="visible"/>
                                      </p:to>
                                    </p:set>
                                    <p:anim calcmode="lin" valueType="num">
                                      <p:cBhvr>
                                        <p:cTn id="7" dur="500" fill="hold"/>
                                        <p:tgtEl>
                                          <p:spTgt spid="70656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0656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706563">
                                            <p:txEl>
                                              <p:pRg st="2" end="2"/>
                                            </p:txEl>
                                          </p:spTgt>
                                        </p:tgtEl>
                                        <p:attrNameLst>
                                          <p:attrName>style.visibility</p:attrName>
                                        </p:attrNameLst>
                                      </p:cBhvr>
                                      <p:to>
                                        <p:strVal val="visible"/>
                                      </p:to>
                                    </p:set>
                                    <p:anim calcmode="lin" valueType="num">
                                      <p:cBhvr>
                                        <p:cTn id="13" dur="500" fill="hold"/>
                                        <p:tgtEl>
                                          <p:spTgt spid="70656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70656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nodeType="clickEffect">
                                  <p:stCondLst>
                                    <p:cond delay="0"/>
                                  </p:stCondLst>
                                  <p:childTnLst>
                                    <p:set>
                                      <p:cBhvr>
                                        <p:cTn id="18" dur="1" fill="hold">
                                          <p:stCondLst>
                                            <p:cond delay="0"/>
                                          </p:stCondLst>
                                        </p:cTn>
                                        <p:tgtEl>
                                          <p:spTgt spid="706563">
                                            <p:txEl>
                                              <p:pRg st="3" end="3"/>
                                            </p:txEl>
                                          </p:spTgt>
                                        </p:tgtEl>
                                        <p:attrNameLst>
                                          <p:attrName>style.visibility</p:attrName>
                                        </p:attrNameLst>
                                      </p:cBhvr>
                                      <p:to>
                                        <p:strVal val="visible"/>
                                      </p:to>
                                    </p:set>
                                    <p:anim calcmode="lin" valueType="num">
                                      <p:cBhvr>
                                        <p:cTn id="19" dur="500" fill="hold"/>
                                        <p:tgtEl>
                                          <p:spTgt spid="70656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70656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nodeType="clickEffect">
                                  <p:stCondLst>
                                    <p:cond delay="0"/>
                                  </p:stCondLst>
                                  <p:childTnLst>
                                    <p:set>
                                      <p:cBhvr>
                                        <p:cTn id="24" dur="1" fill="hold">
                                          <p:stCondLst>
                                            <p:cond delay="0"/>
                                          </p:stCondLst>
                                        </p:cTn>
                                        <p:tgtEl>
                                          <p:spTgt spid="706563">
                                            <p:txEl>
                                              <p:pRg st="4" end="4"/>
                                            </p:txEl>
                                          </p:spTgt>
                                        </p:tgtEl>
                                        <p:attrNameLst>
                                          <p:attrName>style.visibility</p:attrName>
                                        </p:attrNameLst>
                                      </p:cBhvr>
                                      <p:to>
                                        <p:strVal val="visible"/>
                                      </p:to>
                                    </p:set>
                                    <p:anim calcmode="lin" valueType="num">
                                      <p:cBhvr>
                                        <p:cTn id="25" dur="500" fill="hold"/>
                                        <p:tgtEl>
                                          <p:spTgt spid="70656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70656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3" name="Rectangle 3">
            <a:extLst>
              <a:ext uri="{FF2B5EF4-FFF2-40B4-BE49-F238E27FC236}">
                <a16:creationId xmlns:a16="http://schemas.microsoft.com/office/drawing/2014/main" id="{9D34D125-8AF0-487C-96C7-22880CD95587}"/>
              </a:ext>
            </a:extLst>
          </p:cNvPr>
          <p:cNvSpPr>
            <a:spLocks noGrp="1" noChangeArrowheads="1"/>
          </p:cNvSpPr>
          <p:nvPr>
            <p:ph type="body" idx="1"/>
          </p:nvPr>
        </p:nvSpPr>
        <p:spPr>
          <a:xfrm>
            <a:off x="657225" y="1679575"/>
            <a:ext cx="10815638" cy="4410075"/>
          </a:xfrm>
        </p:spPr>
        <p:txBody>
          <a:bodyPr rtlCol="0"/>
          <a:lstStyle/>
          <a:p>
            <a:pPr fontAlgn="auto">
              <a:spcAft>
                <a:spcPts val="0"/>
              </a:spcAft>
              <a:defRPr/>
            </a:pPr>
            <a:r>
              <a:rPr lang="en-US" altLang="en-US" sz="2600" b="0" dirty="0">
                <a:solidFill>
                  <a:schemeClr val="tx1"/>
                </a:solidFill>
              </a:rPr>
              <a:t>How to avoid </a:t>
            </a:r>
            <a:r>
              <a:rPr lang="en-US" altLang="en-US" sz="2600" dirty="0">
                <a:solidFill>
                  <a:srgbClr val="009383"/>
                </a:solidFill>
              </a:rPr>
              <a:t>STATUS MEETINGS</a:t>
            </a:r>
            <a:r>
              <a:rPr lang="en-US" altLang="en-US" sz="2600" b="0" dirty="0">
                <a:solidFill>
                  <a:schemeClr val="tx1"/>
                </a:solidFill>
              </a:rPr>
              <a:t>:</a:t>
            </a:r>
          </a:p>
          <a:p>
            <a:pPr marL="514350" indent="-514350" fontAlgn="auto">
              <a:spcAft>
                <a:spcPts val="0"/>
              </a:spcAft>
              <a:buClr>
                <a:srgbClr val="009383"/>
              </a:buClr>
              <a:buFont typeface="+mj-lt"/>
              <a:buAutoNum type="arabicPeriod"/>
              <a:defRPr/>
            </a:pPr>
            <a:r>
              <a:rPr lang="en-US" altLang="en-US" b="0" dirty="0">
                <a:solidFill>
                  <a:schemeClr val="tx1"/>
                </a:solidFill>
              </a:rPr>
              <a:t>If the meeting is truly "information only," consider distributing a memo or voicemail instead.</a:t>
            </a:r>
          </a:p>
          <a:p>
            <a:pPr marL="514350" indent="-514350" fontAlgn="auto">
              <a:spcAft>
                <a:spcPts val="0"/>
              </a:spcAft>
              <a:buClr>
                <a:srgbClr val="009383"/>
              </a:buClr>
              <a:buSzPct val="100000"/>
              <a:buFont typeface="+mj-lt"/>
              <a:buAutoNum type="arabicPeriod"/>
              <a:defRPr/>
            </a:pPr>
            <a:r>
              <a:rPr lang="en-US" altLang="en-US" b="0" dirty="0">
                <a:solidFill>
                  <a:schemeClr val="tx1"/>
                </a:solidFill>
              </a:rPr>
              <a:t>If little action has taken place between status meetings, consider making meetings less frequent.</a:t>
            </a:r>
          </a:p>
        </p:txBody>
      </p:sp>
      <p:sp>
        <p:nvSpPr>
          <p:cNvPr id="166915" name="Slide Number Placeholder 4">
            <a:extLst>
              <a:ext uri="{FF2B5EF4-FFF2-40B4-BE49-F238E27FC236}">
                <a16:creationId xmlns:a16="http://schemas.microsoft.com/office/drawing/2014/main" id="{358DDEE2-2CE8-478F-8207-77BFACD4859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67B7293E-E428-423F-9C19-A9B07C9BEC9C}" type="slidenum">
              <a:rPr lang="en-US" altLang="en-US" sz="800" b="0">
                <a:solidFill>
                  <a:schemeClr val="bg1">
                    <a:lumMod val="50000"/>
                  </a:schemeClr>
                </a:solidFill>
              </a:rPr>
              <a:pPr>
                <a:spcBef>
                  <a:spcPct val="0"/>
                </a:spcBef>
                <a:buFontTx/>
                <a:buNone/>
                <a:defRPr/>
              </a:pPr>
              <a:t>63</a:t>
            </a:fld>
            <a:endParaRPr lang="en-US" altLang="en-US" sz="800" b="0">
              <a:solidFill>
                <a:schemeClr val="bg1">
                  <a:lumMod val="50000"/>
                </a:schemeClr>
              </a:solidFill>
              <a:latin typeface="HelveticaNeue MediumExt"/>
            </a:endParaRPr>
          </a:p>
        </p:txBody>
      </p:sp>
      <p:sp>
        <p:nvSpPr>
          <p:cNvPr id="249860" name="Rectangle 2">
            <a:extLst>
              <a:ext uri="{FF2B5EF4-FFF2-40B4-BE49-F238E27FC236}">
                <a16:creationId xmlns:a16="http://schemas.microsoft.com/office/drawing/2014/main" id="{47D468D8-A0F6-4A34-8D31-B4BE04D63B12}"/>
              </a:ext>
            </a:extLst>
          </p:cNvPr>
          <p:cNvSpPr>
            <a:spLocks noGrp="1" noChangeArrowheads="1"/>
          </p:cNvSpPr>
          <p:nvPr>
            <p:ph type="title"/>
          </p:nvPr>
        </p:nvSpPr>
        <p:spPr>
          <a:xfrm>
            <a:off x="657225" y="522288"/>
            <a:ext cx="8334375" cy="690562"/>
          </a:xfrm>
        </p:spPr>
        <p:txBody>
          <a:bodyPr/>
          <a:lstStyle/>
          <a:p>
            <a:r>
              <a:rPr lang="en-US" altLang="en-US" sz="3600"/>
              <a:t>C9.  How to Avoid Having Meetings </a:t>
            </a:r>
          </a:p>
        </p:txBody>
      </p:sp>
      <p:grpSp>
        <p:nvGrpSpPr>
          <p:cNvPr id="249861" name="Group 14">
            <a:extLst>
              <a:ext uri="{FF2B5EF4-FFF2-40B4-BE49-F238E27FC236}">
                <a16:creationId xmlns:a16="http://schemas.microsoft.com/office/drawing/2014/main" id="{092B9D4F-AD25-4AB2-BA90-F4F90FC2866F}"/>
              </a:ext>
            </a:extLst>
          </p:cNvPr>
          <p:cNvGrpSpPr>
            <a:grpSpLocks/>
          </p:cNvGrpSpPr>
          <p:nvPr/>
        </p:nvGrpSpPr>
        <p:grpSpPr bwMode="auto">
          <a:xfrm>
            <a:off x="8991600" y="4038600"/>
            <a:ext cx="1828800" cy="1828800"/>
            <a:chOff x="6746192" y="4419600"/>
            <a:chExt cx="1828800" cy="1828800"/>
          </a:xfrm>
        </p:grpSpPr>
        <p:sp>
          <p:nvSpPr>
            <p:cNvPr id="14" name="TextBox 13">
              <a:extLst>
                <a:ext uri="{FF2B5EF4-FFF2-40B4-BE49-F238E27FC236}">
                  <a16:creationId xmlns:a16="http://schemas.microsoft.com/office/drawing/2014/main" id="{E42D1F13-0765-476C-8778-BE189B6E9FB2}"/>
                </a:ext>
              </a:extLst>
            </p:cNvPr>
            <p:cNvSpPr txBox="1"/>
            <p:nvPr/>
          </p:nvSpPr>
          <p:spPr>
            <a:xfrm>
              <a:off x="6762067" y="5072063"/>
              <a:ext cx="1797050" cy="523875"/>
            </a:xfrm>
            <a:prstGeom prst="rect">
              <a:avLst/>
            </a:prstGeom>
            <a:noFill/>
            <a:ln>
              <a:solidFill>
                <a:srgbClr val="FFEFFF"/>
              </a:solidFill>
            </a:ln>
            <a:effectLst/>
          </p:spPr>
          <p:txBody>
            <a:bodyPr wrap="none">
              <a:spAutoFit/>
            </a:bodyPr>
            <a:lstStyle/>
            <a:p>
              <a:pPr>
                <a:defRPr/>
              </a:pPr>
              <a:r>
                <a:rPr lang="en-US" sz="2800" dirty="0">
                  <a:solidFill>
                    <a:srgbClr val="009383"/>
                  </a:solidFill>
                  <a:latin typeface="Franklin Gothic Medium" pitchFamily="34" charset="0"/>
                  <a:cs typeface="+mn-cs"/>
                </a:rPr>
                <a:t>MEETINGS</a:t>
              </a:r>
            </a:p>
          </p:txBody>
        </p:sp>
        <p:grpSp>
          <p:nvGrpSpPr>
            <p:cNvPr id="3" name="Group 11">
              <a:extLst>
                <a:ext uri="{FF2B5EF4-FFF2-40B4-BE49-F238E27FC236}">
                  <a16:creationId xmlns:a16="http://schemas.microsoft.com/office/drawing/2014/main" id="{968E673E-452D-4A0B-B0F7-D11C5AA96741}"/>
                </a:ext>
              </a:extLst>
            </p:cNvPr>
            <p:cNvGrpSpPr/>
            <p:nvPr/>
          </p:nvGrpSpPr>
          <p:grpSpPr>
            <a:xfrm>
              <a:off x="6746192" y="4419600"/>
              <a:ext cx="1828800" cy="1828800"/>
              <a:chOff x="4648200" y="4648200"/>
              <a:chExt cx="1828800" cy="1828800"/>
            </a:xfrm>
            <a:effectLst>
              <a:outerShdw blurRad="76200" dir="18900000" sy="23000" kx="-1200000" algn="bl" rotWithShape="0">
                <a:prstClr val="black">
                  <a:alpha val="20000"/>
                </a:prstClr>
              </a:outerShdw>
            </a:effectLst>
          </p:grpSpPr>
          <p:cxnSp>
            <p:nvCxnSpPr>
              <p:cNvPr id="9" name="Straight Connector 8">
                <a:extLst>
                  <a:ext uri="{FF2B5EF4-FFF2-40B4-BE49-F238E27FC236}">
                    <a16:creationId xmlns:a16="http://schemas.microsoft.com/office/drawing/2014/main" id="{01C0B828-4DA8-4897-913E-087DAD1C4B77}"/>
                  </a:ext>
                </a:extLst>
              </p:cNvPr>
              <p:cNvCxnSpPr/>
              <p:nvPr/>
            </p:nvCxnSpPr>
            <p:spPr>
              <a:xfrm flipH="1">
                <a:off x="4992222" y="4876800"/>
                <a:ext cx="1179978" cy="1332379"/>
              </a:xfrm>
              <a:prstGeom prst="line">
                <a:avLst/>
              </a:prstGeom>
              <a:ln w="152400">
                <a:solidFill>
                  <a:srgbClr val="F26522"/>
                </a:solidFill>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14C012FF-7195-4DB6-9157-2D55D20D70CF}"/>
                  </a:ext>
                </a:extLst>
              </p:cNvPr>
              <p:cNvSpPr/>
              <p:nvPr/>
            </p:nvSpPr>
            <p:spPr>
              <a:xfrm>
                <a:off x="4648200" y="4648200"/>
                <a:ext cx="1828800" cy="1828800"/>
              </a:xfrm>
              <a:prstGeom prst="ellipse">
                <a:avLst/>
              </a:prstGeom>
              <a:noFill/>
              <a:ln w="152400">
                <a:solidFill>
                  <a:srgbClr val="F2652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sp>
        <p:nvSpPr>
          <p:cNvPr id="11" name="TextBox 10">
            <a:extLst>
              <a:ext uri="{FF2B5EF4-FFF2-40B4-BE49-F238E27FC236}">
                <a16:creationId xmlns:a16="http://schemas.microsoft.com/office/drawing/2014/main" id="{A35E0841-3B74-4E52-B74D-014432B93E4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12" name="TextBox 11">
            <a:extLst>
              <a:ext uri="{FF2B5EF4-FFF2-40B4-BE49-F238E27FC236}">
                <a16:creationId xmlns:a16="http://schemas.microsoft.com/office/drawing/2014/main" id="{55068A80-C8F4-47BB-9709-1E3A1AD96D7B}"/>
              </a:ext>
            </a:extLst>
          </p:cNvPr>
          <p:cNvSpPr txBox="1"/>
          <p:nvPr/>
        </p:nvSpPr>
        <p:spPr>
          <a:xfrm>
            <a:off x="11564480" y="2598738"/>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06563">
                                            <p:txEl>
                                              <p:pRg st="2" end="2"/>
                                            </p:txEl>
                                          </p:spTgt>
                                        </p:tgtEl>
                                        <p:attrNameLst>
                                          <p:attrName>style.visibility</p:attrName>
                                        </p:attrNameLst>
                                      </p:cBhvr>
                                      <p:to>
                                        <p:strVal val="visible"/>
                                      </p:to>
                                    </p:set>
                                    <p:anim calcmode="lin" valueType="num">
                                      <p:cBhvr>
                                        <p:cTn id="7" dur="500" fill="hold"/>
                                        <p:tgtEl>
                                          <p:spTgt spid="70656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70656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706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3" name="Rectangle 3">
            <a:extLst>
              <a:ext uri="{FF2B5EF4-FFF2-40B4-BE49-F238E27FC236}">
                <a16:creationId xmlns:a16="http://schemas.microsoft.com/office/drawing/2014/main" id="{2B541FC6-356B-46DD-A566-47BD91BBB6B1}"/>
              </a:ext>
            </a:extLst>
          </p:cNvPr>
          <p:cNvSpPr>
            <a:spLocks noGrp="1" noChangeArrowheads="1"/>
          </p:cNvSpPr>
          <p:nvPr>
            <p:ph type="body" idx="1"/>
          </p:nvPr>
        </p:nvSpPr>
        <p:spPr>
          <a:xfrm>
            <a:off x="657225" y="1679575"/>
            <a:ext cx="10815638" cy="4410075"/>
          </a:xfrm>
        </p:spPr>
        <p:txBody>
          <a:bodyPr rtlCol="0"/>
          <a:lstStyle/>
          <a:p>
            <a:pPr fontAlgn="auto">
              <a:spcAft>
                <a:spcPts val="0"/>
              </a:spcAft>
              <a:defRPr/>
            </a:pPr>
            <a:r>
              <a:rPr lang="en-US" altLang="en-US" sz="2600" b="0" dirty="0">
                <a:solidFill>
                  <a:schemeClr val="tx1"/>
                </a:solidFill>
              </a:rPr>
              <a:t>How to avoid </a:t>
            </a:r>
            <a:r>
              <a:rPr lang="en-US" altLang="en-US" sz="2600" dirty="0">
                <a:solidFill>
                  <a:srgbClr val="009383"/>
                </a:solidFill>
              </a:rPr>
              <a:t>WORKING MEETINGS</a:t>
            </a:r>
            <a:r>
              <a:rPr lang="en-US" altLang="en-US" sz="2600" b="0" dirty="0">
                <a:solidFill>
                  <a:schemeClr val="tx1"/>
                </a:solidFill>
              </a:rPr>
              <a:t>:</a:t>
            </a:r>
          </a:p>
          <a:p>
            <a:pPr marL="514350" indent="-514350" fontAlgn="auto">
              <a:spcAft>
                <a:spcPts val="0"/>
              </a:spcAft>
              <a:buClr>
                <a:srgbClr val="009383"/>
              </a:buClr>
              <a:buFont typeface="+mj-lt"/>
              <a:buAutoNum type="arabicPeriod"/>
              <a:defRPr/>
            </a:pPr>
            <a:r>
              <a:rPr lang="en-US" altLang="en-US" b="0" dirty="0">
                <a:solidFill>
                  <a:schemeClr val="tx1"/>
                </a:solidFill>
              </a:rPr>
              <a:t>Make analysis assignments and perform the analysis outside of a meeting.</a:t>
            </a:r>
          </a:p>
          <a:p>
            <a:pPr marL="514350" indent="-514350" fontAlgn="auto">
              <a:spcAft>
                <a:spcPts val="0"/>
              </a:spcAft>
              <a:buClr>
                <a:srgbClr val="009383"/>
              </a:buClr>
              <a:buFont typeface="+mj-lt"/>
              <a:buAutoNum type="arabicPeriod"/>
              <a:defRPr/>
            </a:pPr>
            <a:r>
              <a:rPr lang="en-US" altLang="en-US" b="0" dirty="0">
                <a:solidFill>
                  <a:schemeClr val="tx1"/>
                </a:solidFill>
              </a:rPr>
              <a:t>Document a preliminary decision in written form (or voicemail) and circulate for comment.</a:t>
            </a:r>
          </a:p>
        </p:txBody>
      </p:sp>
      <p:sp>
        <p:nvSpPr>
          <p:cNvPr id="166915" name="Slide Number Placeholder 4">
            <a:extLst>
              <a:ext uri="{FF2B5EF4-FFF2-40B4-BE49-F238E27FC236}">
                <a16:creationId xmlns:a16="http://schemas.microsoft.com/office/drawing/2014/main" id="{C6D7A5C7-8424-4881-B78C-D62069655DF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B34E06C-49DD-486B-A47E-C3DAA0D4863F}" type="slidenum">
              <a:rPr lang="en-US" altLang="en-US" sz="800" b="0">
                <a:solidFill>
                  <a:schemeClr val="bg1">
                    <a:lumMod val="50000"/>
                  </a:schemeClr>
                </a:solidFill>
              </a:rPr>
              <a:pPr>
                <a:spcBef>
                  <a:spcPct val="0"/>
                </a:spcBef>
                <a:buFontTx/>
                <a:buNone/>
                <a:defRPr/>
              </a:pPr>
              <a:t>64</a:t>
            </a:fld>
            <a:endParaRPr lang="en-US" altLang="en-US" sz="800" b="0">
              <a:solidFill>
                <a:schemeClr val="bg1">
                  <a:lumMod val="50000"/>
                </a:schemeClr>
              </a:solidFill>
              <a:latin typeface="HelveticaNeue MediumExt"/>
            </a:endParaRPr>
          </a:p>
        </p:txBody>
      </p:sp>
      <p:sp>
        <p:nvSpPr>
          <p:cNvPr id="251908" name="Rectangle 2">
            <a:extLst>
              <a:ext uri="{FF2B5EF4-FFF2-40B4-BE49-F238E27FC236}">
                <a16:creationId xmlns:a16="http://schemas.microsoft.com/office/drawing/2014/main" id="{F898C20F-91FC-4497-8C2A-0B5EC2CC86E4}"/>
              </a:ext>
            </a:extLst>
          </p:cNvPr>
          <p:cNvSpPr>
            <a:spLocks noGrp="1" noChangeArrowheads="1"/>
          </p:cNvSpPr>
          <p:nvPr>
            <p:ph type="title"/>
          </p:nvPr>
        </p:nvSpPr>
        <p:spPr>
          <a:xfrm>
            <a:off x="657225" y="522288"/>
            <a:ext cx="8334375" cy="690562"/>
          </a:xfrm>
        </p:spPr>
        <p:txBody>
          <a:bodyPr/>
          <a:lstStyle/>
          <a:p>
            <a:r>
              <a:rPr lang="en-US" altLang="en-US" sz="3600"/>
              <a:t>C9.  How to Avoid Having Meetings </a:t>
            </a:r>
          </a:p>
        </p:txBody>
      </p:sp>
      <p:grpSp>
        <p:nvGrpSpPr>
          <p:cNvPr id="251909" name="Group 14">
            <a:extLst>
              <a:ext uri="{FF2B5EF4-FFF2-40B4-BE49-F238E27FC236}">
                <a16:creationId xmlns:a16="http://schemas.microsoft.com/office/drawing/2014/main" id="{75217895-EED2-4126-8A1F-2F09817BF47B}"/>
              </a:ext>
            </a:extLst>
          </p:cNvPr>
          <p:cNvGrpSpPr>
            <a:grpSpLocks/>
          </p:cNvGrpSpPr>
          <p:nvPr/>
        </p:nvGrpSpPr>
        <p:grpSpPr bwMode="auto">
          <a:xfrm>
            <a:off x="8991600" y="4038600"/>
            <a:ext cx="1828800" cy="1828800"/>
            <a:chOff x="6746192" y="4419600"/>
            <a:chExt cx="1828800" cy="1828800"/>
          </a:xfrm>
        </p:grpSpPr>
        <p:sp>
          <p:nvSpPr>
            <p:cNvPr id="14" name="TextBox 13">
              <a:extLst>
                <a:ext uri="{FF2B5EF4-FFF2-40B4-BE49-F238E27FC236}">
                  <a16:creationId xmlns:a16="http://schemas.microsoft.com/office/drawing/2014/main" id="{7EB2336B-91AE-46D1-BD46-C59D05271D98}"/>
                </a:ext>
              </a:extLst>
            </p:cNvPr>
            <p:cNvSpPr txBox="1"/>
            <p:nvPr/>
          </p:nvSpPr>
          <p:spPr>
            <a:xfrm>
              <a:off x="6762067" y="5072063"/>
              <a:ext cx="1797050" cy="523875"/>
            </a:xfrm>
            <a:prstGeom prst="rect">
              <a:avLst/>
            </a:prstGeom>
            <a:noFill/>
            <a:ln>
              <a:solidFill>
                <a:srgbClr val="FFEFFF"/>
              </a:solidFill>
            </a:ln>
            <a:effectLst/>
          </p:spPr>
          <p:txBody>
            <a:bodyPr wrap="none">
              <a:spAutoFit/>
            </a:bodyPr>
            <a:lstStyle/>
            <a:p>
              <a:pPr>
                <a:defRPr/>
              </a:pPr>
              <a:r>
                <a:rPr lang="en-US" sz="2800" dirty="0">
                  <a:solidFill>
                    <a:srgbClr val="009383"/>
                  </a:solidFill>
                  <a:latin typeface="Franklin Gothic Medium" pitchFamily="34" charset="0"/>
                  <a:cs typeface="+mn-cs"/>
                </a:rPr>
                <a:t>MEETINGS</a:t>
              </a:r>
            </a:p>
          </p:txBody>
        </p:sp>
        <p:grpSp>
          <p:nvGrpSpPr>
            <p:cNvPr id="3" name="Group 11">
              <a:extLst>
                <a:ext uri="{FF2B5EF4-FFF2-40B4-BE49-F238E27FC236}">
                  <a16:creationId xmlns:a16="http://schemas.microsoft.com/office/drawing/2014/main" id="{9AD8EF59-214A-414E-99AD-A40462366D32}"/>
                </a:ext>
              </a:extLst>
            </p:cNvPr>
            <p:cNvGrpSpPr/>
            <p:nvPr/>
          </p:nvGrpSpPr>
          <p:grpSpPr>
            <a:xfrm>
              <a:off x="6746192" y="4419600"/>
              <a:ext cx="1828800" cy="1828800"/>
              <a:chOff x="4648200" y="4648200"/>
              <a:chExt cx="1828800" cy="1828800"/>
            </a:xfrm>
            <a:effectLst>
              <a:outerShdw blurRad="76200" dir="18900000" sy="23000" kx="-1200000" algn="bl" rotWithShape="0">
                <a:prstClr val="black">
                  <a:alpha val="20000"/>
                </a:prstClr>
              </a:outerShdw>
            </a:effectLst>
          </p:grpSpPr>
          <p:cxnSp>
            <p:nvCxnSpPr>
              <p:cNvPr id="9" name="Straight Connector 8">
                <a:extLst>
                  <a:ext uri="{FF2B5EF4-FFF2-40B4-BE49-F238E27FC236}">
                    <a16:creationId xmlns:a16="http://schemas.microsoft.com/office/drawing/2014/main" id="{1C141C05-1AED-4640-9D4E-29DD1560E268}"/>
                  </a:ext>
                </a:extLst>
              </p:cNvPr>
              <p:cNvCxnSpPr/>
              <p:nvPr/>
            </p:nvCxnSpPr>
            <p:spPr>
              <a:xfrm flipH="1">
                <a:off x="4992222" y="4876800"/>
                <a:ext cx="1179978" cy="1332379"/>
              </a:xfrm>
              <a:prstGeom prst="line">
                <a:avLst/>
              </a:prstGeom>
              <a:ln w="152400">
                <a:solidFill>
                  <a:srgbClr val="F26522"/>
                </a:solidFill>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1D5FE2F-9CEE-4F82-99F7-799D2E9C884F}"/>
                  </a:ext>
                </a:extLst>
              </p:cNvPr>
              <p:cNvSpPr/>
              <p:nvPr/>
            </p:nvSpPr>
            <p:spPr>
              <a:xfrm>
                <a:off x="4648200" y="4648200"/>
                <a:ext cx="1828800" cy="1828800"/>
              </a:xfrm>
              <a:prstGeom prst="ellipse">
                <a:avLst/>
              </a:prstGeom>
              <a:noFill/>
              <a:ln w="152400">
                <a:solidFill>
                  <a:srgbClr val="F2652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sp>
        <p:nvSpPr>
          <p:cNvPr id="11" name="TextBox 10">
            <a:extLst>
              <a:ext uri="{FF2B5EF4-FFF2-40B4-BE49-F238E27FC236}">
                <a16:creationId xmlns:a16="http://schemas.microsoft.com/office/drawing/2014/main" id="{F8D22F24-C4E3-429A-B81F-36BAEBB4AED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706563">
                                            <p:txEl>
                                              <p:pRg st="1" end="1"/>
                                            </p:txEl>
                                          </p:spTgt>
                                        </p:tgtEl>
                                        <p:attrNameLst>
                                          <p:attrName>style.visibility</p:attrName>
                                        </p:attrNameLst>
                                      </p:cBhvr>
                                      <p:to>
                                        <p:strVal val="visible"/>
                                      </p:to>
                                    </p:set>
                                    <p:anim calcmode="lin" valueType="num">
                                      <p:cBhvr>
                                        <p:cTn id="7" dur="500" fill="hold"/>
                                        <p:tgtEl>
                                          <p:spTgt spid="70656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0656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706563">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706563">
                                            <p:txEl>
                                              <p:pRg st="2" end="2"/>
                                            </p:txEl>
                                          </p:spTgt>
                                        </p:tgtEl>
                                        <p:attrNameLst>
                                          <p:attrName>style.visibility</p:attrName>
                                        </p:attrNameLst>
                                      </p:cBhvr>
                                      <p:to>
                                        <p:strVal val="visible"/>
                                      </p:to>
                                    </p:set>
                                    <p:anim calcmode="lin" valueType="num">
                                      <p:cBhvr>
                                        <p:cTn id="14" dur="500" fill="hold"/>
                                        <p:tgtEl>
                                          <p:spTgt spid="70656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70656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706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3954" name="Group 9">
            <a:extLst>
              <a:ext uri="{FF2B5EF4-FFF2-40B4-BE49-F238E27FC236}">
                <a16:creationId xmlns:a16="http://schemas.microsoft.com/office/drawing/2014/main" id="{079E86D0-3A54-48E2-B21D-6B15CECC2502}"/>
              </a:ext>
            </a:extLst>
          </p:cNvPr>
          <p:cNvGrpSpPr>
            <a:grpSpLocks/>
          </p:cNvGrpSpPr>
          <p:nvPr/>
        </p:nvGrpSpPr>
        <p:grpSpPr bwMode="auto">
          <a:xfrm>
            <a:off x="914400" y="1250950"/>
            <a:ext cx="10210800" cy="5159375"/>
            <a:chOff x="609600" y="1371600"/>
            <a:chExt cx="8382000" cy="4958388"/>
          </a:xfrm>
        </p:grpSpPr>
        <p:sp>
          <p:nvSpPr>
            <p:cNvPr id="8" name="Freeform 7">
              <a:extLst>
                <a:ext uri="{FF2B5EF4-FFF2-40B4-BE49-F238E27FC236}">
                  <a16:creationId xmlns:a16="http://schemas.microsoft.com/office/drawing/2014/main" id="{A7AB276A-EAA8-4012-8B9F-76D95A2D835D}"/>
                </a:ext>
              </a:extLst>
            </p:cNvPr>
            <p:cNvSpPr/>
            <p:nvPr/>
          </p:nvSpPr>
          <p:spPr>
            <a:xfrm>
              <a:off x="609600" y="1371600"/>
              <a:ext cx="8382000" cy="4953812"/>
            </a:xfrm>
            <a:custGeom>
              <a:avLst/>
              <a:gdLst>
                <a:gd name="connsiteX0" fmla="*/ 0 w 8382000"/>
                <a:gd name="connsiteY0" fmla="*/ 0 h 4953000"/>
                <a:gd name="connsiteX1" fmla="*/ 8382000 w 8382000"/>
                <a:gd name="connsiteY1" fmla="*/ 0 h 4953000"/>
                <a:gd name="connsiteX2" fmla="*/ 8382000 w 8382000"/>
                <a:gd name="connsiteY2" fmla="*/ 4953000 h 4953000"/>
                <a:gd name="connsiteX3" fmla="*/ 0 w 8382000"/>
                <a:gd name="connsiteY3" fmla="*/ 4953000 h 4953000"/>
                <a:gd name="connsiteX4" fmla="*/ 0 w 8382000"/>
                <a:gd name="connsiteY4" fmla="*/ 0 h 4953000"/>
                <a:gd name="connsiteX0" fmla="*/ 0 w 8382000"/>
                <a:gd name="connsiteY0" fmla="*/ 0 h 4953000"/>
                <a:gd name="connsiteX1" fmla="*/ 8382000 w 8382000"/>
                <a:gd name="connsiteY1" fmla="*/ 0 h 4953000"/>
                <a:gd name="connsiteX2" fmla="*/ 8382000 w 8382000"/>
                <a:gd name="connsiteY2" fmla="*/ 4953000 h 4953000"/>
                <a:gd name="connsiteX3" fmla="*/ 7852012 w 8382000"/>
                <a:gd name="connsiteY3" fmla="*/ 4933666 h 4953000"/>
                <a:gd name="connsiteX4" fmla="*/ 0 w 8382000"/>
                <a:gd name="connsiteY4" fmla="*/ 4953000 h 4953000"/>
                <a:gd name="connsiteX5" fmla="*/ 0 w 8382000"/>
                <a:gd name="connsiteY5" fmla="*/ 0 h 4953000"/>
                <a:gd name="connsiteX0" fmla="*/ 0 w 8382000"/>
                <a:gd name="connsiteY0" fmla="*/ 0 h 4953000"/>
                <a:gd name="connsiteX1" fmla="*/ 8382000 w 8382000"/>
                <a:gd name="connsiteY1" fmla="*/ 0 h 4953000"/>
                <a:gd name="connsiteX2" fmla="*/ 8370627 w 8382000"/>
                <a:gd name="connsiteY2" fmla="*/ 4442346 h 4953000"/>
                <a:gd name="connsiteX3" fmla="*/ 8382000 w 8382000"/>
                <a:gd name="connsiteY3" fmla="*/ 4953000 h 4953000"/>
                <a:gd name="connsiteX4" fmla="*/ 7852012 w 8382000"/>
                <a:gd name="connsiteY4" fmla="*/ 4933666 h 4953000"/>
                <a:gd name="connsiteX5" fmla="*/ 0 w 8382000"/>
                <a:gd name="connsiteY5" fmla="*/ 4953000 h 4953000"/>
                <a:gd name="connsiteX6" fmla="*/ 0 w 8382000"/>
                <a:gd name="connsiteY6" fmla="*/ 0 h 4953000"/>
                <a:gd name="connsiteX0" fmla="*/ 0 w 8382000"/>
                <a:gd name="connsiteY0" fmla="*/ 0 h 4953000"/>
                <a:gd name="connsiteX1" fmla="*/ 8382000 w 8382000"/>
                <a:gd name="connsiteY1" fmla="*/ 0 h 4953000"/>
                <a:gd name="connsiteX2" fmla="*/ 8370627 w 8382000"/>
                <a:gd name="connsiteY2" fmla="*/ 4442346 h 4953000"/>
                <a:gd name="connsiteX3" fmla="*/ 7852012 w 8382000"/>
                <a:gd name="connsiteY3" fmla="*/ 4933666 h 4953000"/>
                <a:gd name="connsiteX4" fmla="*/ 0 w 8382000"/>
                <a:gd name="connsiteY4" fmla="*/ 4953000 h 4953000"/>
                <a:gd name="connsiteX5" fmla="*/ 0 w 8382000"/>
                <a:gd name="connsiteY5" fmla="*/ 0 h 495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0" h="4953000">
                  <a:moveTo>
                    <a:pt x="0" y="0"/>
                  </a:moveTo>
                  <a:lnTo>
                    <a:pt x="8382000" y="0"/>
                  </a:lnTo>
                  <a:lnTo>
                    <a:pt x="8370627" y="4442346"/>
                  </a:lnTo>
                  <a:lnTo>
                    <a:pt x="7852012" y="4933666"/>
                  </a:lnTo>
                  <a:lnTo>
                    <a:pt x="0" y="4953000"/>
                  </a:lnTo>
                  <a:lnTo>
                    <a:pt x="0" y="0"/>
                  </a:lnTo>
                  <a:close/>
                </a:path>
              </a:pathLst>
            </a:custGeom>
            <a:solidFill>
              <a:schemeClr val="bg1"/>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sp>
          <p:nvSpPr>
            <p:cNvPr id="9" name="Right Triangle 8">
              <a:extLst>
                <a:ext uri="{FF2B5EF4-FFF2-40B4-BE49-F238E27FC236}">
                  <a16:creationId xmlns:a16="http://schemas.microsoft.com/office/drawing/2014/main" id="{04EF7AD1-298B-405B-8BA0-6A60EB5E8573}"/>
                </a:ext>
              </a:extLst>
            </p:cNvPr>
            <p:cNvSpPr/>
            <p:nvPr/>
          </p:nvSpPr>
          <p:spPr>
            <a:xfrm rot="5400000">
              <a:off x="8455823" y="5794211"/>
              <a:ext cx="538557" cy="532997"/>
            </a:xfrm>
            <a:prstGeom prst="rtTriangle">
              <a:avLst/>
            </a:pr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panose="020B0604020202020204" pitchFamily="34" charset="0"/>
                <a:cs typeface="Arial" panose="020B0604020202020204" pitchFamily="34" charset="0"/>
              </a:endParaRPr>
            </a:p>
          </p:txBody>
        </p:sp>
      </p:grpSp>
      <p:sp>
        <p:nvSpPr>
          <p:cNvPr id="173061" name="Slide Number Placeholder 5">
            <a:extLst>
              <a:ext uri="{FF2B5EF4-FFF2-40B4-BE49-F238E27FC236}">
                <a16:creationId xmlns:a16="http://schemas.microsoft.com/office/drawing/2014/main" id="{D5F29580-4A1A-4E45-B57E-6F66EC6FC54F}"/>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4671A70-DA48-49C1-AF32-5AE47D577259}" type="slidenum">
              <a:rPr lang="en-US" altLang="en-US" sz="800" b="0">
                <a:solidFill>
                  <a:schemeClr val="bg1">
                    <a:lumMod val="50000"/>
                  </a:schemeClr>
                </a:solidFill>
              </a:rPr>
              <a:pPr>
                <a:spcBef>
                  <a:spcPct val="0"/>
                </a:spcBef>
                <a:buFontTx/>
                <a:buNone/>
                <a:defRPr/>
              </a:pPr>
              <a:t>65</a:t>
            </a:fld>
            <a:endParaRPr lang="en-US" altLang="en-US" sz="800" b="0">
              <a:solidFill>
                <a:schemeClr val="bg1">
                  <a:lumMod val="50000"/>
                </a:schemeClr>
              </a:solidFill>
            </a:endParaRPr>
          </a:p>
        </p:txBody>
      </p:sp>
      <p:sp>
        <p:nvSpPr>
          <p:cNvPr id="253956" name="Rectangle 2">
            <a:extLst>
              <a:ext uri="{FF2B5EF4-FFF2-40B4-BE49-F238E27FC236}">
                <a16:creationId xmlns:a16="http://schemas.microsoft.com/office/drawing/2014/main" id="{ADDB3529-D10F-4765-A8C2-07EB2B9FE91B}"/>
              </a:ext>
            </a:extLst>
          </p:cNvPr>
          <p:cNvSpPr>
            <a:spLocks noGrp="1" noChangeArrowheads="1"/>
          </p:cNvSpPr>
          <p:nvPr>
            <p:ph type="title"/>
          </p:nvPr>
        </p:nvSpPr>
        <p:spPr>
          <a:xfrm>
            <a:off x="657225" y="522288"/>
            <a:ext cx="7429500" cy="690562"/>
          </a:xfrm>
        </p:spPr>
        <p:txBody>
          <a:bodyPr/>
          <a:lstStyle/>
          <a:p>
            <a:r>
              <a:rPr lang="en-US" altLang="en-US"/>
              <a:t>Checklist for Preparing </a:t>
            </a:r>
          </a:p>
        </p:txBody>
      </p:sp>
      <p:sp>
        <p:nvSpPr>
          <p:cNvPr id="253957" name="Rectangle 4">
            <a:extLst>
              <a:ext uri="{FF2B5EF4-FFF2-40B4-BE49-F238E27FC236}">
                <a16:creationId xmlns:a16="http://schemas.microsoft.com/office/drawing/2014/main" id="{C2A26506-140E-4AC9-A48B-43B733659335}"/>
              </a:ext>
            </a:extLst>
          </p:cNvPr>
          <p:cNvSpPr>
            <a:spLocks noGrp="1" noChangeArrowheads="1"/>
          </p:cNvSpPr>
          <p:nvPr>
            <p:ph idx="4294967295"/>
          </p:nvPr>
        </p:nvSpPr>
        <p:spPr>
          <a:xfrm>
            <a:off x="1463675" y="1479550"/>
            <a:ext cx="3941763" cy="4899025"/>
          </a:xfrm>
        </p:spPr>
        <p:txBody>
          <a:bodyPr/>
          <a:lstStyle/>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Decide the meeting purpose.</a:t>
            </a:r>
          </a:p>
          <a:p>
            <a:pPr>
              <a:lnSpc>
                <a:spcPct val="80000"/>
              </a:lnSpc>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Define the meeting products.</a:t>
            </a:r>
          </a:p>
          <a:p>
            <a:pPr>
              <a:lnSpc>
                <a:spcPct val="80000"/>
              </a:lnSpc>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Confirm the meeting is necessary.</a:t>
            </a:r>
          </a:p>
          <a:p>
            <a:pPr>
              <a:lnSpc>
                <a:spcPct val="80000"/>
              </a:lnSpc>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Select the participants.</a:t>
            </a:r>
          </a:p>
          <a:p>
            <a:pPr>
              <a:lnSpc>
                <a:spcPct val="80000"/>
              </a:lnSpc>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Identify probable issues.</a:t>
            </a:r>
          </a:p>
          <a:p>
            <a:pPr>
              <a:lnSpc>
                <a:spcPct val="80000"/>
              </a:lnSpc>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Develop the agenda.</a:t>
            </a:r>
          </a:p>
          <a:p>
            <a:pPr>
              <a:lnSpc>
                <a:spcPct val="80000"/>
              </a:lnSpc>
              <a:spcBef>
                <a:spcPts val="1200"/>
              </a:spcBef>
              <a:buClr>
                <a:srgbClr val="009383"/>
              </a:buClr>
              <a:buFont typeface="Wingdings" panose="05000000000000000000" pitchFamily="2" charset="2"/>
              <a:buChar char="ü"/>
            </a:pPr>
            <a:r>
              <a:rPr lang="en-US" altLang="en-US" sz="2400" b="0">
                <a:solidFill>
                  <a:schemeClr val="tx1"/>
                </a:solidFill>
              </a:rPr>
              <a:t>Determine key processes and timings.</a:t>
            </a:r>
          </a:p>
          <a:p>
            <a:pPr>
              <a:lnSpc>
                <a:spcPct val="80000"/>
              </a:lnSpc>
              <a:buFont typeface="Wingdings" panose="05000000000000000000" pitchFamily="2" charset="2"/>
              <a:buChar char="ü"/>
            </a:pPr>
            <a:endParaRPr lang="en-US" altLang="en-US" sz="2400" b="0">
              <a:solidFill>
                <a:schemeClr val="tx1"/>
              </a:solidFill>
            </a:endParaRPr>
          </a:p>
        </p:txBody>
      </p:sp>
      <p:sp>
        <p:nvSpPr>
          <p:cNvPr id="253958" name="Rectangle 5">
            <a:extLst>
              <a:ext uri="{FF2B5EF4-FFF2-40B4-BE49-F238E27FC236}">
                <a16:creationId xmlns:a16="http://schemas.microsoft.com/office/drawing/2014/main" id="{23D55976-0AE8-4E0F-A0B5-8237D647228C}"/>
              </a:ext>
            </a:extLst>
          </p:cNvPr>
          <p:cNvSpPr>
            <a:spLocks noGrp="1" noChangeArrowheads="1"/>
          </p:cNvSpPr>
          <p:nvPr>
            <p:ph idx="4294967295"/>
          </p:nvPr>
        </p:nvSpPr>
        <p:spPr>
          <a:xfrm>
            <a:off x="6713538" y="1479550"/>
            <a:ext cx="3941762" cy="4899025"/>
          </a:xfrm>
        </p:spPr>
        <p:txBody>
          <a:bodyPr/>
          <a:lstStyle/>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Determine meeting date, time, and location.</a:t>
            </a:r>
          </a:p>
          <a:p>
            <a:pPr>
              <a:spcBef>
                <a:spcPts val="1200"/>
              </a:spcBef>
              <a:buClr>
                <a:srgbClr val="009383"/>
              </a:buClr>
              <a:buFont typeface="Wingdings" panose="05000000000000000000" pitchFamily="2" charset="2"/>
              <a:buChar char="ü"/>
            </a:pPr>
            <a:r>
              <a:rPr lang="en-US" altLang="en-US" sz="2400" b="0">
                <a:solidFill>
                  <a:srgbClr val="F26522"/>
                </a:solidFill>
              </a:rPr>
              <a:t>*</a:t>
            </a:r>
            <a:r>
              <a:rPr lang="en-US" altLang="en-US" sz="2400" b="0">
                <a:solidFill>
                  <a:schemeClr val="tx1"/>
                </a:solidFill>
              </a:rPr>
              <a:t>Develop and distribute the meeting notice.</a:t>
            </a:r>
          </a:p>
          <a:p>
            <a:pPr>
              <a:spcBef>
                <a:spcPts val="1200"/>
              </a:spcBef>
              <a:buClr>
                <a:srgbClr val="009383"/>
              </a:buClr>
              <a:buFont typeface="Wingdings" panose="05000000000000000000" pitchFamily="2" charset="2"/>
              <a:buChar char="ü"/>
            </a:pPr>
            <a:r>
              <a:rPr lang="en-US" altLang="en-US" sz="2400" b="0">
                <a:solidFill>
                  <a:schemeClr val="tx1"/>
                </a:solidFill>
              </a:rPr>
              <a:t>Hold preliminary discussions as needed in advance of the meeting.</a:t>
            </a:r>
          </a:p>
          <a:p>
            <a:pPr>
              <a:spcBef>
                <a:spcPts val="1200"/>
              </a:spcBef>
              <a:buClr>
                <a:srgbClr val="009383"/>
              </a:buClr>
              <a:buFont typeface="Wingdings" panose="05000000000000000000" pitchFamily="2" charset="2"/>
              <a:buChar char="ü"/>
            </a:pPr>
            <a:r>
              <a:rPr lang="en-US" altLang="en-US" sz="2400" b="0">
                <a:solidFill>
                  <a:schemeClr val="tx1"/>
                </a:solidFill>
              </a:rPr>
              <a:t>Prepare the room and other logistics.</a:t>
            </a:r>
          </a:p>
          <a:p>
            <a:pPr>
              <a:spcBef>
                <a:spcPts val="1200"/>
              </a:spcBef>
              <a:buClr>
                <a:srgbClr val="009383"/>
              </a:buClr>
              <a:buFont typeface="Wingdings" panose="05000000000000000000" pitchFamily="2" charset="2"/>
              <a:buChar char="ü"/>
            </a:pPr>
            <a:r>
              <a:rPr lang="en-US" altLang="en-US" sz="2400" b="0">
                <a:solidFill>
                  <a:schemeClr val="tx1"/>
                </a:solidFill>
              </a:rPr>
              <a:t>Prepare your opening words.</a:t>
            </a:r>
          </a:p>
        </p:txBody>
      </p:sp>
      <p:sp>
        <p:nvSpPr>
          <p:cNvPr id="253959" name="Rectangle 6">
            <a:extLst>
              <a:ext uri="{FF2B5EF4-FFF2-40B4-BE49-F238E27FC236}">
                <a16:creationId xmlns:a16="http://schemas.microsoft.com/office/drawing/2014/main" id="{0ED6D18C-2041-4080-B113-71FEF35ACF23}"/>
              </a:ext>
            </a:extLst>
          </p:cNvPr>
          <p:cNvSpPr>
            <a:spLocks noChangeArrowheads="1"/>
          </p:cNvSpPr>
          <p:nvPr/>
        </p:nvSpPr>
        <p:spPr bwMode="auto">
          <a:xfrm>
            <a:off x="6892925" y="6005513"/>
            <a:ext cx="3597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1800" b="0" i="1">
                <a:solidFill>
                  <a:srgbClr val="F26522"/>
                </a:solidFill>
              </a:rPr>
              <a:t>*Recommended for all meetings  </a:t>
            </a:r>
          </a:p>
        </p:txBody>
      </p:sp>
      <p:sp>
        <p:nvSpPr>
          <p:cNvPr id="11" name="TextBox 10">
            <a:extLst>
              <a:ext uri="{FF2B5EF4-FFF2-40B4-BE49-F238E27FC236}">
                <a16:creationId xmlns:a16="http://schemas.microsoft.com/office/drawing/2014/main" id="{BFEB549A-93B9-41CE-8AFF-1B3290DED62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10">
            <a:extLst>
              <a:ext uri="{FF2B5EF4-FFF2-40B4-BE49-F238E27FC236}">
                <a16:creationId xmlns:a16="http://schemas.microsoft.com/office/drawing/2014/main" id="{CD3A2F57-BB13-434A-B96F-38A300D4863B}"/>
              </a:ext>
            </a:extLst>
          </p:cNvPr>
          <p:cNvSpPr>
            <a:spLocks noGrp="1" noChangeArrowheads="1"/>
          </p:cNvSpPr>
          <p:nvPr>
            <p:ph type="body" idx="1"/>
          </p:nvPr>
        </p:nvSpPr>
        <p:spPr>
          <a:xfrm>
            <a:off x="719138" y="1676400"/>
            <a:ext cx="10815637" cy="4410075"/>
          </a:xfrm>
        </p:spPr>
        <p:txBody>
          <a:bodyPr/>
          <a:lstStyle/>
          <a:p>
            <a:pPr defTabSz="746125"/>
            <a:r>
              <a:rPr lang="en-US" altLang="en-US" b="0">
                <a:solidFill>
                  <a:srgbClr val="009383"/>
                </a:solidFill>
              </a:rPr>
              <a:t>A. </a:t>
            </a:r>
            <a:r>
              <a:rPr lang="en-US" altLang="en-US" b="0">
                <a:solidFill>
                  <a:schemeClr val="tx1"/>
                </a:solidFill>
              </a:rPr>
              <a:t>Getting Started</a:t>
            </a:r>
          </a:p>
          <a:p>
            <a:pPr defTabSz="746125"/>
            <a:r>
              <a:rPr lang="en-US" altLang="en-US" b="0">
                <a:solidFill>
                  <a:srgbClr val="009383"/>
                </a:solidFill>
              </a:rPr>
              <a:t>B. </a:t>
            </a:r>
            <a:r>
              <a:rPr lang="en-US" altLang="en-US" b="0" i="1">
                <a:solidFill>
                  <a:schemeClr val="tx1"/>
                </a:solidFill>
              </a:rPr>
              <a:t>Masterful Meetings</a:t>
            </a:r>
            <a:r>
              <a:rPr lang="en-US" altLang="en-US" b="0">
                <a:solidFill>
                  <a:schemeClr val="tx1"/>
                </a:solidFill>
              </a:rPr>
              <a:t> Vision	</a:t>
            </a:r>
          </a:p>
          <a:p>
            <a:pPr defTabSz="746125"/>
            <a:r>
              <a:rPr lang="en-US" altLang="en-US" b="0">
                <a:solidFill>
                  <a:srgbClr val="009383"/>
                </a:solidFill>
              </a:rPr>
              <a:t>C. </a:t>
            </a:r>
            <a:r>
              <a:rPr lang="en-US" altLang="en-US" b="0" i="1">
                <a:solidFill>
                  <a:schemeClr val="tx1"/>
                </a:solidFill>
              </a:rPr>
              <a:t>Masterful </a:t>
            </a:r>
            <a:r>
              <a:rPr lang="en-US" altLang="en-US" b="0">
                <a:solidFill>
                  <a:schemeClr val="tx1"/>
                </a:solidFill>
              </a:rPr>
              <a:t>Preparation</a:t>
            </a:r>
          </a:p>
          <a:p>
            <a:pPr defTabSz="746125"/>
            <a:r>
              <a:rPr lang="en-US" altLang="en-US" b="0">
                <a:solidFill>
                  <a:srgbClr val="009383"/>
                </a:solidFill>
              </a:rPr>
              <a:t>D. </a:t>
            </a:r>
            <a:r>
              <a:rPr lang="en-US" altLang="en-US" b="0" i="1">
                <a:solidFill>
                  <a:schemeClr val="tx1"/>
                </a:solidFill>
              </a:rPr>
              <a:t>Masterful </a:t>
            </a:r>
            <a:r>
              <a:rPr lang="en-US" altLang="en-US" b="0">
                <a:solidFill>
                  <a:schemeClr val="tx1"/>
                </a:solidFill>
              </a:rPr>
              <a:t>Start</a:t>
            </a:r>
          </a:p>
          <a:p>
            <a:pPr defTabSz="746125"/>
            <a:r>
              <a:rPr lang="en-US" altLang="en-US">
                <a:solidFill>
                  <a:srgbClr val="009383"/>
                </a:solidFill>
              </a:rPr>
              <a:t>Exercise</a:t>
            </a:r>
          </a:p>
          <a:p>
            <a:pPr defTabSz="746125"/>
            <a:r>
              <a:rPr lang="en-US" altLang="en-US" b="0">
                <a:solidFill>
                  <a:srgbClr val="009383"/>
                </a:solidFill>
              </a:rPr>
              <a:t>E. </a:t>
            </a:r>
            <a:r>
              <a:rPr lang="en-US" altLang="en-US" b="0" i="1">
                <a:solidFill>
                  <a:schemeClr val="tx1"/>
                </a:solidFill>
              </a:rPr>
              <a:t>Masterful </a:t>
            </a:r>
            <a:r>
              <a:rPr lang="en-US" altLang="en-US" b="0">
                <a:solidFill>
                  <a:schemeClr val="tx1"/>
                </a:solidFill>
              </a:rPr>
              <a:t>Execution</a:t>
            </a:r>
          </a:p>
          <a:p>
            <a:pPr defTabSz="746125"/>
            <a:r>
              <a:rPr lang="en-US" altLang="en-US" b="0">
                <a:solidFill>
                  <a:srgbClr val="009383"/>
                </a:solidFill>
              </a:rPr>
              <a:t>F. </a:t>
            </a:r>
            <a:r>
              <a:rPr lang="en-US" altLang="en-US" b="0" i="1">
                <a:solidFill>
                  <a:schemeClr val="tx1"/>
                </a:solidFill>
              </a:rPr>
              <a:t>Masterful </a:t>
            </a:r>
            <a:r>
              <a:rPr lang="en-US" altLang="en-US" b="0">
                <a:solidFill>
                  <a:schemeClr val="tx1"/>
                </a:solidFill>
              </a:rPr>
              <a:t>Close</a:t>
            </a:r>
          </a:p>
          <a:p>
            <a:pPr defTabSz="746125"/>
            <a:r>
              <a:rPr lang="en-US" altLang="en-US" b="0">
                <a:solidFill>
                  <a:srgbClr val="009383"/>
                </a:solidFill>
              </a:rPr>
              <a:t>G. </a:t>
            </a:r>
            <a:r>
              <a:rPr lang="en-US" altLang="en-US" b="0" i="1">
                <a:solidFill>
                  <a:schemeClr val="tx1"/>
                </a:solidFill>
              </a:rPr>
              <a:t>What If</a:t>
            </a:r>
            <a:r>
              <a:rPr lang="en-US" altLang="en-US" b="0">
                <a:solidFill>
                  <a:schemeClr val="tx1"/>
                </a:solidFill>
              </a:rPr>
              <a:t> There is Dysfunction?</a:t>
            </a:r>
          </a:p>
          <a:p>
            <a:pPr defTabSz="746125"/>
            <a:r>
              <a:rPr lang="en-US" altLang="en-US" b="0">
                <a:solidFill>
                  <a:srgbClr val="009383"/>
                </a:solidFill>
              </a:rPr>
              <a:t>H. </a:t>
            </a:r>
            <a:r>
              <a:rPr lang="en-US" altLang="en-US" b="0">
                <a:solidFill>
                  <a:schemeClr val="tx1"/>
                </a:solidFill>
              </a:rPr>
              <a:t>Next Steps</a:t>
            </a:r>
          </a:p>
        </p:txBody>
      </p:sp>
      <p:sp>
        <p:nvSpPr>
          <p:cNvPr id="48132" name="Slide Number Placeholder 4">
            <a:extLst>
              <a:ext uri="{FF2B5EF4-FFF2-40B4-BE49-F238E27FC236}">
                <a16:creationId xmlns:a16="http://schemas.microsoft.com/office/drawing/2014/main" id="{F8E37653-46E4-47AF-B575-BCC884C81B3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81157D11-3421-4257-AA69-A5E997843E39}" type="slidenum">
              <a:rPr lang="en-US" altLang="en-US" sz="800" b="0">
                <a:solidFill>
                  <a:schemeClr val="bg1">
                    <a:lumMod val="50000"/>
                  </a:schemeClr>
                </a:solidFill>
              </a:rPr>
              <a:pPr>
                <a:spcBef>
                  <a:spcPct val="0"/>
                </a:spcBef>
                <a:buFontTx/>
                <a:buNone/>
                <a:defRPr/>
              </a:pPr>
              <a:t>66</a:t>
            </a:fld>
            <a:endParaRPr lang="en-US" altLang="en-US" sz="800" b="0">
              <a:solidFill>
                <a:schemeClr val="bg1">
                  <a:lumMod val="50000"/>
                </a:schemeClr>
              </a:solidFill>
            </a:endParaRPr>
          </a:p>
        </p:txBody>
      </p:sp>
      <p:sp>
        <p:nvSpPr>
          <p:cNvPr id="256004" name="Rectangle 3">
            <a:extLst>
              <a:ext uri="{FF2B5EF4-FFF2-40B4-BE49-F238E27FC236}">
                <a16:creationId xmlns:a16="http://schemas.microsoft.com/office/drawing/2014/main" id="{9B9D9B7F-9230-475B-AFB6-2CC7B6E3AFC8}"/>
              </a:ext>
            </a:extLst>
          </p:cNvPr>
          <p:cNvSpPr>
            <a:spLocks noGrp="1" noChangeArrowheads="1"/>
          </p:cNvSpPr>
          <p:nvPr>
            <p:ph type="title"/>
          </p:nvPr>
        </p:nvSpPr>
        <p:spPr>
          <a:xfrm>
            <a:off x="657225" y="522288"/>
            <a:ext cx="7429500" cy="690562"/>
          </a:xfrm>
        </p:spPr>
        <p:txBody>
          <a:bodyPr/>
          <a:lstStyle/>
          <a:p>
            <a:r>
              <a:rPr lang="en-US" altLang="en-US" sz="3600"/>
              <a:t>Checkpoint</a:t>
            </a:r>
          </a:p>
        </p:txBody>
      </p:sp>
      <p:sp>
        <p:nvSpPr>
          <p:cNvPr id="256005" name="Text Box 8">
            <a:extLst>
              <a:ext uri="{FF2B5EF4-FFF2-40B4-BE49-F238E27FC236}">
                <a16:creationId xmlns:a16="http://schemas.microsoft.com/office/drawing/2014/main" id="{51C63A3D-C685-452E-9D63-659CF49B91C0}"/>
              </a:ext>
            </a:extLst>
          </p:cNvPr>
          <p:cNvSpPr txBox="1">
            <a:spLocks noChangeArrowheads="1"/>
          </p:cNvSpPr>
          <p:nvPr/>
        </p:nvSpPr>
        <p:spPr bwMode="auto">
          <a:xfrm rot="842174">
            <a:off x="284163" y="15414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256006" name="Text Box 8">
            <a:extLst>
              <a:ext uri="{FF2B5EF4-FFF2-40B4-BE49-F238E27FC236}">
                <a16:creationId xmlns:a16="http://schemas.microsoft.com/office/drawing/2014/main" id="{12094AF4-B57D-4E03-BAE1-969A0855A1E7}"/>
              </a:ext>
            </a:extLst>
          </p:cNvPr>
          <p:cNvSpPr txBox="1">
            <a:spLocks noChangeArrowheads="1"/>
          </p:cNvSpPr>
          <p:nvPr/>
        </p:nvSpPr>
        <p:spPr bwMode="auto">
          <a:xfrm rot="842174">
            <a:off x="284163" y="19732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
        <p:nvSpPr>
          <p:cNvPr id="11" name="TextBox 10">
            <a:extLst>
              <a:ext uri="{FF2B5EF4-FFF2-40B4-BE49-F238E27FC236}">
                <a16:creationId xmlns:a16="http://schemas.microsoft.com/office/drawing/2014/main" id="{785FC938-75ED-4890-9886-26D54D64707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256008" name="Text Box 8">
            <a:extLst>
              <a:ext uri="{FF2B5EF4-FFF2-40B4-BE49-F238E27FC236}">
                <a16:creationId xmlns:a16="http://schemas.microsoft.com/office/drawing/2014/main" id="{AB5CADD1-2CAC-433A-8BC2-65B6C66F78C9}"/>
              </a:ext>
            </a:extLst>
          </p:cNvPr>
          <p:cNvSpPr txBox="1">
            <a:spLocks noChangeArrowheads="1"/>
          </p:cNvSpPr>
          <p:nvPr/>
        </p:nvSpPr>
        <p:spPr bwMode="auto">
          <a:xfrm rot="842174">
            <a:off x="290513" y="2405063"/>
            <a:ext cx="434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3600">
                <a:solidFill>
                  <a:srgbClr val="F26522"/>
                </a:solidFill>
                <a:sym typeface="Symbol" panose="05050102010706020507" pitchFamily="18" charset="2"/>
              </a:rPr>
              <a:t></a:t>
            </a:r>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Number Placeholder 3">
            <a:extLst>
              <a:ext uri="{FF2B5EF4-FFF2-40B4-BE49-F238E27FC236}">
                <a16:creationId xmlns:a16="http://schemas.microsoft.com/office/drawing/2014/main" id="{C7620BE2-393C-44E7-99A3-407AFE3B800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635EF094-AE54-406C-B0EA-21132C644563}" type="slidenum">
              <a:rPr lang="en-US" altLang="en-US" sz="800">
                <a:solidFill>
                  <a:schemeClr val="bg1"/>
                </a:solidFill>
              </a:rPr>
              <a:pPr>
                <a:lnSpc>
                  <a:spcPct val="100000"/>
                </a:lnSpc>
                <a:spcBef>
                  <a:spcPct val="0"/>
                </a:spcBef>
                <a:buFontTx/>
                <a:buNone/>
              </a:pPr>
              <a:t>67</a:t>
            </a:fld>
            <a:endParaRPr lang="en-US" altLang="en-US" sz="800">
              <a:solidFill>
                <a:schemeClr val="bg1"/>
              </a:solidFill>
            </a:endParaRPr>
          </a:p>
        </p:txBody>
      </p:sp>
      <p:sp>
        <p:nvSpPr>
          <p:cNvPr id="258051" name="Title 1">
            <a:extLst>
              <a:ext uri="{FF2B5EF4-FFF2-40B4-BE49-F238E27FC236}">
                <a16:creationId xmlns:a16="http://schemas.microsoft.com/office/drawing/2014/main" id="{16101F5D-3230-476E-A285-6CD213F47267}"/>
              </a:ext>
            </a:extLst>
          </p:cNvPr>
          <p:cNvSpPr>
            <a:spLocks noGrp="1" noChangeArrowheads="1"/>
          </p:cNvSpPr>
          <p:nvPr>
            <p:ph type="title"/>
          </p:nvPr>
        </p:nvSpPr>
        <p:spPr>
          <a:xfrm>
            <a:off x="685800" y="690563"/>
            <a:ext cx="7400925" cy="1241425"/>
          </a:xfrm>
        </p:spPr>
        <p:txBody>
          <a:bodyPr/>
          <a:lstStyle/>
          <a:p>
            <a:endParaRPr lang="en-US" altLang="en-US"/>
          </a:p>
        </p:txBody>
      </p:sp>
      <p:sp>
        <p:nvSpPr>
          <p:cNvPr id="15" name="Title 1">
            <a:extLst>
              <a:ext uri="{FF2B5EF4-FFF2-40B4-BE49-F238E27FC236}">
                <a16:creationId xmlns:a16="http://schemas.microsoft.com/office/drawing/2014/main" id="{03BE6E1F-CF69-4114-99C8-CF552935AFBD}"/>
              </a:ext>
            </a:extLst>
          </p:cNvPr>
          <p:cNvSpPr txBox="1">
            <a:spLocks/>
          </p:cNvSpPr>
          <p:nvPr/>
        </p:nvSpPr>
        <p:spPr>
          <a:xfrm>
            <a:off x="1524000" y="4702175"/>
            <a:ext cx="9144000" cy="1066800"/>
          </a:xfrm>
          <a:prstGeom prst="rect">
            <a:avLst/>
          </a:prstGeom>
        </p:spPr>
        <p:txBody>
          <a:bodyPr anchor="ctr"/>
          <a:lstStyle/>
          <a:p>
            <a:pPr algn="ctr" defTabSz="457200" eaLnBrk="1" fontAlgn="auto" hangingPunct="1">
              <a:lnSpc>
                <a:spcPts val="5400"/>
              </a:lnSpc>
              <a:spcAft>
                <a:spcPts val="0"/>
              </a:spcAft>
              <a:defRPr/>
            </a:pPr>
            <a:r>
              <a:rPr lang="en-US" sz="5000" b="0" cap="all" dirty="0">
                <a:solidFill>
                  <a:schemeClr val="bg1"/>
                </a:solidFill>
              </a:rPr>
              <a:t>D. </a:t>
            </a:r>
            <a:r>
              <a:rPr lang="en-US" sz="5000" b="0" i="1" cap="all" dirty="0">
                <a:solidFill>
                  <a:schemeClr val="bg1"/>
                </a:solidFill>
              </a:rPr>
              <a:t>Masterful</a:t>
            </a:r>
            <a:r>
              <a:rPr lang="en-US" sz="5000" b="0" cap="all" dirty="0">
                <a:solidFill>
                  <a:schemeClr val="bg1"/>
                </a:solidFill>
              </a:rPr>
              <a:t> start</a:t>
            </a:r>
            <a:endParaRPr lang="en-US" sz="5000" b="0" dirty="0">
              <a:solidFill>
                <a:schemeClr val="bg1"/>
              </a:solidFill>
            </a:endParaRPr>
          </a:p>
        </p:txBody>
      </p:sp>
      <p:pic>
        <p:nvPicPr>
          <p:cNvPr id="258053" name="Picture 6" descr="b4-starting-iStock_000058004172_Small.jpg">
            <a:extLst>
              <a:ext uri="{FF2B5EF4-FFF2-40B4-BE49-F238E27FC236}">
                <a16:creationId xmlns:a16="http://schemas.microsoft.com/office/drawing/2014/main" id="{59DCF1C3-0629-404D-ACBC-F5C0172FA0F9}"/>
              </a:ext>
            </a:extLst>
          </p:cNvPr>
          <p:cNvPicPr>
            <a:picLocks noChangeAspect="1"/>
          </p:cNvPicPr>
          <p:nvPr/>
        </p:nvPicPr>
        <p:blipFill>
          <a:blip r:embed="rId3">
            <a:extLst>
              <a:ext uri="{28A0092B-C50C-407E-A947-70E740481C1C}">
                <a14:useLocalDpi xmlns:a14="http://schemas.microsoft.com/office/drawing/2010/main" val="0"/>
              </a:ext>
            </a:extLst>
          </a:blip>
          <a:srcRect l="6667" t="1134" r="13718" b="8891"/>
          <a:stretch>
            <a:fillRect/>
          </a:stretch>
        </p:blipFill>
        <p:spPr bwMode="auto">
          <a:xfrm>
            <a:off x="-22225" y="-53975"/>
            <a:ext cx="12214225"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4" name="TextBox 5">
            <a:extLst>
              <a:ext uri="{FF2B5EF4-FFF2-40B4-BE49-F238E27FC236}">
                <a16:creationId xmlns:a16="http://schemas.microsoft.com/office/drawing/2014/main" id="{7C48D68F-5981-4CBE-B914-E3788AF30456}"/>
              </a:ext>
            </a:extLst>
          </p:cNvPr>
          <p:cNvSpPr>
            <a:spLocks noChangeArrowheads="1"/>
          </p:cNvSpPr>
          <p:nvPr/>
        </p:nvSpPr>
        <p:spPr bwMode="auto">
          <a:xfrm>
            <a:off x="11125200" y="5853113"/>
            <a:ext cx="685800" cy="503237"/>
          </a:xfrm>
          <a:prstGeom prst="roundRect">
            <a:avLst>
              <a:gd name="adj" fmla="val 50000"/>
            </a:avLst>
          </a:prstGeom>
          <a:solidFill>
            <a:schemeClr val="bg1"/>
          </a:solidFill>
          <a:ln w="9525">
            <a:solidFill>
              <a:schemeClr val="tx1"/>
            </a:solidFill>
            <a:round/>
            <a:headEnd/>
            <a:tailEnd/>
          </a:ln>
        </p:spPr>
        <p:txBody>
          <a:bodyPr wrap="none"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1000" dirty="0">
                <a:solidFill>
                  <a:srgbClr val="009383"/>
                </a:solidFill>
              </a:rPr>
              <a:t>Manual</a:t>
            </a:r>
            <a:br>
              <a:rPr lang="en-US" altLang="en-US" sz="1400" dirty="0">
                <a:solidFill>
                  <a:srgbClr val="009383"/>
                </a:solidFill>
              </a:rPr>
            </a:br>
            <a:r>
              <a:rPr lang="en-US" altLang="en-US" sz="1400" dirty="0">
                <a:solidFill>
                  <a:srgbClr val="009383"/>
                </a:solidFill>
              </a:rPr>
              <a:t>41</a:t>
            </a:r>
          </a:p>
        </p:txBody>
      </p:sp>
      <p:sp>
        <p:nvSpPr>
          <p:cNvPr id="258055" name="TextBox 8">
            <a:extLst>
              <a:ext uri="{FF2B5EF4-FFF2-40B4-BE49-F238E27FC236}">
                <a16:creationId xmlns:a16="http://schemas.microsoft.com/office/drawing/2014/main" id="{E6BBA200-BB4B-429E-841E-17B372140ACF}"/>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Number Placeholder 4">
            <a:extLst>
              <a:ext uri="{FF2B5EF4-FFF2-40B4-BE49-F238E27FC236}">
                <a16:creationId xmlns:a16="http://schemas.microsoft.com/office/drawing/2014/main" id="{4FACFAFE-3355-469D-AF68-85AA1E6FF745}"/>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4B20E527-D93F-4F32-B090-202449948C0D}" type="slidenum">
              <a:rPr lang="en-US" altLang="en-US" sz="800">
                <a:solidFill>
                  <a:schemeClr val="bg1"/>
                </a:solidFill>
              </a:rPr>
              <a:pPr>
                <a:lnSpc>
                  <a:spcPct val="100000"/>
                </a:lnSpc>
                <a:spcBef>
                  <a:spcPct val="0"/>
                </a:spcBef>
                <a:buFontTx/>
                <a:buNone/>
              </a:pPr>
              <a:t>68</a:t>
            </a:fld>
            <a:endParaRPr lang="en-US" altLang="en-US" sz="800">
              <a:solidFill>
                <a:schemeClr val="bg1"/>
              </a:solidFill>
            </a:endParaRPr>
          </a:p>
        </p:txBody>
      </p:sp>
      <p:sp>
        <p:nvSpPr>
          <p:cNvPr id="260099" name="Rectangle 8">
            <a:extLst>
              <a:ext uri="{FF2B5EF4-FFF2-40B4-BE49-F238E27FC236}">
                <a16:creationId xmlns:a16="http://schemas.microsoft.com/office/drawing/2014/main" id="{63867487-6841-434D-B88C-61824E924F74}"/>
              </a:ext>
            </a:extLst>
          </p:cNvPr>
          <p:cNvSpPr>
            <a:spLocks noGrp="1" noChangeArrowheads="1"/>
          </p:cNvSpPr>
          <p:nvPr>
            <p:ph type="title"/>
          </p:nvPr>
        </p:nvSpPr>
        <p:spPr>
          <a:xfrm>
            <a:off x="685800" y="690563"/>
            <a:ext cx="9067800" cy="1241425"/>
          </a:xfrm>
        </p:spPr>
        <p:txBody>
          <a:bodyPr/>
          <a:lstStyle/>
          <a:p>
            <a:r>
              <a:rPr lang="en-US" altLang="en-US" sz="3600"/>
              <a:t>How a </a:t>
            </a:r>
            <a:r>
              <a:rPr lang="en-US" altLang="en-US" sz="3600" i="1"/>
              <a:t>Masterful Meeting</a:t>
            </a:r>
            <a:r>
              <a:rPr lang="en-US" altLang="en-US" sz="3600"/>
              <a:t> Leader Starts</a:t>
            </a:r>
          </a:p>
        </p:txBody>
      </p:sp>
      <p:sp>
        <p:nvSpPr>
          <p:cNvPr id="260100" name="Rectangle 9">
            <a:extLst>
              <a:ext uri="{FF2B5EF4-FFF2-40B4-BE49-F238E27FC236}">
                <a16:creationId xmlns:a16="http://schemas.microsoft.com/office/drawing/2014/main" id="{2BDB9C30-FEB4-4BA8-A0D5-BC1362A3D7DF}"/>
              </a:ext>
            </a:extLst>
          </p:cNvPr>
          <p:cNvSpPr>
            <a:spLocks noGrp="1" noChangeArrowheads="1"/>
          </p:cNvSpPr>
          <p:nvPr>
            <p:ph type="body" sz="quarter" idx="4294967295"/>
          </p:nvPr>
        </p:nvSpPr>
        <p:spPr>
          <a:xfrm>
            <a:off x="685800" y="1828800"/>
            <a:ext cx="8820150" cy="2587625"/>
          </a:xfrm>
        </p:spPr>
        <p:txBody>
          <a:bodyPr/>
          <a:lstStyle/>
          <a:p>
            <a:pPr>
              <a:spcBef>
                <a:spcPct val="0"/>
              </a:spcBef>
            </a:pPr>
            <a:r>
              <a:rPr lang="en-US" altLang="en-US" sz="2400">
                <a:solidFill>
                  <a:schemeClr val="bg1"/>
                </a:solidFill>
              </a:rPr>
              <a:t>What are the most important things for a meeting leader to do when starting a meeting?</a:t>
            </a:r>
          </a:p>
        </p:txBody>
      </p:sp>
      <p:sp>
        <p:nvSpPr>
          <p:cNvPr id="260101" name="Text Box 6">
            <a:extLst>
              <a:ext uri="{FF2B5EF4-FFF2-40B4-BE49-F238E27FC236}">
                <a16:creationId xmlns:a16="http://schemas.microsoft.com/office/drawing/2014/main" id="{BA765C3E-E2AF-4BB7-A8D6-612BE1D05FE9}"/>
              </a:ext>
            </a:extLst>
          </p:cNvPr>
          <p:cNvSpPr>
            <a:spLocks noChangeArrowheads="1"/>
          </p:cNvSpPr>
          <p:nvPr/>
        </p:nvSpPr>
        <p:spPr bwMode="auto">
          <a:xfrm rot="-1440000">
            <a:off x="-412750" y="92075"/>
            <a:ext cx="4672013" cy="461963"/>
          </a:xfrm>
          <a:custGeom>
            <a:avLst/>
            <a:gdLst>
              <a:gd name="T0" fmla="*/ 308400 w 4673114"/>
              <a:gd name="T1" fmla="*/ 0 h 696122"/>
              <a:gd name="T2" fmla="*/ 308400 w 4673114"/>
              <a:gd name="T3" fmla="*/ 0 h 696122"/>
              <a:gd name="T4" fmla="*/ 3126140 w 4673114"/>
              <a:gd name="T5" fmla="*/ 6215 h 696122"/>
              <a:gd name="T6" fmla="*/ 4650050 w 4673114"/>
              <a:gd name="T7" fmla="*/ 448176 h 696122"/>
              <a:gd name="T8" fmla="*/ 0 w 4673114"/>
              <a:gd name="T9" fmla="*/ 451208 h 696122"/>
              <a:gd name="T10" fmla="*/ 308400 w 4673114"/>
              <a:gd name="T11" fmla="*/ 0 h 696122"/>
              <a:gd name="T12" fmla="*/ 0 60000 65536"/>
              <a:gd name="T13" fmla="*/ 0 60000 65536"/>
              <a:gd name="T14" fmla="*/ 0 60000 65536"/>
              <a:gd name="T15" fmla="*/ 0 60000 65536"/>
              <a:gd name="T16" fmla="*/ 0 60000 65536"/>
              <a:gd name="T17" fmla="*/ 0 60000 65536"/>
              <a:gd name="T18" fmla="*/ 0 w 4673114"/>
              <a:gd name="T19" fmla="*/ 0 h 696122"/>
              <a:gd name="T20" fmla="*/ 4673114 w 4673114"/>
              <a:gd name="T21" fmla="*/ 696122 h 696122"/>
            </a:gdLst>
            <a:ahLst/>
            <a:cxnLst>
              <a:cxn ang="T12">
                <a:pos x="T0" y="T1"/>
              </a:cxn>
              <a:cxn ang="T13">
                <a:pos x="T2" y="T3"/>
              </a:cxn>
              <a:cxn ang="T14">
                <a:pos x="T4" y="T5"/>
              </a:cxn>
              <a:cxn ang="T15">
                <a:pos x="T6" y="T7"/>
              </a:cxn>
              <a:cxn ang="T16">
                <a:pos x="T8" y="T9"/>
              </a:cxn>
              <a:cxn ang="T17">
                <a:pos x="T10" y="T11"/>
              </a:cxn>
            </a:cxnLst>
            <a:rect l="T18" t="T19" r="T20" b="T21"/>
            <a:pathLst>
              <a:path w="4673114" h="696122">
                <a:moveTo>
                  <a:pt x="309933" y="0"/>
                </a:moveTo>
                <a:lnTo>
                  <a:pt x="309933" y="0"/>
                </a:lnTo>
                <a:lnTo>
                  <a:pt x="3141647" y="9592"/>
                </a:lnTo>
                <a:lnTo>
                  <a:pt x="4673114" y="691445"/>
                </a:lnTo>
                <a:lnTo>
                  <a:pt x="0" y="696122"/>
                </a:lnTo>
                <a:lnTo>
                  <a:pt x="309933" y="0"/>
                </a:lnTo>
                <a:close/>
              </a:path>
            </a:pathLst>
          </a:custGeom>
          <a:solidFill>
            <a:srgbClr val="F2652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2400">
                <a:solidFill>
                  <a:schemeClr val="bg1"/>
                </a:solidFill>
              </a:rPr>
              <a:t>   Books Closed!</a:t>
            </a:r>
          </a:p>
        </p:txBody>
      </p:sp>
      <p:sp>
        <p:nvSpPr>
          <p:cNvPr id="260102" name="TextBox 6">
            <a:extLst>
              <a:ext uri="{FF2B5EF4-FFF2-40B4-BE49-F238E27FC236}">
                <a16:creationId xmlns:a16="http://schemas.microsoft.com/office/drawing/2014/main" id="{691D5FE2-51B5-4193-9152-CA486B2DB415}"/>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Slide Number Placeholder 4">
            <a:extLst>
              <a:ext uri="{FF2B5EF4-FFF2-40B4-BE49-F238E27FC236}">
                <a16:creationId xmlns:a16="http://schemas.microsoft.com/office/drawing/2014/main" id="{950F1CFA-42B9-48A7-B5D3-1A5D6ED2F01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4B2567D4-1488-496D-A812-7680C521514A}" type="slidenum">
              <a:rPr lang="en-US" altLang="en-US" sz="800" b="0">
                <a:solidFill>
                  <a:schemeClr val="bg1">
                    <a:lumMod val="50000"/>
                  </a:schemeClr>
                </a:solidFill>
              </a:rPr>
              <a:pPr>
                <a:spcBef>
                  <a:spcPct val="0"/>
                </a:spcBef>
                <a:buFontTx/>
                <a:buNone/>
                <a:defRPr/>
              </a:pPr>
              <a:t>69</a:t>
            </a:fld>
            <a:endParaRPr lang="en-US" altLang="en-US" sz="800" b="0">
              <a:solidFill>
                <a:schemeClr val="bg1">
                  <a:lumMod val="50000"/>
                </a:schemeClr>
              </a:solidFill>
            </a:endParaRPr>
          </a:p>
        </p:txBody>
      </p:sp>
      <p:sp>
        <p:nvSpPr>
          <p:cNvPr id="185346" name="Rectangle 2">
            <a:extLst>
              <a:ext uri="{FF2B5EF4-FFF2-40B4-BE49-F238E27FC236}">
                <a16:creationId xmlns:a16="http://schemas.microsoft.com/office/drawing/2014/main" id="{F2527447-B2A6-4F08-857F-C5B504BDF63D}"/>
              </a:ext>
            </a:extLst>
          </p:cNvPr>
          <p:cNvSpPr>
            <a:spLocks noGrp="1" noChangeArrowheads="1"/>
          </p:cNvSpPr>
          <p:nvPr>
            <p:ph type="title"/>
          </p:nvPr>
        </p:nvSpPr>
        <p:spPr>
          <a:xfrm>
            <a:off x="657225" y="522288"/>
            <a:ext cx="7429500" cy="690562"/>
          </a:xfrm>
        </p:spPr>
        <p:txBody>
          <a:bodyPr rtlCol="0">
            <a:normAutofit fontScale="90000"/>
          </a:bodyPr>
          <a:lstStyle/>
          <a:p>
            <a:pPr marL="566738" indent="-566738" fontAlgn="auto">
              <a:spcAft>
                <a:spcPts val="0"/>
              </a:spcAft>
              <a:defRPr/>
            </a:pPr>
            <a:r>
              <a:rPr lang="en-US" altLang="en-US" sz="4400"/>
              <a:t>D. </a:t>
            </a:r>
            <a:r>
              <a:rPr lang="en-US" altLang="en-US" sz="4400" i="1"/>
              <a:t>Masterful </a:t>
            </a:r>
            <a:r>
              <a:rPr lang="en-US" altLang="en-US" sz="4400"/>
              <a:t>Start</a:t>
            </a:r>
          </a:p>
        </p:txBody>
      </p:sp>
      <p:sp>
        <p:nvSpPr>
          <p:cNvPr id="185348" name="Rectangle 3">
            <a:extLst>
              <a:ext uri="{FF2B5EF4-FFF2-40B4-BE49-F238E27FC236}">
                <a16:creationId xmlns:a16="http://schemas.microsoft.com/office/drawing/2014/main" id="{C2B09925-12F7-4A92-8142-CF9B54C74B4E}"/>
              </a:ext>
            </a:extLst>
          </p:cNvPr>
          <p:cNvSpPr>
            <a:spLocks noGrp="1" noChangeArrowheads="1"/>
          </p:cNvSpPr>
          <p:nvPr>
            <p:ph idx="4294967295"/>
          </p:nvPr>
        </p:nvSpPr>
        <p:spPr>
          <a:xfrm>
            <a:off x="657225" y="1719263"/>
            <a:ext cx="7539038" cy="4114800"/>
          </a:xfrm>
        </p:spPr>
        <p:txBody>
          <a:bodyPr rtlCol="0">
            <a:normAutofit lnSpcReduction="10000"/>
          </a:bodyPr>
          <a:lstStyle/>
          <a:p>
            <a:pPr marL="350838" indent="-350838" defTabSz="511175" fontAlgn="auto">
              <a:spcBef>
                <a:spcPct val="30000"/>
              </a:spcBef>
              <a:spcAft>
                <a:spcPts val="0"/>
              </a:spcAft>
              <a:defRPr/>
            </a:pPr>
            <a:r>
              <a:rPr lang="en-US" altLang="en-US" sz="2400" b="0" dirty="0">
                <a:solidFill>
                  <a:srgbClr val="009383"/>
                </a:solidFill>
              </a:rPr>
              <a:t>D1. </a:t>
            </a:r>
            <a:r>
              <a:rPr lang="en-US" altLang="en-US" sz="2400" b="0" dirty="0">
                <a:solidFill>
                  <a:schemeClr val="tx1"/>
                </a:solidFill>
              </a:rPr>
              <a:t>How a Masterful Meeting Leader Starts</a:t>
            </a:r>
          </a:p>
          <a:p>
            <a:pPr marL="350838" indent="-350838" defTabSz="511175" fontAlgn="auto">
              <a:spcBef>
                <a:spcPct val="30000"/>
              </a:spcBef>
              <a:spcAft>
                <a:spcPts val="0"/>
              </a:spcAft>
              <a:defRPr/>
            </a:pPr>
            <a:r>
              <a:rPr lang="en-US" altLang="en-US" sz="2400" b="0" dirty="0">
                <a:solidFill>
                  <a:srgbClr val="009383"/>
                </a:solidFill>
              </a:rPr>
              <a:t>D2. </a:t>
            </a:r>
            <a:r>
              <a:rPr lang="en-US" altLang="en-US" sz="2400" b="0" dirty="0">
                <a:solidFill>
                  <a:schemeClr val="tx1"/>
                </a:solidFill>
              </a:rPr>
              <a:t>Strategies for Starting On Time</a:t>
            </a:r>
          </a:p>
          <a:p>
            <a:pPr marL="350838" indent="-350838" defTabSz="511175" fontAlgn="auto">
              <a:spcBef>
                <a:spcPct val="30000"/>
              </a:spcBef>
              <a:spcAft>
                <a:spcPts val="0"/>
              </a:spcAft>
              <a:defRPr/>
            </a:pPr>
            <a:r>
              <a:rPr lang="en-US" altLang="en-US" sz="2400" b="0" dirty="0">
                <a:solidFill>
                  <a:srgbClr val="009383"/>
                </a:solidFill>
              </a:rPr>
              <a:t>D3. </a:t>
            </a:r>
            <a:r>
              <a:rPr lang="en-US" altLang="en-US" sz="2400" b="0" dirty="0">
                <a:solidFill>
                  <a:schemeClr val="tx1"/>
                </a:solidFill>
              </a:rPr>
              <a:t>Set the Stage with Your Opening Words</a:t>
            </a:r>
          </a:p>
          <a:p>
            <a:pPr marL="350838" indent="-350838" defTabSz="511175" fontAlgn="auto">
              <a:spcBef>
                <a:spcPct val="30000"/>
              </a:spcBef>
              <a:spcAft>
                <a:spcPts val="0"/>
              </a:spcAft>
              <a:defRPr/>
            </a:pPr>
            <a:r>
              <a:rPr lang="en-US" altLang="en-US" sz="2400" b="0" dirty="0">
                <a:solidFill>
                  <a:srgbClr val="009383"/>
                </a:solidFill>
              </a:rPr>
              <a:t>D4. </a:t>
            </a:r>
            <a:r>
              <a:rPr lang="en-US" altLang="en-US" sz="2400" b="0" dirty="0">
                <a:solidFill>
                  <a:schemeClr val="tx1"/>
                </a:solidFill>
              </a:rPr>
              <a:t>Involvement Approaches</a:t>
            </a:r>
          </a:p>
          <a:p>
            <a:pPr marL="350838" indent="-350838" defTabSz="511175" fontAlgn="auto">
              <a:spcBef>
                <a:spcPct val="30000"/>
              </a:spcBef>
              <a:spcAft>
                <a:spcPts val="0"/>
              </a:spcAft>
              <a:defRPr/>
            </a:pPr>
            <a:r>
              <a:rPr lang="en-US" altLang="en-US" sz="2400" b="0" dirty="0">
                <a:solidFill>
                  <a:srgbClr val="009383"/>
                </a:solidFill>
              </a:rPr>
              <a:t>D5. </a:t>
            </a:r>
            <a:r>
              <a:rPr lang="en-US" altLang="en-US" sz="2400" b="0" dirty="0">
                <a:solidFill>
                  <a:schemeClr val="tx1"/>
                </a:solidFill>
              </a:rPr>
              <a:t>Masterful Starting Questions</a:t>
            </a:r>
          </a:p>
          <a:p>
            <a:pPr marL="350838" indent="-350838" defTabSz="511175" fontAlgn="auto">
              <a:spcBef>
                <a:spcPct val="30000"/>
              </a:spcBef>
              <a:spcAft>
                <a:spcPts val="0"/>
              </a:spcAft>
              <a:defRPr/>
            </a:pPr>
            <a:r>
              <a:rPr lang="en-US" altLang="en-US" sz="2400" b="0" dirty="0">
                <a:solidFill>
                  <a:srgbClr val="009383"/>
                </a:solidFill>
              </a:rPr>
              <a:t>D6. </a:t>
            </a:r>
            <a:r>
              <a:rPr lang="en-US" altLang="en-US" sz="2400" b="0" dirty="0">
                <a:solidFill>
                  <a:schemeClr val="tx1"/>
                </a:solidFill>
              </a:rPr>
              <a:t>Confirm the Agenda</a:t>
            </a:r>
          </a:p>
          <a:p>
            <a:pPr marL="350838" indent="-350838" defTabSz="511175" fontAlgn="auto">
              <a:spcBef>
                <a:spcPct val="30000"/>
              </a:spcBef>
              <a:spcAft>
                <a:spcPts val="0"/>
              </a:spcAft>
              <a:defRPr/>
            </a:pPr>
            <a:r>
              <a:rPr lang="en-US" altLang="en-US" sz="2400" b="0" dirty="0">
                <a:solidFill>
                  <a:srgbClr val="009383"/>
                </a:solidFill>
              </a:rPr>
              <a:t>D7. </a:t>
            </a:r>
            <a:r>
              <a:rPr lang="en-US" altLang="en-US" sz="2400" b="0" dirty="0">
                <a:solidFill>
                  <a:schemeClr val="tx1"/>
                </a:solidFill>
              </a:rPr>
              <a:t>Establish Ground Rules</a:t>
            </a:r>
          </a:p>
          <a:p>
            <a:pPr marL="350838" indent="-350838" defTabSz="511175" fontAlgn="auto">
              <a:spcBef>
                <a:spcPct val="30000"/>
              </a:spcBef>
              <a:spcAft>
                <a:spcPts val="0"/>
              </a:spcAft>
              <a:defRPr/>
            </a:pPr>
            <a:r>
              <a:rPr lang="en-US" altLang="en-US" sz="2400" b="0" dirty="0">
                <a:solidFill>
                  <a:srgbClr val="009383"/>
                </a:solidFill>
              </a:rPr>
              <a:t>D8. </a:t>
            </a:r>
            <a:r>
              <a:rPr lang="en-US" altLang="en-US" sz="2400" b="0" dirty="0">
                <a:solidFill>
                  <a:schemeClr val="tx1"/>
                </a:solidFill>
              </a:rPr>
              <a:t>Establish the Parking Boards</a:t>
            </a:r>
          </a:p>
          <a:p>
            <a:pPr marL="350838" indent="-350838" defTabSz="511175" fontAlgn="auto">
              <a:spcBef>
                <a:spcPct val="30000"/>
              </a:spcBef>
              <a:spcAft>
                <a:spcPts val="0"/>
              </a:spcAft>
              <a:defRPr/>
            </a:pPr>
            <a:r>
              <a:rPr lang="en-US" altLang="en-US" sz="2400" b="0" dirty="0">
                <a:solidFill>
                  <a:srgbClr val="009383"/>
                </a:solidFill>
              </a:rPr>
              <a:t>D9. </a:t>
            </a:r>
            <a:r>
              <a:rPr lang="en-US" altLang="en-US" sz="2400" b="0" dirty="0">
                <a:solidFill>
                  <a:schemeClr val="tx1"/>
                </a:solidFill>
              </a:rPr>
              <a:t>Make Introductions</a:t>
            </a:r>
          </a:p>
          <a:p>
            <a:pPr marL="350838" indent="-350838" defTabSz="511175" fontAlgn="auto">
              <a:spcBef>
                <a:spcPct val="30000"/>
              </a:spcBef>
              <a:spcAft>
                <a:spcPts val="0"/>
              </a:spcAft>
              <a:defRPr/>
            </a:pPr>
            <a:r>
              <a:rPr lang="en-US" altLang="en-US" sz="2400" b="0" dirty="0">
                <a:solidFill>
                  <a:schemeClr val="tx1"/>
                </a:solidFill>
              </a:rPr>
              <a:t>Checklist for Starting</a:t>
            </a:r>
          </a:p>
        </p:txBody>
      </p:sp>
      <p:sp>
        <p:nvSpPr>
          <p:cNvPr id="7" name="TextBox 6">
            <a:extLst>
              <a:ext uri="{FF2B5EF4-FFF2-40B4-BE49-F238E27FC236}">
                <a16:creationId xmlns:a16="http://schemas.microsoft.com/office/drawing/2014/main" id="{0C5928F9-5D44-4340-8CFF-9688A514A5A5}"/>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59">
            <a:extLst>
              <a:ext uri="{FF2B5EF4-FFF2-40B4-BE49-F238E27FC236}">
                <a16:creationId xmlns:a16="http://schemas.microsoft.com/office/drawing/2014/main" id="{5A87888A-708B-47FA-B892-3A912C1196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95338"/>
            <a:ext cx="12268200" cy="81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Slide Number Placeholder 4">
            <a:extLst>
              <a:ext uri="{FF2B5EF4-FFF2-40B4-BE49-F238E27FC236}">
                <a16:creationId xmlns:a16="http://schemas.microsoft.com/office/drawing/2014/main" id="{443E61A5-064E-44ED-B0F1-170DE85DF816}"/>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44EAFD8-19BC-44A7-B482-EEE54D38ACC6}" type="slidenum">
              <a:rPr lang="en-US" altLang="en-US" sz="1000">
                <a:solidFill>
                  <a:schemeClr val="bg1"/>
                </a:solidFill>
              </a:rPr>
              <a:pPr>
                <a:lnSpc>
                  <a:spcPct val="100000"/>
                </a:lnSpc>
                <a:spcBef>
                  <a:spcPct val="0"/>
                </a:spcBef>
                <a:buFontTx/>
                <a:buNone/>
              </a:pPr>
              <a:t>7</a:t>
            </a:fld>
            <a:endParaRPr lang="en-US" altLang="en-US" sz="1000">
              <a:solidFill>
                <a:schemeClr val="bg1"/>
              </a:solidFill>
            </a:endParaRPr>
          </a:p>
        </p:txBody>
      </p:sp>
      <p:sp>
        <p:nvSpPr>
          <p:cNvPr id="135172" name="Rectangle 4">
            <a:extLst>
              <a:ext uri="{FF2B5EF4-FFF2-40B4-BE49-F238E27FC236}">
                <a16:creationId xmlns:a16="http://schemas.microsoft.com/office/drawing/2014/main" id="{12EF039A-E2D8-42BF-81C4-5828B8A91681}"/>
              </a:ext>
            </a:extLst>
          </p:cNvPr>
          <p:cNvSpPr>
            <a:spLocks noGrp="1" noChangeArrowheads="1"/>
          </p:cNvSpPr>
          <p:nvPr>
            <p:ph type="title"/>
          </p:nvPr>
        </p:nvSpPr>
        <p:spPr>
          <a:xfrm>
            <a:off x="657225" y="522288"/>
            <a:ext cx="7429500" cy="690562"/>
          </a:xfrm>
        </p:spPr>
        <p:txBody>
          <a:bodyPr/>
          <a:lstStyle/>
          <a:p>
            <a:r>
              <a:rPr lang="en-US" altLang="en-US" sz="3600">
                <a:solidFill>
                  <a:schemeClr val="bg1"/>
                </a:solidFill>
              </a:rPr>
              <a:t>A1. Session Objectives</a:t>
            </a:r>
          </a:p>
        </p:txBody>
      </p:sp>
      <p:sp>
        <p:nvSpPr>
          <p:cNvPr id="61" name="Rectangle 60">
            <a:extLst>
              <a:ext uri="{FF2B5EF4-FFF2-40B4-BE49-F238E27FC236}">
                <a16:creationId xmlns:a16="http://schemas.microsoft.com/office/drawing/2014/main" id="{D6FCECDA-9417-4697-AE00-47E51A9726B9}"/>
              </a:ext>
            </a:extLst>
          </p:cNvPr>
          <p:cNvSpPr/>
          <p:nvPr/>
        </p:nvSpPr>
        <p:spPr>
          <a:xfrm>
            <a:off x="657225" y="2490788"/>
            <a:ext cx="6704013" cy="838200"/>
          </a:xfrm>
          <a:prstGeom prst="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5174" name="Rectangle 5">
            <a:extLst>
              <a:ext uri="{FF2B5EF4-FFF2-40B4-BE49-F238E27FC236}">
                <a16:creationId xmlns:a16="http://schemas.microsoft.com/office/drawing/2014/main" id="{5B9083BD-6475-4961-836E-D722E7774549}"/>
              </a:ext>
            </a:extLst>
          </p:cNvPr>
          <p:cNvSpPr>
            <a:spLocks noGrp="1" noChangeArrowheads="1"/>
          </p:cNvSpPr>
          <p:nvPr>
            <p:ph idx="4294967295"/>
          </p:nvPr>
        </p:nvSpPr>
        <p:spPr>
          <a:xfrm>
            <a:off x="795338" y="1212850"/>
            <a:ext cx="10739437" cy="2743200"/>
          </a:xfrm>
        </p:spPr>
        <p:txBody>
          <a:bodyPr/>
          <a:lstStyle/>
          <a:p>
            <a:pPr marL="609600" indent="-609600">
              <a:spcBef>
                <a:spcPct val="30000"/>
              </a:spcBef>
              <a:buFont typeface="Arial" panose="020B0604020202020204" pitchFamily="34" charset="0"/>
              <a:buChar char="•"/>
            </a:pPr>
            <a:r>
              <a:rPr lang="en-US" altLang="en-US" sz="2000">
                <a:solidFill>
                  <a:schemeClr val="tx1"/>
                </a:solidFill>
              </a:rPr>
              <a:t>Identify the typical problems with meetings and strategies for avoiding them.</a:t>
            </a:r>
          </a:p>
          <a:p>
            <a:pPr marL="609600" indent="-609600">
              <a:spcBef>
                <a:spcPct val="30000"/>
              </a:spcBef>
              <a:buFont typeface="Arial" panose="020B0604020202020204" pitchFamily="34" charset="0"/>
              <a:buChar char="•"/>
            </a:pPr>
            <a:r>
              <a:rPr lang="en-US" altLang="en-US" sz="2000">
                <a:solidFill>
                  <a:schemeClr val="tx1"/>
                </a:solidFill>
              </a:rPr>
              <a:t>Learn the </a:t>
            </a:r>
            <a:r>
              <a:rPr lang="en-US" altLang="en-US" sz="2000" i="1">
                <a:solidFill>
                  <a:schemeClr val="tx1"/>
                </a:solidFill>
              </a:rPr>
              <a:t>Masterful Meetings </a:t>
            </a:r>
            <a:r>
              <a:rPr lang="en-US" altLang="en-US" sz="2000">
                <a:solidFill>
                  <a:schemeClr val="tx1"/>
                </a:solidFill>
              </a:rPr>
              <a:t>framework. </a:t>
            </a:r>
          </a:p>
          <a:p>
            <a:pPr marL="609600" indent="-609600">
              <a:spcBef>
                <a:spcPct val="30000"/>
              </a:spcBef>
              <a:buFont typeface="Arial" panose="020B0604020202020204" pitchFamily="34" charset="0"/>
              <a:buChar char="•"/>
            </a:pPr>
            <a:r>
              <a:rPr lang="en-US" altLang="en-US" sz="2000">
                <a:solidFill>
                  <a:schemeClr val="tx1"/>
                </a:solidFill>
              </a:rPr>
              <a:t>Develop strategies for avoiding unnecessary meetings and meeting dysfunctions</a:t>
            </a:r>
            <a:r>
              <a:rPr lang="en-US" altLang="en-US" sz="1800">
                <a:solidFill>
                  <a:schemeClr val="tx1"/>
                </a:solidFill>
              </a:rPr>
              <a:t>.</a:t>
            </a:r>
          </a:p>
          <a:p>
            <a:pPr marL="609600" indent="-609600">
              <a:spcBef>
                <a:spcPct val="30000"/>
              </a:spcBef>
              <a:buFont typeface="Arial" panose="020B0604020202020204" pitchFamily="34" charset="0"/>
              <a:buChar char="•"/>
            </a:pPr>
            <a:endParaRPr lang="en-US" altLang="en-US" sz="1800">
              <a:solidFill>
                <a:schemeClr val="tx1"/>
              </a:solidFill>
            </a:endParaRPr>
          </a:p>
          <a:p>
            <a:pPr marL="609600" indent="-609600">
              <a:spcBef>
                <a:spcPct val="30000"/>
              </a:spcBef>
              <a:buFont typeface="Arial" panose="020B0604020202020204" pitchFamily="34" charset="0"/>
              <a:buChar char="•"/>
            </a:pPr>
            <a:r>
              <a:rPr lang="en-US" altLang="en-US" sz="2600">
                <a:solidFill>
                  <a:schemeClr val="bg1"/>
                </a:solidFill>
              </a:rPr>
              <a:t>Learn techniques for consensus.</a:t>
            </a:r>
          </a:p>
        </p:txBody>
      </p:sp>
      <p:sp>
        <p:nvSpPr>
          <p:cNvPr id="135175" name="Slide Number Placeholder 4">
            <a:extLst>
              <a:ext uri="{FF2B5EF4-FFF2-40B4-BE49-F238E27FC236}">
                <a16:creationId xmlns:a16="http://schemas.microsoft.com/office/drawing/2014/main" id="{264A52D6-0E34-401A-A5BB-5FEDC110F491}"/>
              </a:ext>
            </a:extLst>
          </p:cNvPr>
          <p:cNvSpPr txBox="1">
            <a:spLocks/>
          </p:cNvSpPr>
          <p:nvPr/>
        </p:nvSpPr>
        <p:spPr bwMode="auto">
          <a:xfrm>
            <a:off x="19685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A310A466-2A4E-49AD-B077-E7FD1CAD76F5}" type="slidenum">
              <a:rPr lang="en-US" altLang="en-US" sz="800" b="0">
                <a:solidFill>
                  <a:schemeClr val="bg1"/>
                </a:solidFill>
              </a:rPr>
              <a:pPr>
                <a:lnSpc>
                  <a:spcPct val="100000"/>
                </a:lnSpc>
                <a:spcBef>
                  <a:spcPct val="0"/>
                </a:spcBef>
                <a:buFontTx/>
                <a:buNone/>
              </a:pPr>
              <a:t>7</a:t>
            </a:fld>
            <a:endParaRPr lang="en-US" altLang="en-US" sz="800" b="0">
              <a:solidFill>
                <a:schemeClr val="bg1"/>
              </a:solidFill>
              <a:latin typeface="HelveticaNeue MediumExt"/>
            </a:endParaRPr>
          </a:p>
        </p:txBody>
      </p:sp>
      <p:sp>
        <p:nvSpPr>
          <p:cNvPr id="135176" name="TextBox 8">
            <a:extLst>
              <a:ext uri="{FF2B5EF4-FFF2-40B4-BE49-F238E27FC236}">
                <a16:creationId xmlns:a16="http://schemas.microsoft.com/office/drawing/2014/main" id="{012FEAF8-FB7A-4B9D-8E6F-067584869984}"/>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Duplication prohibited without consent</a:t>
            </a:r>
          </a:p>
        </p:txBody>
      </p:sp>
      <p:sp>
        <p:nvSpPr>
          <p:cNvPr id="135177" name="TextBox 9">
            <a:extLst>
              <a:ext uri="{FF2B5EF4-FFF2-40B4-BE49-F238E27FC236}">
                <a16:creationId xmlns:a16="http://schemas.microsoft.com/office/drawing/2014/main" id="{E93DF41E-0EE0-4DAF-9660-A66FD864FFFB}"/>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9" name="Rectangle 5">
            <a:extLst>
              <a:ext uri="{FF2B5EF4-FFF2-40B4-BE49-F238E27FC236}">
                <a16:creationId xmlns:a16="http://schemas.microsoft.com/office/drawing/2014/main" id="{908DB4B8-3B32-4524-B4E0-4A6162F67C76}"/>
              </a:ext>
            </a:extLst>
          </p:cNvPr>
          <p:cNvSpPr>
            <a:spLocks noGrp="1" noChangeArrowheads="1"/>
          </p:cNvSpPr>
          <p:nvPr>
            <p:ph type="body" idx="1"/>
          </p:nvPr>
        </p:nvSpPr>
        <p:spPr>
          <a:xfrm>
            <a:off x="657225" y="1679575"/>
            <a:ext cx="8442325" cy="4676775"/>
          </a:xfrm>
        </p:spPr>
        <p:txBody>
          <a:bodyPr rtlCol="0"/>
          <a:lstStyle/>
          <a:p>
            <a:pPr fontAlgn="auto">
              <a:spcAft>
                <a:spcPts val="0"/>
              </a:spcAft>
              <a:defRPr/>
            </a:pPr>
            <a:r>
              <a:rPr lang="en-US" altLang="en-US" b="0" dirty="0">
                <a:solidFill>
                  <a:schemeClr val="tx1"/>
                </a:solidFill>
              </a:rPr>
              <a:t> </a:t>
            </a:r>
            <a:r>
              <a:rPr lang="en-US" altLang="en-US" sz="2600" dirty="0">
                <a:solidFill>
                  <a:srgbClr val="009383"/>
                </a:solidFill>
              </a:rPr>
              <a:t>Don’t Punish the Punctual!</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Get permission in advance to start at the appointed time.</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Give a gathering time and a start time in the meeting notice. </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Set the start time for meetings for five minutes after the hour or half-hour.</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Get agreement on the kick-off time if someone other than you will start the meeting.</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Give a two-minute warning.</a:t>
            </a:r>
          </a:p>
          <a:p>
            <a:pPr marL="342900" indent="-342900" fontAlgn="auto">
              <a:spcAft>
                <a:spcPts val="0"/>
              </a:spcAft>
              <a:buClr>
                <a:srgbClr val="009383"/>
              </a:buClr>
              <a:buFont typeface="Arial" panose="020B0604020202020204" pitchFamily="34" charset="0"/>
              <a:buChar char="•"/>
              <a:defRPr/>
            </a:pPr>
            <a:r>
              <a:rPr lang="en-US" altLang="en-US" b="0" dirty="0">
                <a:solidFill>
                  <a:schemeClr val="tx1"/>
                </a:solidFill>
              </a:rPr>
              <a:t>Gain group agreement on a suitable penalty for arriving late. </a:t>
            </a:r>
          </a:p>
        </p:txBody>
      </p:sp>
      <p:sp>
        <p:nvSpPr>
          <p:cNvPr id="187396" name="Slide Number Placeholder 5">
            <a:extLst>
              <a:ext uri="{FF2B5EF4-FFF2-40B4-BE49-F238E27FC236}">
                <a16:creationId xmlns:a16="http://schemas.microsoft.com/office/drawing/2014/main" id="{50155E51-3F9C-4733-A541-E747CD0F239D}"/>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7C346E7-E251-4266-BF97-BD6F4A896F16}" type="slidenum">
              <a:rPr lang="en-US" altLang="en-US" sz="800" b="0">
                <a:solidFill>
                  <a:schemeClr val="bg1">
                    <a:lumMod val="50000"/>
                  </a:schemeClr>
                </a:solidFill>
              </a:rPr>
              <a:pPr>
                <a:spcBef>
                  <a:spcPct val="0"/>
                </a:spcBef>
                <a:buFontTx/>
                <a:buNone/>
                <a:defRPr/>
              </a:pPr>
              <a:t>70</a:t>
            </a:fld>
            <a:endParaRPr lang="en-US" altLang="en-US" sz="800" b="0">
              <a:solidFill>
                <a:schemeClr val="bg1">
                  <a:lumMod val="50000"/>
                </a:schemeClr>
              </a:solidFill>
            </a:endParaRPr>
          </a:p>
        </p:txBody>
      </p:sp>
      <p:sp>
        <p:nvSpPr>
          <p:cNvPr id="187395" name="Rectangle 4">
            <a:extLst>
              <a:ext uri="{FF2B5EF4-FFF2-40B4-BE49-F238E27FC236}">
                <a16:creationId xmlns:a16="http://schemas.microsoft.com/office/drawing/2014/main" id="{6EE9E7E5-5C6B-45FF-AE83-867456493A9F}"/>
              </a:ext>
            </a:extLst>
          </p:cNvPr>
          <p:cNvSpPr>
            <a:spLocks noGrp="1" noChangeArrowheads="1"/>
          </p:cNvSpPr>
          <p:nvPr>
            <p:ph type="title"/>
          </p:nvPr>
        </p:nvSpPr>
        <p:spPr>
          <a:xfrm>
            <a:off x="657225" y="522288"/>
            <a:ext cx="7429500" cy="690562"/>
          </a:xfrm>
        </p:spPr>
        <p:txBody>
          <a:bodyPr rtlCol="0">
            <a:normAutofit fontScale="90000"/>
          </a:bodyPr>
          <a:lstStyle/>
          <a:p>
            <a:pPr fontAlgn="auto">
              <a:spcAft>
                <a:spcPts val="0"/>
              </a:spcAft>
              <a:defRPr/>
            </a:pPr>
            <a:r>
              <a:rPr lang="en-US" altLang="en-US" sz="3800"/>
              <a:t>D2. Strategies for Starting On Time</a:t>
            </a:r>
          </a:p>
        </p:txBody>
      </p:sp>
      <p:grpSp>
        <p:nvGrpSpPr>
          <p:cNvPr id="264197" name="Group 126">
            <a:extLst>
              <a:ext uri="{FF2B5EF4-FFF2-40B4-BE49-F238E27FC236}">
                <a16:creationId xmlns:a16="http://schemas.microsoft.com/office/drawing/2014/main" id="{645A9543-528B-454C-BCED-5FE918865D04}"/>
              </a:ext>
            </a:extLst>
          </p:cNvPr>
          <p:cNvGrpSpPr>
            <a:grpSpLocks/>
          </p:cNvGrpSpPr>
          <p:nvPr/>
        </p:nvGrpSpPr>
        <p:grpSpPr bwMode="auto">
          <a:xfrm>
            <a:off x="8915400" y="1497013"/>
            <a:ext cx="2044700" cy="1905000"/>
            <a:chOff x="6717599" y="1219200"/>
            <a:chExt cx="2045401" cy="1905000"/>
          </a:xfrm>
        </p:grpSpPr>
        <p:grpSp>
          <p:nvGrpSpPr>
            <p:cNvPr id="264200" name="Group 111">
              <a:extLst>
                <a:ext uri="{FF2B5EF4-FFF2-40B4-BE49-F238E27FC236}">
                  <a16:creationId xmlns:a16="http://schemas.microsoft.com/office/drawing/2014/main" id="{8D1F00D2-20B6-410F-914E-89F889196E9A}"/>
                </a:ext>
              </a:extLst>
            </p:cNvPr>
            <p:cNvGrpSpPr>
              <a:grpSpLocks/>
            </p:cNvGrpSpPr>
            <p:nvPr/>
          </p:nvGrpSpPr>
          <p:grpSpPr bwMode="auto">
            <a:xfrm>
              <a:off x="6717599" y="1219200"/>
              <a:ext cx="1905000" cy="1905000"/>
              <a:chOff x="6477000" y="1066800"/>
              <a:chExt cx="1905000" cy="1905000"/>
            </a:xfrm>
          </p:grpSpPr>
          <p:sp>
            <p:nvSpPr>
              <p:cNvPr id="7" name="Oval 6">
                <a:extLst>
                  <a:ext uri="{FF2B5EF4-FFF2-40B4-BE49-F238E27FC236}">
                    <a16:creationId xmlns:a16="http://schemas.microsoft.com/office/drawing/2014/main" id="{4E54B310-441B-4F8E-AFE1-70A47E8993D6}"/>
                  </a:ext>
                </a:extLst>
              </p:cNvPr>
              <p:cNvSpPr/>
              <p:nvPr/>
            </p:nvSpPr>
            <p:spPr>
              <a:xfrm>
                <a:off x="6477000" y="1066800"/>
                <a:ext cx="1905653" cy="1905000"/>
              </a:xfrm>
              <a:prstGeom prst="ellipse">
                <a:avLst/>
              </a:prstGeom>
              <a:solidFill>
                <a:schemeClr val="bg1"/>
              </a:solidFill>
              <a:ln w="152400">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264210" name="Group 109">
                <a:extLst>
                  <a:ext uri="{FF2B5EF4-FFF2-40B4-BE49-F238E27FC236}">
                    <a16:creationId xmlns:a16="http://schemas.microsoft.com/office/drawing/2014/main" id="{0A3E874F-B6FA-4F7C-BCBE-0A56B30E319B}"/>
                  </a:ext>
                </a:extLst>
              </p:cNvPr>
              <p:cNvGrpSpPr>
                <a:grpSpLocks/>
              </p:cNvGrpSpPr>
              <p:nvPr/>
            </p:nvGrpSpPr>
            <p:grpSpPr bwMode="auto">
              <a:xfrm>
                <a:off x="6720840" y="1310640"/>
                <a:ext cx="1417320" cy="1417320"/>
                <a:chOff x="6720840" y="1310640"/>
                <a:chExt cx="1417320" cy="1417320"/>
              </a:xfrm>
            </p:grpSpPr>
            <p:grpSp>
              <p:nvGrpSpPr>
                <p:cNvPr id="264211" name="Group 26">
                  <a:extLst>
                    <a:ext uri="{FF2B5EF4-FFF2-40B4-BE49-F238E27FC236}">
                      <a16:creationId xmlns:a16="http://schemas.microsoft.com/office/drawing/2014/main" id="{741EEC4A-8967-45E5-B28E-F23A1D7A7449}"/>
                    </a:ext>
                  </a:extLst>
                </p:cNvPr>
                <p:cNvGrpSpPr>
                  <a:grpSpLocks/>
                </p:cNvGrpSpPr>
                <p:nvPr/>
              </p:nvGrpSpPr>
              <p:grpSpPr bwMode="auto">
                <a:xfrm>
                  <a:off x="6720840" y="1310640"/>
                  <a:ext cx="1417320" cy="1417320"/>
                  <a:chOff x="4802019" y="1691640"/>
                  <a:chExt cx="1417320" cy="1417320"/>
                </a:xfrm>
              </p:grpSpPr>
              <p:cxnSp>
                <p:nvCxnSpPr>
                  <p:cNvPr id="12" name="Straight Connector 11">
                    <a:extLst>
                      <a:ext uri="{FF2B5EF4-FFF2-40B4-BE49-F238E27FC236}">
                        <a16:creationId xmlns:a16="http://schemas.microsoft.com/office/drawing/2014/main" id="{98234FD6-A063-491C-9890-74F7D9DEA1D0}"/>
                      </a:ext>
                    </a:extLst>
                  </p:cNvPr>
                  <p:cNvCxnSpPr/>
                  <p:nvPr/>
                </p:nvCxnSpPr>
                <p:spPr>
                  <a:xfrm>
                    <a:off x="5094938" y="1692275"/>
                    <a:ext cx="832135" cy="1416050"/>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A48C960-799E-4230-A952-D0C4EDD89A88}"/>
                      </a:ext>
                    </a:extLst>
                  </p:cNvPr>
                  <p:cNvCxnSpPr/>
                  <p:nvPr/>
                </p:nvCxnSpPr>
                <p:spPr>
                  <a:xfrm rot="-1740000">
                    <a:off x="5094938" y="1692275"/>
                    <a:ext cx="832135" cy="1416050"/>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284CB10-7EE6-4D46-B1DC-6C03B2951CE0}"/>
                      </a:ext>
                    </a:extLst>
                  </p:cNvPr>
                  <p:cNvCxnSpPr/>
                  <p:nvPr/>
                </p:nvCxnSpPr>
                <p:spPr>
                  <a:xfrm rot="-3600000">
                    <a:off x="5095081" y="1692032"/>
                    <a:ext cx="831850" cy="1416536"/>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9C3B80F-F7B7-4415-B3D5-EADD3AF55C79}"/>
                      </a:ext>
                    </a:extLst>
                  </p:cNvPr>
                  <p:cNvCxnSpPr/>
                  <p:nvPr/>
                </p:nvCxnSpPr>
                <p:spPr>
                  <a:xfrm rot="-5280000">
                    <a:off x="5095081" y="1714265"/>
                    <a:ext cx="831850" cy="1372070"/>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4D933EA-3658-49AD-A1A1-EC49C75CDC60}"/>
                      </a:ext>
                    </a:extLst>
                  </p:cNvPr>
                  <p:cNvCxnSpPr/>
                  <p:nvPr/>
                </p:nvCxnSpPr>
                <p:spPr>
                  <a:xfrm rot="3600000">
                    <a:off x="5095081" y="1692032"/>
                    <a:ext cx="831850" cy="1416536"/>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6A937EF-3354-4C37-8643-3683D36CF480}"/>
                      </a:ext>
                    </a:extLst>
                  </p:cNvPr>
                  <p:cNvCxnSpPr/>
                  <p:nvPr/>
                </p:nvCxnSpPr>
                <p:spPr>
                  <a:xfrm rot="1800000">
                    <a:off x="5094938" y="1692275"/>
                    <a:ext cx="832135" cy="1416050"/>
                  </a:xfrm>
                  <a:prstGeom prst="line">
                    <a:avLst/>
                  </a:prstGeom>
                  <a:ln w="57150">
                    <a:solidFill>
                      <a:srgbClr val="009383"/>
                    </a:solidFill>
                  </a:ln>
                  <a:effectLst/>
                </p:spPr>
                <p:style>
                  <a:lnRef idx="2">
                    <a:schemeClr val="accent1"/>
                  </a:lnRef>
                  <a:fillRef idx="0">
                    <a:schemeClr val="accent1"/>
                  </a:fillRef>
                  <a:effectRef idx="1">
                    <a:schemeClr val="accent1"/>
                  </a:effectRef>
                  <a:fontRef idx="minor">
                    <a:schemeClr val="tx1"/>
                  </a:fontRef>
                </p:style>
              </p:cxnSp>
            </p:grpSp>
            <p:sp>
              <p:nvSpPr>
                <p:cNvPr id="29" name="Oval 28">
                  <a:extLst>
                    <a:ext uri="{FF2B5EF4-FFF2-40B4-BE49-F238E27FC236}">
                      <a16:creationId xmlns:a16="http://schemas.microsoft.com/office/drawing/2014/main" id="{9546912A-56E6-4C17-95C2-05C2B8D0BE65}"/>
                    </a:ext>
                  </a:extLst>
                </p:cNvPr>
                <p:cNvSpPr/>
                <p:nvPr/>
              </p:nvSpPr>
              <p:spPr>
                <a:xfrm>
                  <a:off x="6820018" y="1409700"/>
                  <a:ext cx="1219618" cy="1219200"/>
                </a:xfrm>
                <a:prstGeom prst="ellipse">
                  <a:avLst/>
                </a:prstGeom>
                <a:solidFill>
                  <a:schemeClr val="bg1"/>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grpSp>
        <p:grpSp>
          <p:nvGrpSpPr>
            <p:cNvPr id="264201" name="Group 125">
              <a:extLst>
                <a:ext uri="{FF2B5EF4-FFF2-40B4-BE49-F238E27FC236}">
                  <a16:creationId xmlns:a16="http://schemas.microsoft.com/office/drawing/2014/main" id="{1BAFCF55-DABF-4289-AE02-7612DF10A816}"/>
                </a:ext>
              </a:extLst>
            </p:cNvPr>
            <p:cNvGrpSpPr>
              <a:grpSpLocks/>
            </p:cNvGrpSpPr>
            <p:nvPr/>
          </p:nvGrpSpPr>
          <p:grpSpPr bwMode="auto">
            <a:xfrm>
              <a:off x="7354405" y="1404938"/>
              <a:ext cx="1408595" cy="1189844"/>
              <a:chOff x="7354405" y="1404938"/>
              <a:chExt cx="1408595" cy="1189844"/>
            </a:xfrm>
          </p:grpSpPr>
          <p:grpSp>
            <p:nvGrpSpPr>
              <p:cNvPr id="264202" name="Group 123">
                <a:extLst>
                  <a:ext uri="{FF2B5EF4-FFF2-40B4-BE49-F238E27FC236}">
                    <a16:creationId xmlns:a16="http://schemas.microsoft.com/office/drawing/2014/main" id="{D7806273-9B5F-40D0-B232-4B29D240D0B9}"/>
                  </a:ext>
                </a:extLst>
              </p:cNvPr>
              <p:cNvGrpSpPr>
                <a:grpSpLocks/>
              </p:cNvGrpSpPr>
              <p:nvPr/>
            </p:nvGrpSpPr>
            <p:grpSpPr bwMode="auto">
              <a:xfrm>
                <a:off x="7354405" y="1404938"/>
                <a:ext cx="1408595" cy="1189844"/>
                <a:chOff x="7354405" y="1404938"/>
                <a:chExt cx="1408595" cy="1189844"/>
              </a:xfrm>
            </p:grpSpPr>
            <p:sp>
              <p:nvSpPr>
                <p:cNvPr id="8" name="Freeform 7">
                  <a:extLst>
                    <a:ext uri="{FF2B5EF4-FFF2-40B4-BE49-F238E27FC236}">
                      <a16:creationId xmlns:a16="http://schemas.microsoft.com/office/drawing/2014/main" id="{04EE17F2-CDAE-408B-B0B5-E0643FF51506}"/>
                    </a:ext>
                  </a:extLst>
                </p:cNvPr>
                <p:cNvSpPr/>
                <p:nvPr/>
              </p:nvSpPr>
              <p:spPr>
                <a:xfrm rot="12480000">
                  <a:off x="7354405" y="1404937"/>
                  <a:ext cx="1408595" cy="1076325"/>
                </a:xfrm>
                <a:custGeom>
                  <a:avLst/>
                  <a:gdLst>
                    <a:gd name="connsiteX0" fmla="*/ 0 w 1060704"/>
                    <a:gd name="connsiteY0" fmla="*/ 914400 h 914400"/>
                    <a:gd name="connsiteX1" fmla="*/ 530352 w 1060704"/>
                    <a:gd name="connsiteY1" fmla="*/ 0 h 914400"/>
                    <a:gd name="connsiteX2" fmla="*/ 1060704 w 1060704"/>
                    <a:gd name="connsiteY2" fmla="*/ 914400 h 914400"/>
                    <a:gd name="connsiteX3" fmla="*/ 0 w 1060704"/>
                    <a:gd name="connsiteY3" fmla="*/ 914400 h 914400"/>
                    <a:gd name="connsiteX0" fmla="*/ 0 w 1060704"/>
                    <a:gd name="connsiteY0" fmla="*/ 914400 h 914400"/>
                    <a:gd name="connsiteX1" fmla="*/ 530352 w 1060704"/>
                    <a:gd name="connsiteY1" fmla="*/ 0 h 914400"/>
                    <a:gd name="connsiteX2" fmla="*/ 1060704 w 1060704"/>
                    <a:gd name="connsiteY2" fmla="*/ 914400 h 914400"/>
                    <a:gd name="connsiteX3" fmla="*/ 581191 w 1060704"/>
                    <a:gd name="connsiteY3" fmla="*/ 910946 h 914400"/>
                    <a:gd name="connsiteX4" fmla="*/ 0 w 1060704"/>
                    <a:gd name="connsiteY4" fmla="*/ 914400 h 914400"/>
                    <a:gd name="connsiteX0" fmla="*/ 0 w 1060704"/>
                    <a:gd name="connsiteY0" fmla="*/ 914400 h 1053319"/>
                    <a:gd name="connsiteX1" fmla="*/ 530352 w 1060704"/>
                    <a:gd name="connsiteY1" fmla="*/ 0 h 1053319"/>
                    <a:gd name="connsiteX2" fmla="*/ 1060704 w 1060704"/>
                    <a:gd name="connsiteY2" fmla="*/ 914400 h 1053319"/>
                    <a:gd name="connsiteX3" fmla="*/ 550798 w 1060704"/>
                    <a:gd name="connsiteY3" fmla="*/ 1053319 h 1053319"/>
                    <a:gd name="connsiteX4" fmla="*/ 0 w 1060704"/>
                    <a:gd name="connsiteY4" fmla="*/ 914400 h 1053319"/>
                    <a:gd name="connsiteX0" fmla="*/ 0 w 1060704"/>
                    <a:gd name="connsiteY0" fmla="*/ 830736 h 969655"/>
                    <a:gd name="connsiteX1" fmla="*/ 720080 w 1060704"/>
                    <a:gd name="connsiteY1" fmla="*/ 0 h 969655"/>
                    <a:gd name="connsiteX2" fmla="*/ 1060704 w 1060704"/>
                    <a:gd name="connsiteY2" fmla="*/ 830736 h 969655"/>
                    <a:gd name="connsiteX3" fmla="*/ 550798 w 1060704"/>
                    <a:gd name="connsiteY3" fmla="*/ 969655 h 969655"/>
                    <a:gd name="connsiteX4" fmla="*/ 0 w 1060704"/>
                    <a:gd name="connsiteY4" fmla="*/ 830736 h 969655"/>
                    <a:gd name="connsiteX0" fmla="*/ 0 w 1060704"/>
                    <a:gd name="connsiteY0" fmla="*/ 871623 h 1010542"/>
                    <a:gd name="connsiteX1" fmla="*/ 720080 w 1060704"/>
                    <a:gd name="connsiteY1" fmla="*/ 40887 h 1010542"/>
                    <a:gd name="connsiteX2" fmla="*/ 1060704 w 1060704"/>
                    <a:gd name="connsiteY2" fmla="*/ 871623 h 1010542"/>
                    <a:gd name="connsiteX3" fmla="*/ 550798 w 1060704"/>
                    <a:gd name="connsiteY3" fmla="*/ 1010542 h 1010542"/>
                    <a:gd name="connsiteX4" fmla="*/ 0 w 1060704"/>
                    <a:gd name="connsiteY4" fmla="*/ 871623 h 1010542"/>
                    <a:gd name="connsiteX0" fmla="*/ 268080 w 1328784"/>
                    <a:gd name="connsiteY0" fmla="*/ 1003979 h 1142898"/>
                    <a:gd name="connsiteX1" fmla="*/ 120013 w 1328784"/>
                    <a:gd name="connsiteY1" fmla="*/ 138456 h 1142898"/>
                    <a:gd name="connsiteX2" fmla="*/ 988160 w 1328784"/>
                    <a:gd name="connsiteY2" fmla="*/ 173243 h 1142898"/>
                    <a:gd name="connsiteX3" fmla="*/ 1328784 w 1328784"/>
                    <a:gd name="connsiteY3" fmla="*/ 1003979 h 1142898"/>
                    <a:gd name="connsiteX4" fmla="*/ 818878 w 1328784"/>
                    <a:gd name="connsiteY4" fmla="*/ 1142898 h 1142898"/>
                    <a:gd name="connsiteX5" fmla="*/ 268080 w 1328784"/>
                    <a:gd name="connsiteY5" fmla="*/ 1003979 h 1142898"/>
                    <a:gd name="connsiteX0" fmla="*/ 381566 w 1442270"/>
                    <a:gd name="connsiteY0" fmla="*/ 1045166 h 1184085"/>
                    <a:gd name="connsiteX1" fmla="*/ 120013 w 1442270"/>
                    <a:gd name="connsiteY1" fmla="*/ 138456 h 1184085"/>
                    <a:gd name="connsiteX2" fmla="*/ 1101646 w 1442270"/>
                    <a:gd name="connsiteY2" fmla="*/ 214430 h 1184085"/>
                    <a:gd name="connsiteX3" fmla="*/ 1442270 w 1442270"/>
                    <a:gd name="connsiteY3" fmla="*/ 1045166 h 1184085"/>
                    <a:gd name="connsiteX4" fmla="*/ 932364 w 1442270"/>
                    <a:gd name="connsiteY4" fmla="*/ 1184085 h 1184085"/>
                    <a:gd name="connsiteX5" fmla="*/ 381566 w 1442270"/>
                    <a:gd name="connsiteY5" fmla="*/ 1045166 h 1184085"/>
                    <a:gd name="connsiteX0" fmla="*/ 381566 w 1442270"/>
                    <a:gd name="connsiteY0" fmla="*/ 947063 h 1085982"/>
                    <a:gd name="connsiteX1" fmla="*/ 120013 w 1442270"/>
                    <a:gd name="connsiteY1" fmla="*/ 40353 h 1085982"/>
                    <a:gd name="connsiteX2" fmla="*/ 1101646 w 1442270"/>
                    <a:gd name="connsiteY2" fmla="*/ 116327 h 1085982"/>
                    <a:gd name="connsiteX3" fmla="*/ 1442270 w 1442270"/>
                    <a:gd name="connsiteY3" fmla="*/ 947063 h 1085982"/>
                    <a:gd name="connsiteX4" fmla="*/ 932364 w 1442270"/>
                    <a:gd name="connsiteY4" fmla="*/ 1085982 h 1085982"/>
                    <a:gd name="connsiteX5" fmla="*/ 381566 w 1442270"/>
                    <a:gd name="connsiteY5" fmla="*/ 947063 h 1085982"/>
                    <a:gd name="connsiteX0" fmla="*/ 381566 w 1442270"/>
                    <a:gd name="connsiteY0" fmla="*/ 996705 h 1135624"/>
                    <a:gd name="connsiteX1" fmla="*/ 120013 w 1442270"/>
                    <a:gd name="connsiteY1" fmla="*/ 89995 h 1135624"/>
                    <a:gd name="connsiteX2" fmla="*/ 1115645 w 1442270"/>
                    <a:gd name="connsiteY2" fmla="*/ 52228 h 1135624"/>
                    <a:gd name="connsiteX3" fmla="*/ 1442270 w 1442270"/>
                    <a:gd name="connsiteY3" fmla="*/ 996705 h 1135624"/>
                    <a:gd name="connsiteX4" fmla="*/ 932364 w 1442270"/>
                    <a:gd name="connsiteY4" fmla="*/ 1135624 h 1135624"/>
                    <a:gd name="connsiteX5" fmla="*/ 381566 w 1442270"/>
                    <a:gd name="connsiteY5" fmla="*/ 996705 h 1135624"/>
                    <a:gd name="connsiteX0" fmla="*/ 381566 w 1537009"/>
                    <a:gd name="connsiteY0" fmla="*/ 996705 h 1135624"/>
                    <a:gd name="connsiteX1" fmla="*/ 120013 w 1537009"/>
                    <a:gd name="connsiteY1" fmla="*/ 89995 h 1135624"/>
                    <a:gd name="connsiteX2" fmla="*/ 1115645 w 1537009"/>
                    <a:gd name="connsiteY2" fmla="*/ 52228 h 1135624"/>
                    <a:gd name="connsiteX3" fmla="*/ 1537009 w 1537009"/>
                    <a:gd name="connsiteY3" fmla="*/ 975931 h 1135624"/>
                    <a:gd name="connsiteX4" fmla="*/ 932364 w 1537009"/>
                    <a:gd name="connsiteY4" fmla="*/ 1135624 h 1135624"/>
                    <a:gd name="connsiteX5" fmla="*/ 381566 w 1537009"/>
                    <a:gd name="connsiteY5" fmla="*/ 996705 h 1135624"/>
                    <a:gd name="connsiteX0" fmla="*/ 381566 w 1537009"/>
                    <a:gd name="connsiteY0" fmla="*/ 996705 h 1135624"/>
                    <a:gd name="connsiteX1" fmla="*/ 120013 w 1537009"/>
                    <a:gd name="connsiteY1" fmla="*/ 89995 h 1135624"/>
                    <a:gd name="connsiteX2" fmla="*/ 1115645 w 1537009"/>
                    <a:gd name="connsiteY2" fmla="*/ 52228 h 1135624"/>
                    <a:gd name="connsiteX3" fmla="*/ 1537009 w 1537009"/>
                    <a:gd name="connsiteY3" fmla="*/ 975931 h 1135624"/>
                    <a:gd name="connsiteX4" fmla="*/ 932364 w 1537009"/>
                    <a:gd name="connsiteY4" fmla="*/ 1135624 h 1135624"/>
                    <a:gd name="connsiteX5" fmla="*/ 381566 w 1537009"/>
                    <a:gd name="connsiteY5" fmla="*/ 996705 h 1135624"/>
                    <a:gd name="connsiteX0" fmla="*/ 381566 w 1537009"/>
                    <a:gd name="connsiteY0" fmla="*/ 996705 h 1191464"/>
                    <a:gd name="connsiteX1" fmla="*/ 120013 w 1537009"/>
                    <a:gd name="connsiteY1" fmla="*/ 89995 h 1191464"/>
                    <a:gd name="connsiteX2" fmla="*/ 1115645 w 1537009"/>
                    <a:gd name="connsiteY2" fmla="*/ 52228 h 1191464"/>
                    <a:gd name="connsiteX3" fmla="*/ 1537009 w 1537009"/>
                    <a:gd name="connsiteY3" fmla="*/ 975931 h 1191464"/>
                    <a:gd name="connsiteX4" fmla="*/ 972446 w 1537009"/>
                    <a:gd name="connsiteY4" fmla="*/ 1191464 h 1191464"/>
                    <a:gd name="connsiteX5" fmla="*/ 381566 w 1537009"/>
                    <a:gd name="connsiteY5" fmla="*/ 996705 h 1191464"/>
                    <a:gd name="connsiteX0" fmla="*/ 381566 w 1537009"/>
                    <a:gd name="connsiteY0" fmla="*/ 996705 h 1193682"/>
                    <a:gd name="connsiteX1" fmla="*/ 120013 w 1537009"/>
                    <a:gd name="connsiteY1" fmla="*/ 89995 h 1193682"/>
                    <a:gd name="connsiteX2" fmla="*/ 1115645 w 1537009"/>
                    <a:gd name="connsiteY2" fmla="*/ 52228 h 1193682"/>
                    <a:gd name="connsiteX3" fmla="*/ 1537009 w 1537009"/>
                    <a:gd name="connsiteY3" fmla="*/ 975931 h 1193682"/>
                    <a:gd name="connsiteX4" fmla="*/ 972446 w 1537009"/>
                    <a:gd name="connsiteY4" fmla="*/ 1191464 h 1193682"/>
                    <a:gd name="connsiteX5" fmla="*/ 381566 w 1537009"/>
                    <a:gd name="connsiteY5" fmla="*/ 996705 h 1193682"/>
                    <a:gd name="connsiteX0" fmla="*/ 480197 w 1537009"/>
                    <a:gd name="connsiteY0" fmla="*/ 942745 h 1193682"/>
                    <a:gd name="connsiteX1" fmla="*/ 120013 w 1537009"/>
                    <a:gd name="connsiteY1" fmla="*/ 89995 h 1193682"/>
                    <a:gd name="connsiteX2" fmla="*/ 1115645 w 1537009"/>
                    <a:gd name="connsiteY2" fmla="*/ 52228 h 1193682"/>
                    <a:gd name="connsiteX3" fmla="*/ 1537009 w 1537009"/>
                    <a:gd name="connsiteY3" fmla="*/ 975931 h 1193682"/>
                    <a:gd name="connsiteX4" fmla="*/ 972446 w 1537009"/>
                    <a:gd name="connsiteY4" fmla="*/ 1191464 h 1193682"/>
                    <a:gd name="connsiteX5" fmla="*/ 480197 w 1537009"/>
                    <a:gd name="connsiteY5" fmla="*/ 942745 h 1193682"/>
                    <a:gd name="connsiteX0" fmla="*/ 541378 w 1598190"/>
                    <a:gd name="connsiteY0" fmla="*/ 964059 h 1214996"/>
                    <a:gd name="connsiteX1" fmla="*/ 120013 w 1598190"/>
                    <a:gd name="connsiteY1" fmla="*/ 40353 h 1214996"/>
                    <a:gd name="connsiteX2" fmla="*/ 1176826 w 1598190"/>
                    <a:gd name="connsiteY2" fmla="*/ 73542 h 1214996"/>
                    <a:gd name="connsiteX3" fmla="*/ 1598190 w 1598190"/>
                    <a:gd name="connsiteY3" fmla="*/ 997245 h 1214996"/>
                    <a:gd name="connsiteX4" fmla="*/ 1033627 w 1598190"/>
                    <a:gd name="connsiteY4" fmla="*/ 1212778 h 1214996"/>
                    <a:gd name="connsiteX5" fmla="*/ 541378 w 1598190"/>
                    <a:gd name="connsiteY5" fmla="*/ 964059 h 1214996"/>
                    <a:gd name="connsiteX0" fmla="*/ 541378 w 1636496"/>
                    <a:gd name="connsiteY0" fmla="*/ 964059 h 1214996"/>
                    <a:gd name="connsiteX1" fmla="*/ 120013 w 1636496"/>
                    <a:gd name="connsiteY1" fmla="*/ 40353 h 1214996"/>
                    <a:gd name="connsiteX2" fmla="*/ 1176826 w 1636496"/>
                    <a:gd name="connsiteY2" fmla="*/ 73542 h 1214996"/>
                    <a:gd name="connsiteX3" fmla="*/ 1636496 w 1636496"/>
                    <a:gd name="connsiteY3" fmla="*/ 1081219 h 1214996"/>
                    <a:gd name="connsiteX4" fmla="*/ 1033627 w 1636496"/>
                    <a:gd name="connsiteY4" fmla="*/ 1212778 h 1214996"/>
                    <a:gd name="connsiteX5" fmla="*/ 541378 w 1636496"/>
                    <a:gd name="connsiteY5" fmla="*/ 964059 h 1214996"/>
                    <a:gd name="connsiteX0" fmla="*/ 541378 w 1636496"/>
                    <a:gd name="connsiteY0" fmla="*/ 1081401 h 1332338"/>
                    <a:gd name="connsiteX1" fmla="*/ 120013 w 1636496"/>
                    <a:gd name="connsiteY1" fmla="*/ 157695 h 1332338"/>
                    <a:gd name="connsiteX2" fmla="*/ 283380 w 1636496"/>
                    <a:gd name="connsiteY2" fmla="*/ 135236 h 1332338"/>
                    <a:gd name="connsiteX3" fmla="*/ 1176826 w 1636496"/>
                    <a:gd name="connsiteY3" fmla="*/ 190884 h 1332338"/>
                    <a:gd name="connsiteX4" fmla="*/ 1636496 w 1636496"/>
                    <a:gd name="connsiteY4" fmla="*/ 1198561 h 1332338"/>
                    <a:gd name="connsiteX5" fmla="*/ 1033627 w 1636496"/>
                    <a:gd name="connsiteY5" fmla="*/ 1330120 h 1332338"/>
                    <a:gd name="connsiteX6" fmla="*/ 541378 w 1636496"/>
                    <a:gd name="connsiteY6" fmla="*/ 1081401 h 1332338"/>
                    <a:gd name="connsiteX0" fmla="*/ 541378 w 1636496"/>
                    <a:gd name="connsiteY0" fmla="*/ 1081400 h 1332337"/>
                    <a:gd name="connsiteX1" fmla="*/ 120013 w 1636496"/>
                    <a:gd name="connsiteY1" fmla="*/ 157694 h 1332337"/>
                    <a:gd name="connsiteX2" fmla="*/ 283380 w 1636496"/>
                    <a:gd name="connsiteY2" fmla="*/ 135235 h 1332337"/>
                    <a:gd name="connsiteX3" fmla="*/ 1176826 w 1636496"/>
                    <a:gd name="connsiteY3" fmla="*/ 190883 h 1332337"/>
                    <a:gd name="connsiteX4" fmla="*/ 1636496 w 1636496"/>
                    <a:gd name="connsiteY4" fmla="*/ 1198560 h 1332337"/>
                    <a:gd name="connsiteX5" fmla="*/ 1033627 w 1636496"/>
                    <a:gd name="connsiteY5" fmla="*/ 1330119 h 1332337"/>
                    <a:gd name="connsiteX6" fmla="*/ 541378 w 1636496"/>
                    <a:gd name="connsiteY6"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944178 w 1636496"/>
                    <a:gd name="connsiteY3" fmla="*/ 1070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176826 w 1636496"/>
                    <a:gd name="connsiteY4" fmla="*/ 190883 h 1332337"/>
                    <a:gd name="connsiteX5" fmla="*/ 1636496 w 1636496"/>
                    <a:gd name="connsiteY5" fmla="*/ 1198560 h 1332337"/>
                    <a:gd name="connsiteX6" fmla="*/ 1033627 w 1636496"/>
                    <a:gd name="connsiteY6" fmla="*/ 1330119 h 1332337"/>
                    <a:gd name="connsiteX7" fmla="*/ 541378 w 1636496"/>
                    <a:gd name="connsiteY7"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098056 w 1636496"/>
                    <a:gd name="connsiteY4" fmla="*/ 148762 h 1332337"/>
                    <a:gd name="connsiteX5" fmla="*/ 1176826 w 1636496"/>
                    <a:gd name="connsiteY5" fmla="*/ 190883 h 1332337"/>
                    <a:gd name="connsiteX6" fmla="*/ 1636496 w 1636496"/>
                    <a:gd name="connsiteY6" fmla="*/ 1198560 h 1332337"/>
                    <a:gd name="connsiteX7" fmla="*/ 1033627 w 1636496"/>
                    <a:gd name="connsiteY7" fmla="*/ 1330119 h 1332337"/>
                    <a:gd name="connsiteX8" fmla="*/ 541378 w 1636496"/>
                    <a:gd name="connsiteY8" fmla="*/ 1081400 h 1332337"/>
                    <a:gd name="connsiteX0" fmla="*/ 541378 w 1636496"/>
                    <a:gd name="connsiteY0" fmla="*/ 1081400 h 1332337"/>
                    <a:gd name="connsiteX1" fmla="*/ 120013 w 1636496"/>
                    <a:gd name="connsiteY1" fmla="*/ 157694 h 1332337"/>
                    <a:gd name="connsiteX2" fmla="*/ 283380 w 1636496"/>
                    <a:gd name="connsiteY2" fmla="*/ 135235 h 1332337"/>
                    <a:gd name="connsiteX3" fmla="*/ 895507 w 1636496"/>
                    <a:gd name="connsiteY3" fmla="*/ 166475 h 1332337"/>
                    <a:gd name="connsiteX4" fmla="*/ 1084119 w 1636496"/>
                    <a:gd name="connsiteY4" fmla="*/ 161199 h 1332337"/>
                    <a:gd name="connsiteX5" fmla="*/ 1176826 w 1636496"/>
                    <a:gd name="connsiteY5" fmla="*/ 190883 h 1332337"/>
                    <a:gd name="connsiteX6" fmla="*/ 1636496 w 1636496"/>
                    <a:gd name="connsiteY6" fmla="*/ 1198560 h 1332337"/>
                    <a:gd name="connsiteX7" fmla="*/ 1033627 w 1636496"/>
                    <a:gd name="connsiteY7" fmla="*/ 1330119 h 1332337"/>
                    <a:gd name="connsiteX8" fmla="*/ 541378 w 1636496"/>
                    <a:gd name="connsiteY8" fmla="*/ 1081400 h 1332337"/>
                    <a:gd name="connsiteX0" fmla="*/ 464366 w 1559484"/>
                    <a:gd name="connsiteY0" fmla="*/ 1081400 h 1332337"/>
                    <a:gd name="connsiteX1" fmla="*/ 197816 w 1559484"/>
                    <a:gd name="connsiteY1" fmla="*/ 687584 h 1332337"/>
                    <a:gd name="connsiteX2" fmla="*/ 43001 w 1559484"/>
                    <a:gd name="connsiteY2" fmla="*/ 157694 h 1332337"/>
                    <a:gd name="connsiteX3" fmla="*/ 206368 w 1559484"/>
                    <a:gd name="connsiteY3" fmla="*/ 135235 h 1332337"/>
                    <a:gd name="connsiteX4" fmla="*/ 818495 w 1559484"/>
                    <a:gd name="connsiteY4" fmla="*/ 166475 h 1332337"/>
                    <a:gd name="connsiteX5" fmla="*/ 1007107 w 1559484"/>
                    <a:gd name="connsiteY5" fmla="*/ 161199 h 1332337"/>
                    <a:gd name="connsiteX6" fmla="*/ 1099814 w 1559484"/>
                    <a:gd name="connsiteY6" fmla="*/ 190883 h 1332337"/>
                    <a:gd name="connsiteX7" fmla="*/ 1559484 w 1559484"/>
                    <a:gd name="connsiteY7" fmla="*/ 1198560 h 1332337"/>
                    <a:gd name="connsiteX8" fmla="*/ 956615 w 1559484"/>
                    <a:gd name="connsiteY8" fmla="*/ 1330119 h 1332337"/>
                    <a:gd name="connsiteX9" fmla="*/ 464366 w 1559484"/>
                    <a:gd name="connsiteY9" fmla="*/ 1081400 h 1332337"/>
                    <a:gd name="connsiteX0" fmla="*/ 464365 w 1559483"/>
                    <a:gd name="connsiteY0" fmla="*/ 1081400 h 1332337"/>
                    <a:gd name="connsiteX1" fmla="*/ 113109 w 1559483"/>
                    <a:gd name="connsiteY1" fmla="*/ 692144 h 1332337"/>
                    <a:gd name="connsiteX2" fmla="*/ 43000 w 1559483"/>
                    <a:gd name="connsiteY2" fmla="*/ 157694 h 1332337"/>
                    <a:gd name="connsiteX3" fmla="*/ 206367 w 1559483"/>
                    <a:gd name="connsiteY3" fmla="*/ 135235 h 1332337"/>
                    <a:gd name="connsiteX4" fmla="*/ 818494 w 1559483"/>
                    <a:gd name="connsiteY4" fmla="*/ 166475 h 1332337"/>
                    <a:gd name="connsiteX5" fmla="*/ 1007106 w 1559483"/>
                    <a:gd name="connsiteY5" fmla="*/ 161199 h 1332337"/>
                    <a:gd name="connsiteX6" fmla="*/ 1099813 w 1559483"/>
                    <a:gd name="connsiteY6" fmla="*/ 190883 h 1332337"/>
                    <a:gd name="connsiteX7" fmla="*/ 1559483 w 1559483"/>
                    <a:gd name="connsiteY7" fmla="*/ 1198560 h 1332337"/>
                    <a:gd name="connsiteX8" fmla="*/ 956614 w 1559483"/>
                    <a:gd name="connsiteY8" fmla="*/ 1330119 h 1332337"/>
                    <a:gd name="connsiteX9" fmla="*/ 464365 w 1559483"/>
                    <a:gd name="connsiteY9" fmla="*/ 1081400 h 1332337"/>
                    <a:gd name="connsiteX0" fmla="*/ 464365 w 1559483"/>
                    <a:gd name="connsiteY0" fmla="*/ 1081400 h 1332337"/>
                    <a:gd name="connsiteX1" fmla="*/ 113109 w 1559483"/>
                    <a:gd name="connsiteY1" fmla="*/ 692144 h 1332337"/>
                    <a:gd name="connsiteX2" fmla="*/ 43000 w 1559483"/>
                    <a:gd name="connsiteY2" fmla="*/ 157694 h 1332337"/>
                    <a:gd name="connsiteX3" fmla="*/ 206367 w 1559483"/>
                    <a:gd name="connsiteY3" fmla="*/ 135235 h 1332337"/>
                    <a:gd name="connsiteX4" fmla="*/ 818494 w 1559483"/>
                    <a:gd name="connsiteY4" fmla="*/ 166475 h 1332337"/>
                    <a:gd name="connsiteX5" fmla="*/ 1007106 w 1559483"/>
                    <a:gd name="connsiteY5" fmla="*/ 161199 h 1332337"/>
                    <a:gd name="connsiteX6" fmla="*/ 1099813 w 1559483"/>
                    <a:gd name="connsiteY6" fmla="*/ 190883 h 1332337"/>
                    <a:gd name="connsiteX7" fmla="*/ 1559483 w 1559483"/>
                    <a:gd name="connsiteY7" fmla="*/ 1198560 h 1332337"/>
                    <a:gd name="connsiteX8" fmla="*/ 956614 w 1559483"/>
                    <a:gd name="connsiteY8" fmla="*/ 1330119 h 1332337"/>
                    <a:gd name="connsiteX9" fmla="*/ 464365 w 1559483"/>
                    <a:gd name="connsiteY9" fmla="*/ 1081400 h 1332337"/>
                    <a:gd name="connsiteX0" fmla="*/ 464365 w 1559483"/>
                    <a:gd name="connsiteY0" fmla="*/ 1081400 h 1332337"/>
                    <a:gd name="connsiteX1" fmla="*/ 113109 w 1559483"/>
                    <a:gd name="connsiteY1" fmla="*/ 692144 h 1332337"/>
                    <a:gd name="connsiteX2" fmla="*/ 43000 w 1559483"/>
                    <a:gd name="connsiteY2" fmla="*/ 157694 h 1332337"/>
                    <a:gd name="connsiteX3" fmla="*/ 206367 w 1559483"/>
                    <a:gd name="connsiteY3" fmla="*/ 135235 h 1332337"/>
                    <a:gd name="connsiteX4" fmla="*/ 818494 w 1559483"/>
                    <a:gd name="connsiteY4" fmla="*/ 166475 h 1332337"/>
                    <a:gd name="connsiteX5" fmla="*/ 1007106 w 1559483"/>
                    <a:gd name="connsiteY5" fmla="*/ 161199 h 1332337"/>
                    <a:gd name="connsiteX6" fmla="*/ 1099813 w 1559483"/>
                    <a:gd name="connsiteY6" fmla="*/ 190883 h 1332337"/>
                    <a:gd name="connsiteX7" fmla="*/ 1559483 w 1559483"/>
                    <a:gd name="connsiteY7" fmla="*/ 1198560 h 1332337"/>
                    <a:gd name="connsiteX8" fmla="*/ 956614 w 1559483"/>
                    <a:gd name="connsiteY8" fmla="*/ 1330119 h 1332337"/>
                    <a:gd name="connsiteX9" fmla="*/ 715029 w 1559483"/>
                    <a:gd name="connsiteY9" fmla="*/ 1212516 h 1332337"/>
                    <a:gd name="connsiteX10" fmla="*/ 464365 w 1559483"/>
                    <a:gd name="connsiteY10" fmla="*/ 1081400 h 1332337"/>
                    <a:gd name="connsiteX0" fmla="*/ 464365 w 1559483"/>
                    <a:gd name="connsiteY0" fmla="*/ 1081400 h 1332337"/>
                    <a:gd name="connsiteX1" fmla="*/ 113109 w 1559483"/>
                    <a:gd name="connsiteY1" fmla="*/ 692144 h 1332337"/>
                    <a:gd name="connsiteX2" fmla="*/ 43000 w 1559483"/>
                    <a:gd name="connsiteY2" fmla="*/ 157694 h 1332337"/>
                    <a:gd name="connsiteX3" fmla="*/ 206367 w 1559483"/>
                    <a:gd name="connsiteY3" fmla="*/ 135235 h 1332337"/>
                    <a:gd name="connsiteX4" fmla="*/ 818494 w 1559483"/>
                    <a:gd name="connsiteY4" fmla="*/ 166475 h 1332337"/>
                    <a:gd name="connsiteX5" fmla="*/ 1007106 w 1559483"/>
                    <a:gd name="connsiteY5" fmla="*/ 161199 h 1332337"/>
                    <a:gd name="connsiteX6" fmla="*/ 1099813 w 1559483"/>
                    <a:gd name="connsiteY6" fmla="*/ 190883 h 1332337"/>
                    <a:gd name="connsiteX7" fmla="*/ 1559483 w 1559483"/>
                    <a:gd name="connsiteY7" fmla="*/ 1198560 h 1332337"/>
                    <a:gd name="connsiteX8" fmla="*/ 956614 w 1559483"/>
                    <a:gd name="connsiteY8" fmla="*/ 1330119 h 1332337"/>
                    <a:gd name="connsiteX9" fmla="*/ 744740 w 1559483"/>
                    <a:gd name="connsiteY9" fmla="*/ 1274925 h 1332337"/>
                    <a:gd name="connsiteX10" fmla="*/ 464365 w 1559483"/>
                    <a:gd name="connsiteY10" fmla="*/ 1081400 h 1332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9483" h="1332337">
                      <a:moveTo>
                        <a:pt x="464365" y="1081400"/>
                      </a:moveTo>
                      <a:cubicBezTo>
                        <a:pt x="337898" y="974311"/>
                        <a:pt x="183336" y="846095"/>
                        <a:pt x="113109" y="692144"/>
                      </a:cubicBezTo>
                      <a:cubicBezTo>
                        <a:pt x="42882" y="538193"/>
                        <a:pt x="41575" y="249752"/>
                        <a:pt x="43000" y="157694"/>
                      </a:cubicBezTo>
                      <a:cubicBezTo>
                        <a:pt x="0" y="0"/>
                        <a:pt x="30232" y="129704"/>
                        <a:pt x="206367" y="135235"/>
                      </a:cubicBezTo>
                      <a:cubicBezTo>
                        <a:pt x="343728" y="126799"/>
                        <a:pt x="669586" y="157200"/>
                        <a:pt x="818494" y="166475"/>
                      </a:cubicBezTo>
                      <a:cubicBezTo>
                        <a:pt x="954273" y="168730"/>
                        <a:pt x="960220" y="157131"/>
                        <a:pt x="1007106" y="161199"/>
                      </a:cubicBezTo>
                      <a:cubicBezTo>
                        <a:pt x="1053992" y="165267"/>
                        <a:pt x="1038650" y="109842"/>
                        <a:pt x="1099813" y="190883"/>
                      </a:cubicBezTo>
                      <a:lnTo>
                        <a:pt x="1559483" y="1198560"/>
                      </a:lnTo>
                      <a:cubicBezTo>
                        <a:pt x="1414917" y="1307507"/>
                        <a:pt x="1246588" y="1332337"/>
                        <a:pt x="956614" y="1330119"/>
                      </a:cubicBezTo>
                      <a:lnTo>
                        <a:pt x="744740" y="1274925"/>
                      </a:lnTo>
                      <a:lnTo>
                        <a:pt x="464365" y="1081400"/>
                      </a:lnTo>
                      <a:close/>
                    </a:path>
                  </a:pathLst>
                </a:custGeom>
                <a:solidFill>
                  <a:srgbClr val="009383"/>
                </a:solidFill>
                <a:ln>
                  <a:solidFill>
                    <a:srgbClr val="00938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cxnSp>
              <p:nvCxnSpPr>
                <p:cNvPr id="116" name="Straight Connector 115">
                  <a:extLst>
                    <a:ext uri="{FF2B5EF4-FFF2-40B4-BE49-F238E27FC236}">
                      <a16:creationId xmlns:a16="http://schemas.microsoft.com/office/drawing/2014/main" id="{EEE62F22-2C04-417E-8DF0-FDBEF29F57E8}"/>
                    </a:ext>
                  </a:extLst>
                </p:cNvPr>
                <p:cNvCxnSpPr>
                  <a:cxnSpLocks/>
                  <a:stCxn id="8" idx="6"/>
                </p:cNvCxnSpPr>
                <p:nvPr/>
              </p:nvCxnSpPr>
              <p:spPr>
                <a:xfrm>
                  <a:off x="7622784" y="2146300"/>
                  <a:ext cx="848016" cy="449262"/>
                </a:xfrm>
                <a:prstGeom prst="line">
                  <a:avLst/>
                </a:prstGeom>
                <a:ln w="76200">
                  <a:solidFill>
                    <a:srgbClr val="009383"/>
                  </a:solidFill>
                </a:ln>
                <a:effectLst/>
              </p:spPr>
              <p:style>
                <a:lnRef idx="2">
                  <a:schemeClr val="accent1"/>
                </a:lnRef>
                <a:fillRef idx="0">
                  <a:schemeClr val="accent1"/>
                </a:fillRef>
                <a:effectRef idx="1">
                  <a:schemeClr val="accent1"/>
                </a:effectRef>
                <a:fontRef idx="minor">
                  <a:schemeClr val="tx1"/>
                </a:fontRef>
              </p:style>
            </p:cxnSp>
          </p:grpSp>
          <p:grpSp>
            <p:nvGrpSpPr>
              <p:cNvPr id="264203" name="Group 124">
                <a:extLst>
                  <a:ext uri="{FF2B5EF4-FFF2-40B4-BE49-F238E27FC236}">
                    <a16:creationId xmlns:a16="http://schemas.microsoft.com/office/drawing/2014/main" id="{0ABD64DE-3657-4FBD-9426-73A6248D8963}"/>
                  </a:ext>
                </a:extLst>
              </p:cNvPr>
              <p:cNvGrpSpPr>
                <a:grpSpLocks/>
              </p:cNvGrpSpPr>
              <p:nvPr/>
            </p:nvGrpSpPr>
            <p:grpSpPr bwMode="auto">
              <a:xfrm>
                <a:off x="7915074" y="1462169"/>
                <a:ext cx="591701" cy="723686"/>
                <a:chOff x="7915074" y="1462169"/>
                <a:chExt cx="591701" cy="723686"/>
              </a:xfrm>
            </p:grpSpPr>
            <p:cxnSp>
              <p:nvCxnSpPr>
                <p:cNvPr id="33" name="Straight Connector 32">
                  <a:extLst>
                    <a:ext uri="{FF2B5EF4-FFF2-40B4-BE49-F238E27FC236}">
                      <a16:creationId xmlns:a16="http://schemas.microsoft.com/office/drawing/2014/main" id="{00710F60-6590-4149-8369-933AB327FA0D}"/>
                    </a:ext>
                  </a:extLst>
                </p:cNvPr>
                <p:cNvCxnSpPr/>
                <p:nvPr/>
              </p:nvCxnSpPr>
              <p:spPr>
                <a:xfrm rot="420000" flipV="1">
                  <a:off x="8288175" y="2155825"/>
                  <a:ext cx="219150" cy="30162"/>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208C04B-CBF6-49B7-8E5B-5E15304D0701}"/>
                    </a:ext>
                  </a:extLst>
                </p:cNvPr>
                <p:cNvCxnSpPr/>
                <p:nvPr/>
              </p:nvCxnSpPr>
              <p:spPr>
                <a:xfrm rot="660000" flipV="1">
                  <a:off x="8232593" y="1746250"/>
                  <a:ext cx="154041" cy="128587"/>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D34A930-4EC7-4213-B0AD-65A128C1946C}"/>
                    </a:ext>
                  </a:extLst>
                </p:cNvPr>
                <p:cNvCxnSpPr/>
                <p:nvPr/>
              </p:nvCxnSpPr>
              <p:spPr>
                <a:xfrm rot="19860000" flipH="1">
                  <a:off x="7914984" y="1462087"/>
                  <a:ext cx="171509" cy="92075"/>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cxnSp>
        <p:nvCxnSpPr>
          <p:cNvPr id="27" name="Straight Connector 26">
            <a:extLst>
              <a:ext uri="{FF2B5EF4-FFF2-40B4-BE49-F238E27FC236}">
                <a16:creationId xmlns:a16="http://schemas.microsoft.com/office/drawing/2014/main" id="{FA4F6EEE-A637-488B-B9E0-6AD1BBBB6231}"/>
              </a:ext>
            </a:extLst>
          </p:cNvPr>
          <p:cNvCxnSpPr>
            <a:cxnSpLocks/>
          </p:cNvCxnSpPr>
          <p:nvPr/>
        </p:nvCxnSpPr>
        <p:spPr bwMode="auto">
          <a:xfrm>
            <a:off x="9832975" y="1466850"/>
            <a:ext cx="30163" cy="1030288"/>
          </a:xfrm>
          <a:prstGeom prst="line">
            <a:avLst/>
          </a:prstGeom>
          <a:ln w="76200">
            <a:solidFill>
              <a:srgbClr val="009383"/>
            </a:solidFill>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0E9645CF-25BE-42D7-9372-7A3E7CD49B19}"/>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28" name="TextBox 27">
            <a:extLst>
              <a:ext uri="{FF2B5EF4-FFF2-40B4-BE49-F238E27FC236}">
                <a16:creationId xmlns:a16="http://schemas.microsoft.com/office/drawing/2014/main" id="{407A9385-C238-4F8A-8C9A-F5AD66F83F28}"/>
              </a:ext>
            </a:extLst>
          </p:cNvPr>
          <p:cNvSpPr txBox="1"/>
          <p:nvPr/>
        </p:nvSpPr>
        <p:spPr>
          <a:xfrm>
            <a:off x="11564480" y="51054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8949">
                                            <p:txEl>
                                              <p:pRg st="0" end="0"/>
                                            </p:txEl>
                                          </p:spTgt>
                                        </p:tgtEl>
                                        <p:attrNameLst>
                                          <p:attrName>style.visibility</p:attrName>
                                        </p:attrNameLst>
                                      </p:cBhvr>
                                      <p:to>
                                        <p:strVal val="visible"/>
                                      </p:to>
                                    </p:set>
                                    <p:animEffect transition="in" filter="dissolve">
                                      <p:cBhvr>
                                        <p:cTn id="7" dur="500"/>
                                        <p:tgtEl>
                                          <p:spTgt spid="33894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8949">
                                            <p:txEl>
                                              <p:pRg st="1" end="1"/>
                                            </p:txEl>
                                          </p:spTgt>
                                        </p:tgtEl>
                                        <p:attrNameLst>
                                          <p:attrName>style.visibility</p:attrName>
                                        </p:attrNameLst>
                                      </p:cBhvr>
                                      <p:to>
                                        <p:strVal val="visible"/>
                                      </p:to>
                                    </p:set>
                                    <p:animEffect transition="in" filter="dissolve">
                                      <p:cBhvr>
                                        <p:cTn id="12" dur="500"/>
                                        <p:tgtEl>
                                          <p:spTgt spid="33894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8949">
                                            <p:txEl>
                                              <p:pRg st="2" end="2"/>
                                            </p:txEl>
                                          </p:spTgt>
                                        </p:tgtEl>
                                        <p:attrNameLst>
                                          <p:attrName>style.visibility</p:attrName>
                                        </p:attrNameLst>
                                      </p:cBhvr>
                                      <p:to>
                                        <p:strVal val="visible"/>
                                      </p:to>
                                    </p:set>
                                    <p:animEffect transition="in" filter="dissolve">
                                      <p:cBhvr>
                                        <p:cTn id="17" dur="500"/>
                                        <p:tgtEl>
                                          <p:spTgt spid="33894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8949">
                                            <p:txEl>
                                              <p:pRg st="3" end="3"/>
                                            </p:txEl>
                                          </p:spTgt>
                                        </p:tgtEl>
                                        <p:attrNameLst>
                                          <p:attrName>style.visibility</p:attrName>
                                        </p:attrNameLst>
                                      </p:cBhvr>
                                      <p:to>
                                        <p:strVal val="visible"/>
                                      </p:to>
                                    </p:set>
                                    <p:animEffect transition="in" filter="dissolve">
                                      <p:cBhvr>
                                        <p:cTn id="22" dur="500"/>
                                        <p:tgtEl>
                                          <p:spTgt spid="33894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8949">
                                            <p:txEl>
                                              <p:pRg st="4" end="4"/>
                                            </p:txEl>
                                          </p:spTgt>
                                        </p:tgtEl>
                                        <p:attrNameLst>
                                          <p:attrName>style.visibility</p:attrName>
                                        </p:attrNameLst>
                                      </p:cBhvr>
                                      <p:to>
                                        <p:strVal val="visible"/>
                                      </p:to>
                                    </p:set>
                                    <p:animEffect transition="in" filter="dissolve">
                                      <p:cBhvr>
                                        <p:cTn id="27" dur="500"/>
                                        <p:tgtEl>
                                          <p:spTgt spid="33894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38949">
                                            <p:txEl>
                                              <p:pRg st="5" end="5"/>
                                            </p:txEl>
                                          </p:spTgt>
                                        </p:tgtEl>
                                        <p:attrNameLst>
                                          <p:attrName>style.visibility</p:attrName>
                                        </p:attrNameLst>
                                      </p:cBhvr>
                                      <p:to>
                                        <p:strVal val="visible"/>
                                      </p:to>
                                    </p:set>
                                    <p:animEffect transition="in" filter="dissolve">
                                      <p:cBhvr>
                                        <p:cTn id="32" dur="500"/>
                                        <p:tgtEl>
                                          <p:spTgt spid="33894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8949">
                                            <p:txEl>
                                              <p:pRg st="6" end="6"/>
                                            </p:txEl>
                                          </p:spTgt>
                                        </p:tgtEl>
                                        <p:attrNameLst>
                                          <p:attrName>style.visibility</p:attrName>
                                        </p:attrNameLst>
                                      </p:cBhvr>
                                      <p:to>
                                        <p:strVal val="visible"/>
                                      </p:to>
                                    </p:set>
                                    <p:animEffect transition="in" filter="dissolve">
                                      <p:cBhvr>
                                        <p:cTn id="37" dur="500"/>
                                        <p:tgtEl>
                                          <p:spTgt spid="33894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49"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Content Placeholder 4">
            <a:extLst>
              <a:ext uri="{FF2B5EF4-FFF2-40B4-BE49-F238E27FC236}">
                <a16:creationId xmlns:a16="http://schemas.microsoft.com/office/drawing/2014/main" id="{94FC81A2-ADF9-4519-A118-1A4EB39CD5A2}"/>
              </a:ext>
            </a:extLst>
          </p:cNvPr>
          <p:cNvSpPr>
            <a:spLocks noGrp="1" noChangeArrowheads="1"/>
          </p:cNvSpPr>
          <p:nvPr>
            <p:ph type="body" idx="1"/>
          </p:nvPr>
        </p:nvSpPr>
        <p:spPr>
          <a:xfrm>
            <a:off x="657225" y="1679575"/>
            <a:ext cx="4313238" cy="4410075"/>
          </a:xfrm>
        </p:spPr>
        <p:txBody>
          <a:bodyPr/>
          <a:lstStyle/>
          <a:p>
            <a:pPr>
              <a:spcAft>
                <a:spcPts val="600"/>
              </a:spcAft>
            </a:pPr>
            <a:r>
              <a:rPr lang="en-US" altLang="en-US" b="0">
                <a:solidFill>
                  <a:schemeClr val="tx1"/>
                </a:solidFill>
              </a:rPr>
              <a:t>Through your opening words, you must: </a:t>
            </a:r>
          </a:p>
        </p:txBody>
      </p:sp>
      <p:sp>
        <p:nvSpPr>
          <p:cNvPr id="189444" name="Slide Number Placeholder 3">
            <a:extLst>
              <a:ext uri="{FF2B5EF4-FFF2-40B4-BE49-F238E27FC236}">
                <a16:creationId xmlns:a16="http://schemas.microsoft.com/office/drawing/2014/main" id="{B558AC9C-3147-41E1-883F-4CCA448279D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C4BE2CA-E1B4-42DF-AC6D-00F8F21FF365}" type="slidenum">
              <a:rPr lang="en-US" altLang="en-US" sz="800" b="0">
                <a:solidFill>
                  <a:schemeClr val="bg1">
                    <a:lumMod val="50000"/>
                  </a:schemeClr>
                </a:solidFill>
              </a:rPr>
              <a:pPr>
                <a:spcBef>
                  <a:spcPct val="0"/>
                </a:spcBef>
                <a:buFontTx/>
                <a:buNone/>
                <a:defRPr/>
              </a:pPr>
              <a:t>71</a:t>
            </a:fld>
            <a:endParaRPr lang="en-US" altLang="en-US" sz="800" b="0">
              <a:solidFill>
                <a:schemeClr val="bg1">
                  <a:lumMod val="50000"/>
                </a:schemeClr>
              </a:solidFill>
            </a:endParaRPr>
          </a:p>
        </p:txBody>
      </p:sp>
      <p:sp>
        <p:nvSpPr>
          <p:cNvPr id="6" name="Title 5">
            <a:extLst>
              <a:ext uri="{FF2B5EF4-FFF2-40B4-BE49-F238E27FC236}">
                <a16:creationId xmlns:a16="http://schemas.microsoft.com/office/drawing/2014/main" id="{AA14765E-C2CD-4559-ABD7-A50992FFE9A8}"/>
              </a:ext>
            </a:extLst>
          </p:cNvPr>
          <p:cNvSpPr>
            <a:spLocks noGrp="1"/>
          </p:cNvSpPr>
          <p:nvPr>
            <p:ph type="title"/>
          </p:nvPr>
        </p:nvSpPr>
        <p:spPr>
          <a:xfrm>
            <a:off x="657225" y="522288"/>
            <a:ext cx="9782175" cy="690562"/>
          </a:xfrm>
        </p:spPr>
        <p:txBody>
          <a:bodyPr rtlCol="0">
            <a:normAutofit fontScale="90000"/>
          </a:bodyPr>
          <a:lstStyle/>
          <a:p>
            <a:pPr fontAlgn="auto">
              <a:spcAft>
                <a:spcPts val="0"/>
              </a:spcAft>
              <a:defRPr/>
            </a:pPr>
            <a:r>
              <a:rPr lang="en-US" altLang="en-US" dirty="0"/>
              <a:t>D3. Set the Stage With Your Opening Words</a:t>
            </a:r>
            <a:endParaRPr lang="en-US" dirty="0"/>
          </a:p>
        </p:txBody>
      </p:sp>
      <p:grpSp>
        <p:nvGrpSpPr>
          <p:cNvPr id="2" name="Group 19">
            <a:extLst>
              <a:ext uri="{FF2B5EF4-FFF2-40B4-BE49-F238E27FC236}">
                <a16:creationId xmlns:a16="http://schemas.microsoft.com/office/drawing/2014/main" id="{C14EF60F-23C4-465E-A01C-90B3BD04A4A8}"/>
              </a:ext>
            </a:extLst>
          </p:cNvPr>
          <p:cNvGrpSpPr>
            <a:grpSpLocks/>
          </p:cNvGrpSpPr>
          <p:nvPr/>
        </p:nvGrpSpPr>
        <p:grpSpPr bwMode="auto">
          <a:xfrm>
            <a:off x="5187950" y="1474788"/>
            <a:ext cx="2055813" cy="2057400"/>
            <a:chOff x="3275546" y="1305523"/>
            <a:chExt cx="2056456" cy="2056456"/>
          </a:xfrm>
        </p:grpSpPr>
        <p:sp>
          <p:nvSpPr>
            <p:cNvPr id="13" name="Teardrop 12">
              <a:extLst>
                <a:ext uri="{FF2B5EF4-FFF2-40B4-BE49-F238E27FC236}">
                  <a16:creationId xmlns:a16="http://schemas.microsoft.com/office/drawing/2014/main" id="{2FFC9898-4D6C-403B-A07E-940EF230870A}"/>
                </a:ext>
              </a:extLst>
            </p:cNvPr>
            <p:cNvSpPr/>
            <p:nvPr/>
          </p:nvSpPr>
          <p:spPr>
            <a:xfrm rot="8100000">
              <a:off x="3275546" y="1305523"/>
              <a:ext cx="2056456" cy="2056456"/>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266253" name="TextBox 20">
              <a:extLst>
                <a:ext uri="{FF2B5EF4-FFF2-40B4-BE49-F238E27FC236}">
                  <a16:creationId xmlns:a16="http://schemas.microsoft.com/office/drawing/2014/main" id="{5E30BD25-3AA2-4A79-8B87-0ACA585B4464}"/>
                </a:ext>
              </a:extLst>
            </p:cNvPr>
            <p:cNvSpPr txBox="1">
              <a:spLocks noChangeArrowheads="1"/>
            </p:cNvSpPr>
            <p:nvPr/>
          </p:nvSpPr>
          <p:spPr bwMode="auto">
            <a:xfrm>
              <a:off x="3636854" y="2041363"/>
              <a:ext cx="1316798" cy="55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000">
                  <a:solidFill>
                    <a:srgbClr val="FFFFFF"/>
                  </a:solidFill>
                </a:rPr>
                <a:t>Excite</a:t>
              </a:r>
            </a:p>
          </p:txBody>
        </p:sp>
      </p:grpSp>
      <p:grpSp>
        <p:nvGrpSpPr>
          <p:cNvPr id="3" name="Group 25">
            <a:extLst>
              <a:ext uri="{FF2B5EF4-FFF2-40B4-BE49-F238E27FC236}">
                <a16:creationId xmlns:a16="http://schemas.microsoft.com/office/drawing/2014/main" id="{52A2ADEB-75FE-4FDE-924B-250B492DD663}"/>
              </a:ext>
            </a:extLst>
          </p:cNvPr>
          <p:cNvGrpSpPr>
            <a:grpSpLocks/>
          </p:cNvGrpSpPr>
          <p:nvPr/>
        </p:nvGrpSpPr>
        <p:grpSpPr bwMode="auto">
          <a:xfrm>
            <a:off x="5187950" y="4344988"/>
            <a:ext cx="2055813" cy="2057400"/>
            <a:chOff x="3275546" y="4210631"/>
            <a:chExt cx="2056456" cy="2056456"/>
          </a:xfrm>
        </p:grpSpPr>
        <p:sp>
          <p:nvSpPr>
            <p:cNvPr id="14" name="Teardrop 13">
              <a:extLst>
                <a:ext uri="{FF2B5EF4-FFF2-40B4-BE49-F238E27FC236}">
                  <a16:creationId xmlns:a16="http://schemas.microsoft.com/office/drawing/2014/main" id="{91B86544-47CD-4107-9B8C-E6F054C225EA}"/>
                </a:ext>
              </a:extLst>
            </p:cNvPr>
            <p:cNvSpPr/>
            <p:nvPr/>
          </p:nvSpPr>
          <p:spPr>
            <a:xfrm rot="13500000" flipV="1">
              <a:off x="3275546" y="4210631"/>
              <a:ext cx="2056456" cy="2056456"/>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266251" name="TextBox 21">
              <a:extLst>
                <a:ext uri="{FF2B5EF4-FFF2-40B4-BE49-F238E27FC236}">
                  <a16:creationId xmlns:a16="http://schemas.microsoft.com/office/drawing/2014/main" id="{2116CDE5-4589-499F-8B1D-2278E49FA32C}"/>
                </a:ext>
              </a:extLst>
            </p:cNvPr>
            <p:cNvSpPr txBox="1">
              <a:spLocks noChangeArrowheads="1"/>
            </p:cNvSpPr>
            <p:nvPr/>
          </p:nvSpPr>
          <p:spPr bwMode="auto">
            <a:xfrm>
              <a:off x="3539845" y="4946471"/>
              <a:ext cx="1510821" cy="55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000">
                  <a:solidFill>
                    <a:srgbClr val="FFFFFF"/>
                  </a:solidFill>
                </a:rPr>
                <a:t>Involve</a:t>
              </a:r>
            </a:p>
          </p:txBody>
        </p:sp>
      </p:grpSp>
      <p:grpSp>
        <p:nvGrpSpPr>
          <p:cNvPr id="4" name="Group 24">
            <a:extLst>
              <a:ext uri="{FF2B5EF4-FFF2-40B4-BE49-F238E27FC236}">
                <a16:creationId xmlns:a16="http://schemas.microsoft.com/office/drawing/2014/main" id="{BA1F3A4F-C77E-4E50-B565-7CAFFB2F4C90}"/>
              </a:ext>
            </a:extLst>
          </p:cNvPr>
          <p:cNvGrpSpPr>
            <a:grpSpLocks/>
          </p:cNvGrpSpPr>
          <p:nvPr/>
        </p:nvGrpSpPr>
        <p:grpSpPr bwMode="auto">
          <a:xfrm>
            <a:off x="6642101" y="2900201"/>
            <a:ext cx="2055813" cy="2057400"/>
            <a:chOff x="4729681" y="2758077"/>
            <a:chExt cx="2056456" cy="2056456"/>
          </a:xfrm>
          <a:solidFill>
            <a:srgbClr val="F1B434"/>
          </a:solidFill>
        </p:grpSpPr>
        <p:sp>
          <p:nvSpPr>
            <p:cNvPr id="16" name="Teardrop 15">
              <a:extLst>
                <a:ext uri="{FF2B5EF4-FFF2-40B4-BE49-F238E27FC236}">
                  <a16:creationId xmlns:a16="http://schemas.microsoft.com/office/drawing/2014/main" id="{400F3AA8-2948-4F91-8FCB-457695280B82}"/>
                </a:ext>
              </a:extLst>
            </p:cNvPr>
            <p:cNvSpPr/>
            <p:nvPr/>
          </p:nvSpPr>
          <p:spPr>
            <a:xfrm rot="13500000">
              <a:off x="4729681"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89452" name="TextBox 22">
              <a:extLst>
                <a:ext uri="{FF2B5EF4-FFF2-40B4-BE49-F238E27FC236}">
                  <a16:creationId xmlns:a16="http://schemas.microsoft.com/office/drawing/2014/main" id="{8CBB9139-5C1D-4D35-A626-CD363C91E9C8}"/>
                </a:ext>
              </a:extLst>
            </p:cNvPr>
            <p:cNvSpPr txBox="1">
              <a:spLocks noChangeArrowheads="1"/>
            </p:cNvSpPr>
            <p:nvPr/>
          </p:nvSpPr>
          <p:spPr bwMode="auto">
            <a:xfrm>
              <a:off x="4792608" y="3493782"/>
              <a:ext cx="1916508" cy="553744"/>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rgbClr val="FFFFFF"/>
                  </a:solidFill>
                </a:rPr>
                <a:t>Empower</a:t>
              </a:r>
            </a:p>
          </p:txBody>
        </p:sp>
      </p:grpSp>
      <p:grpSp>
        <p:nvGrpSpPr>
          <p:cNvPr id="5" name="Group 26">
            <a:extLst>
              <a:ext uri="{FF2B5EF4-FFF2-40B4-BE49-F238E27FC236}">
                <a16:creationId xmlns:a16="http://schemas.microsoft.com/office/drawing/2014/main" id="{EF5FE962-3013-495B-9601-0D816D3FEFAF}"/>
              </a:ext>
            </a:extLst>
          </p:cNvPr>
          <p:cNvGrpSpPr>
            <a:grpSpLocks/>
          </p:cNvGrpSpPr>
          <p:nvPr/>
        </p:nvGrpSpPr>
        <p:grpSpPr bwMode="auto">
          <a:xfrm>
            <a:off x="3733619" y="2900066"/>
            <a:ext cx="2055813" cy="2057400"/>
            <a:chOff x="1821413" y="2758077"/>
            <a:chExt cx="2056456" cy="2056456"/>
          </a:xfrm>
          <a:solidFill>
            <a:srgbClr val="009383"/>
          </a:solidFill>
        </p:grpSpPr>
        <p:sp>
          <p:nvSpPr>
            <p:cNvPr id="18" name="Teardrop 17">
              <a:extLst>
                <a:ext uri="{FF2B5EF4-FFF2-40B4-BE49-F238E27FC236}">
                  <a16:creationId xmlns:a16="http://schemas.microsoft.com/office/drawing/2014/main" id="{44076BE1-1938-4DC4-9C35-DD138B5F1394}"/>
                </a:ext>
              </a:extLst>
            </p:cNvPr>
            <p:cNvSpPr/>
            <p:nvPr/>
          </p:nvSpPr>
          <p:spPr>
            <a:xfrm rot="2700000">
              <a:off x="1821413"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189450" name="TextBox 23">
              <a:extLst>
                <a:ext uri="{FF2B5EF4-FFF2-40B4-BE49-F238E27FC236}">
                  <a16:creationId xmlns:a16="http://schemas.microsoft.com/office/drawing/2014/main" id="{C26592C1-8CB2-4DC5-9275-7CB42BCDB4B4}"/>
                </a:ext>
              </a:extLst>
            </p:cNvPr>
            <p:cNvSpPr txBox="1">
              <a:spLocks noChangeArrowheads="1"/>
            </p:cNvSpPr>
            <p:nvPr/>
          </p:nvSpPr>
          <p:spPr bwMode="auto">
            <a:xfrm>
              <a:off x="2158369" y="3493917"/>
              <a:ext cx="1382542" cy="553744"/>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Inform</a:t>
              </a:r>
            </a:p>
          </p:txBody>
        </p:sp>
      </p:grpSp>
      <p:sp>
        <p:nvSpPr>
          <p:cNvPr id="19" name="TextBox 18">
            <a:extLst>
              <a:ext uri="{FF2B5EF4-FFF2-40B4-BE49-F238E27FC236}">
                <a16:creationId xmlns:a16="http://schemas.microsoft.com/office/drawing/2014/main" id="{8101A532-4FC7-480A-AEAB-A626E717445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3">
            <a:extLst>
              <a:ext uri="{FF2B5EF4-FFF2-40B4-BE49-F238E27FC236}">
                <a16:creationId xmlns:a16="http://schemas.microsoft.com/office/drawing/2014/main" id="{8B214013-8AB6-431C-8E3F-A2F69A3EA91B}"/>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D8BF0C37-C2FA-4173-A30A-3501D7430661}" type="slidenum">
              <a:rPr lang="en-US" altLang="en-US" sz="800" b="0">
                <a:solidFill>
                  <a:schemeClr val="bg1">
                    <a:lumMod val="50000"/>
                  </a:schemeClr>
                </a:solidFill>
              </a:rPr>
              <a:pPr>
                <a:spcBef>
                  <a:spcPct val="0"/>
                </a:spcBef>
                <a:buFontTx/>
                <a:buNone/>
                <a:defRPr/>
              </a:pPr>
              <a:t>72</a:t>
            </a:fld>
            <a:endParaRPr lang="en-US" altLang="en-US" sz="800" b="0">
              <a:solidFill>
                <a:schemeClr val="bg1">
                  <a:lumMod val="50000"/>
                </a:schemeClr>
              </a:solidFill>
            </a:endParaRPr>
          </a:p>
        </p:txBody>
      </p:sp>
      <p:sp>
        <p:nvSpPr>
          <p:cNvPr id="268291" name="Title 1">
            <a:extLst>
              <a:ext uri="{FF2B5EF4-FFF2-40B4-BE49-F238E27FC236}">
                <a16:creationId xmlns:a16="http://schemas.microsoft.com/office/drawing/2014/main" id="{4CD211F0-CB87-4ECF-B9A8-B911A566BB1E}"/>
              </a:ext>
            </a:extLst>
          </p:cNvPr>
          <p:cNvSpPr>
            <a:spLocks noGrp="1" noChangeArrowheads="1"/>
          </p:cNvSpPr>
          <p:nvPr>
            <p:ph type="title"/>
          </p:nvPr>
        </p:nvSpPr>
        <p:spPr>
          <a:xfrm>
            <a:off x="657225" y="509588"/>
            <a:ext cx="9705975" cy="690562"/>
          </a:xfrm>
        </p:spPr>
        <p:txBody>
          <a:bodyPr/>
          <a:lstStyle/>
          <a:p>
            <a:r>
              <a:rPr lang="en-US" altLang="en-US" sz="3600"/>
              <a:t>D3. Set the Stage With Your Opening Words</a:t>
            </a:r>
          </a:p>
        </p:txBody>
      </p:sp>
      <p:sp>
        <p:nvSpPr>
          <p:cNvPr id="6" name="Content Placeholder 26">
            <a:extLst>
              <a:ext uri="{FF2B5EF4-FFF2-40B4-BE49-F238E27FC236}">
                <a16:creationId xmlns:a16="http://schemas.microsoft.com/office/drawing/2014/main" id="{080789F7-A95E-4885-95B4-FDF91CB5C365}"/>
              </a:ext>
            </a:extLst>
          </p:cNvPr>
          <p:cNvSpPr txBox="1">
            <a:spLocks/>
          </p:cNvSpPr>
          <p:nvPr/>
        </p:nvSpPr>
        <p:spPr>
          <a:xfrm>
            <a:off x="657225" y="2055813"/>
            <a:ext cx="5157788" cy="4070350"/>
          </a:xfrm>
          <a:prstGeom prst="rect">
            <a:avLst/>
          </a:prstGeom>
        </p:spPr>
        <p:txBody>
          <a:bodyPr>
            <a:normAutofit/>
          </a:bodyPr>
          <a:lstStyle/>
          <a:p>
            <a:pPr marL="342900" indent="-342900" defTabSz="457200" eaLnBrk="1" fontAlgn="auto" hangingPunct="1">
              <a:spcBef>
                <a:spcPct val="20000"/>
              </a:spcBef>
              <a:spcAft>
                <a:spcPts val="600"/>
              </a:spcAft>
              <a:buClr>
                <a:srgbClr val="009383"/>
              </a:buClr>
              <a:buFont typeface="Arial"/>
              <a:buChar char="•"/>
              <a:defRPr/>
            </a:pPr>
            <a:r>
              <a:rPr lang="en-US" sz="2400" cap="all" dirty="0">
                <a:solidFill>
                  <a:srgbClr val="009383"/>
                </a:solidFill>
              </a:rPr>
              <a:t>Inform</a:t>
            </a:r>
            <a:r>
              <a:rPr lang="en-US" sz="2400" b="0" cap="all" dirty="0">
                <a:solidFill>
                  <a:schemeClr val="tx1"/>
                </a:solidFill>
              </a:rPr>
              <a:t> </a:t>
            </a:r>
            <a:r>
              <a:rPr lang="en-US" sz="2400" b="0" dirty="0">
                <a:solidFill>
                  <a:schemeClr val="tx1"/>
                </a:solidFill>
              </a:rPr>
              <a:t>participants about the meeting </a:t>
            </a:r>
            <a:r>
              <a:rPr lang="en-US" sz="2400" dirty="0">
                <a:solidFill>
                  <a:srgbClr val="009383"/>
                </a:solidFill>
              </a:rPr>
              <a:t>purpose</a:t>
            </a:r>
            <a:r>
              <a:rPr lang="en-US" sz="2400" b="0" dirty="0">
                <a:solidFill>
                  <a:schemeClr val="tx1"/>
                </a:solidFill>
              </a:rPr>
              <a:t> and </a:t>
            </a:r>
            <a:r>
              <a:rPr lang="en-US" sz="2400" dirty="0">
                <a:solidFill>
                  <a:srgbClr val="009383"/>
                </a:solidFill>
              </a:rPr>
              <a:t>product</a:t>
            </a:r>
            <a:r>
              <a:rPr lang="en-US" sz="2400" b="0" dirty="0">
                <a:solidFill>
                  <a:schemeClr val="tx1"/>
                </a:solidFill>
              </a:rPr>
              <a:t>.</a:t>
            </a:r>
          </a:p>
          <a:p>
            <a:pPr marL="342900" indent="-342900" defTabSz="457200" eaLnBrk="1" fontAlgn="auto" hangingPunct="1">
              <a:spcBef>
                <a:spcPct val="20000"/>
              </a:spcBef>
              <a:spcAft>
                <a:spcPts val="600"/>
              </a:spcAft>
              <a:buClr>
                <a:srgbClr val="009383"/>
              </a:buClr>
              <a:buFont typeface="Arial"/>
              <a:buChar char="•"/>
              <a:defRPr/>
            </a:pPr>
            <a:r>
              <a:rPr lang="en-US" altLang="en-US" sz="2400" b="0" i="1" dirty="0">
                <a:solidFill>
                  <a:schemeClr val="tx1"/>
                </a:solidFill>
              </a:rPr>
              <a:t>“The purpose of this meeting is… When we are done we will have…” </a:t>
            </a:r>
          </a:p>
        </p:txBody>
      </p:sp>
      <p:sp>
        <p:nvSpPr>
          <p:cNvPr id="268293" name="Content Placeholder 26">
            <a:extLst>
              <a:ext uri="{FF2B5EF4-FFF2-40B4-BE49-F238E27FC236}">
                <a16:creationId xmlns:a16="http://schemas.microsoft.com/office/drawing/2014/main" id="{38D01E5F-3778-49C0-810A-4C06E53B2428}"/>
              </a:ext>
            </a:extLst>
          </p:cNvPr>
          <p:cNvSpPr txBox="1">
            <a:spLocks/>
          </p:cNvSpPr>
          <p:nvPr/>
        </p:nvSpPr>
        <p:spPr bwMode="auto">
          <a:xfrm>
            <a:off x="657225" y="1444625"/>
            <a:ext cx="80724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600"/>
              </a:spcAft>
              <a:buClr>
                <a:srgbClr val="99AB21"/>
              </a:buClr>
            </a:pPr>
            <a:r>
              <a:rPr lang="en-US" altLang="en-US" sz="2600" b="0" i="1">
                <a:solidFill>
                  <a:schemeClr val="tx1"/>
                </a:solidFill>
              </a:rPr>
              <a:t>Through your opening words you must…</a:t>
            </a:r>
          </a:p>
        </p:txBody>
      </p:sp>
      <p:sp>
        <p:nvSpPr>
          <p:cNvPr id="13" name="TextBox 12">
            <a:extLst>
              <a:ext uri="{FF2B5EF4-FFF2-40B4-BE49-F238E27FC236}">
                <a16:creationId xmlns:a16="http://schemas.microsoft.com/office/drawing/2014/main" id="{3FF05FF3-2F8F-4C88-9762-98BE31BA3AEA}"/>
              </a:ext>
            </a:extLst>
          </p:cNvPr>
          <p:cNvSpPr txBox="1"/>
          <p:nvPr/>
        </p:nvSpPr>
        <p:spPr>
          <a:xfrm>
            <a:off x="8335963" y="3073400"/>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6" name="Teardrop 15">
            <a:extLst>
              <a:ext uri="{FF2B5EF4-FFF2-40B4-BE49-F238E27FC236}">
                <a16:creationId xmlns:a16="http://schemas.microsoft.com/office/drawing/2014/main" id="{4175591B-58E8-4F31-BD25-2A2F2CC10BAE}"/>
              </a:ext>
            </a:extLst>
          </p:cNvPr>
          <p:cNvSpPr/>
          <p:nvPr/>
        </p:nvSpPr>
        <p:spPr bwMode="auto">
          <a:xfrm rot="8100000">
            <a:off x="8058150" y="1357313"/>
            <a:ext cx="2055813" cy="2057400"/>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20" name="Teardrop 19">
            <a:extLst>
              <a:ext uri="{FF2B5EF4-FFF2-40B4-BE49-F238E27FC236}">
                <a16:creationId xmlns:a16="http://schemas.microsoft.com/office/drawing/2014/main" id="{70704BFF-5522-4766-8F77-72BE542F0AA3}"/>
              </a:ext>
            </a:extLst>
          </p:cNvPr>
          <p:cNvSpPr/>
          <p:nvPr/>
        </p:nvSpPr>
        <p:spPr bwMode="auto">
          <a:xfrm rot="13500000" flipV="1">
            <a:off x="8058150" y="4229100"/>
            <a:ext cx="2055813" cy="2057400"/>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24" name="Teardrop 23">
            <a:extLst>
              <a:ext uri="{FF2B5EF4-FFF2-40B4-BE49-F238E27FC236}">
                <a16:creationId xmlns:a16="http://schemas.microsoft.com/office/drawing/2014/main" id="{7AEA3D61-3C45-4C83-8C34-BA82F60C66CF}"/>
              </a:ext>
            </a:extLst>
          </p:cNvPr>
          <p:cNvSpPr/>
          <p:nvPr/>
        </p:nvSpPr>
        <p:spPr bwMode="auto">
          <a:xfrm rot="13500000">
            <a:off x="9511507" y="2783681"/>
            <a:ext cx="2057400" cy="2055813"/>
          </a:xfrm>
          <a:prstGeom prst="teardrop">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26" name="Group 26">
            <a:extLst>
              <a:ext uri="{FF2B5EF4-FFF2-40B4-BE49-F238E27FC236}">
                <a16:creationId xmlns:a16="http://schemas.microsoft.com/office/drawing/2014/main" id="{B24B1C8B-905E-4619-B1CE-4402FC231BF3}"/>
              </a:ext>
            </a:extLst>
          </p:cNvPr>
          <p:cNvGrpSpPr>
            <a:grpSpLocks/>
          </p:cNvGrpSpPr>
          <p:nvPr/>
        </p:nvGrpSpPr>
        <p:grpSpPr bwMode="auto">
          <a:xfrm>
            <a:off x="6604304" y="2783131"/>
            <a:ext cx="2055813" cy="2057400"/>
            <a:chOff x="1821414" y="2758077"/>
            <a:chExt cx="2056456" cy="2056456"/>
          </a:xfrm>
          <a:solidFill>
            <a:srgbClr val="009383"/>
          </a:solidFill>
        </p:grpSpPr>
        <p:sp>
          <p:nvSpPr>
            <p:cNvPr id="27" name="Teardrop 26">
              <a:extLst>
                <a:ext uri="{FF2B5EF4-FFF2-40B4-BE49-F238E27FC236}">
                  <a16:creationId xmlns:a16="http://schemas.microsoft.com/office/drawing/2014/main" id="{04D714FB-D175-4F1F-B39C-F30F1E063F48}"/>
                </a:ext>
              </a:extLst>
            </p:cNvPr>
            <p:cNvSpPr/>
            <p:nvPr/>
          </p:nvSpPr>
          <p:spPr>
            <a:xfrm rot="2700000">
              <a:off x="1821414"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28" name="TextBox 23">
              <a:extLst>
                <a:ext uri="{FF2B5EF4-FFF2-40B4-BE49-F238E27FC236}">
                  <a16:creationId xmlns:a16="http://schemas.microsoft.com/office/drawing/2014/main" id="{9C6AE24B-167F-4084-B3DB-045607E4F4B9}"/>
                </a:ext>
              </a:extLst>
            </p:cNvPr>
            <p:cNvSpPr txBox="1">
              <a:spLocks noChangeArrowheads="1"/>
            </p:cNvSpPr>
            <p:nvPr/>
          </p:nvSpPr>
          <p:spPr bwMode="auto">
            <a:xfrm>
              <a:off x="2158369" y="3493917"/>
              <a:ext cx="1382542" cy="553744"/>
            </a:xfrm>
            <a:prstGeom prst="rect">
              <a:avLst/>
            </a:prstGeom>
            <a:grp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Inform</a:t>
              </a:r>
            </a:p>
          </p:txBody>
        </p:sp>
      </p:grpSp>
      <p:sp>
        <p:nvSpPr>
          <p:cNvPr id="29" name="TextBox 28">
            <a:extLst>
              <a:ext uri="{FF2B5EF4-FFF2-40B4-BE49-F238E27FC236}">
                <a16:creationId xmlns:a16="http://schemas.microsoft.com/office/drawing/2014/main" id="{443A9FEC-18A4-42E1-8991-8B96369DA793}"/>
              </a:ext>
            </a:extLst>
          </p:cNvPr>
          <p:cNvSpPr txBox="1"/>
          <p:nvPr/>
        </p:nvSpPr>
        <p:spPr>
          <a:xfrm>
            <a:off x="11596688" y="2689225"/>
            <a:ext cx="390525" cy="830263"/>
          </a:xfrm>
          <a:prstGeom prst="rect">
            <a:avLst/>
          </a:prstGeom>
          <a:noFill/>
        </p:spPr>
        <p:txBody>
          <a:bodyPr wrap="none">
            <a:spAutoFit/>
          </a:bodyPr>
          <a:lstStyle/>
          <a:p>
            <a:pPr>
              <a:defRPr/>
            </a:pPr>
            <a:r>
              <a:rPr lang="en-US" sz="4800" dirty="0">
                <a:solidFill>
                  <a:schemeClr val="bg1">
                    <a:lumMod val="95000"/>
                  </a:schemeClr>
                </a:solidFill>
                <a:latin typeface="Arial Black" pitchFamily="34" charset="0"/>
                <a:cs typeface="+mn-cs"/>
              </a:rPr>
              <a:t>-</a:t>
            </a:r>
          </a:p>
        </p:txBody>
      </p:sp>
      <p:sp>
        <p:nvSpPr>
          <p:cNvPr id="31" name="TextBox 30">
            <a:extLst>
              <a:ext uri="{FF2B5EF4-FFF2-40B4-BE49-F238E27FC236}">
                <a16:creationId xmlns:a16="http://schemas.microsoft.com/office/drawing/2014/main" id="{DFD23FD7-8B78-441D-B1C0-D3BBDDAD2C0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3">
            <a:extLst>
              <a:ext uri="{FF2B5EF4-FFF2-40B4-BE49-F238E27FC236}">
                <a16:creationId xmlns:a16="http://schemas.microsoft.com/office/drawing/2014/main" id="{A43D0CFA-CCC8-4872-A0B1-23F6F69592F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2E8ABFD-31C9-4680-9824-6027796F3BEA}" type="slidenum">
              <a:rPr lang="en-US" altLang="en-US" sz="800" b="0">
                <a:solidFill>
                  <a:schemeClr val="bg1">
                    <a:lumMod val="50000"/>
                  </a:schemeClr>
                </a:solidFill>
              </a:rPr>
              <a:pPr>
                <a:spcBef>
                  <a:spcPct val="0"/>
                </a:spcBef>
                <a:buFontTx/>
                <a:buNone/>
                <a:defRPr/>
              </a:pPr>
              <a:t>73</a:t>
            </a:fld>
            <a:endParaRPr lang="en-US" altLang="en-US" sz="800" b="0">
              <a:solidFill>
                <a:schemeClr val="bg1">
                  <a:lumMod val="50000"/>
                </a:schemeClr>
              </a:solidFill>
            </a:endParaRPr>
          </a:p>
        </p:txBody>
      </p:sp>
      <p:sp>
        <p:nvSpPr>
          <p:cNvPr id="270339" name="Title 1">
            <a:extLst>
              <a:ext uri="{FF2B5EF4-FFF2-40B4-BE49-F238E27FC236}">
                <a16:creationId xmlns:a16="http://schemas.microsoft.com/office/drawing/2014/main" id="{E31C92C3-F373-46FB-A0A3-4504DAF8496E}"/>
              </a:ext>
            </a:extLst>
          </p:cNvPr>
          <p:cNvSpPr>
            <a:spLocks noGrp="1" noChangeArrowheads="1"/>
          </p:cNvSpPr>
          <p:nvPr>
            <p:ph type="title"/>
          </p:nvPr>
        </p:nvSpPr>
        <p:spPr>
          <a:xfrm>
            <a:off x="657225" y="522288"/>
            <a:ext cx="9883775" cy="690562"/>
          </a:xfrm>
        </p:spPr>
        <p:txBody>
          <a:bodyPr/>
          <a:lstStyle/>
          <a:p>
            <a:r>
              <a:rPr lang="en-US" altLang="en-US" sz="3600"/>
              <a:t>D3. Set the Stage With Your Opening Words</a:t>
            </a:r>
          </a:p>
        </p:txBody>
      </p:sp>
      <p:sp>
        <p:nvSpPr>
          <p:cNvPr id="6" name="Content Placeholder 26">
            <a:extLst>
              <a:ext uri="{FF2B5EF4-FFF2-40B4-BE49-F238E27FC236}">
                <a16:creationId xmlns:a16="http://schemas.microsoft.com/office/drawing/2014/main" id="{8EDD4354-4357-45EA-965D-6FE6D0C38A66}"/>
              </a:ext>
            </a:extLst>
          </p:cNvPr>
          <p:cNvSpPr txBox="1">
            <a:spLocks/>
          </p:cNvSpPr>
          <p:nvPr/>
        </p:nvSpPr>
        <p:spPr>
          <a:xfrm>
            <a:off x="657225" y="2055813"/>
            <a:ext cx="5157788" cy="4070350"/>
          </a:xfrm>
          <a:prstGeom prst="rect">
            <a:avLst/>
          </a:prstGeom>
        </p:spPr>
        <p:txBody>
          <a:bodyPr>
            <a:normAutofit/>
          </a:bodyPr>
          <a:lstStyle/>
          <a:p>
            <a:pPr marL="342900" indent="-342900" defTabSz="457200" eaLnBrk="1" fontAlgn="auto" hangingPunct="1">
              <a:spcBef>
                <a:spcPct val="20000"/>
              </a:spcBef>
              <a:spcAft>
                <a:spcPts val="600"/>
              </a:spcAft>
              <a:buClr>
                <a:srgbClr val="009383"/>
              </a:buClr>
              <a:buFont typeface="Arial"/>
              <a:buChar char="•"/>
              <a:defRPr/>
            </a:pPr>
            <a:r>
              <a:rPr lang="en-US" sz="2400" cap="all" dirty="0">
                <a:solidFill>
                  <a:srgbClr val="009383"/>
                </a:solidFill>
              </a:rPr>
              <a:t>EXCITE</a:t>
            </a:r>
            <a:r>
              <a:rPr lang="en-US" sz="2400" b="0" cap="all" dirty="0">
                <a:solidFill>
                  <a:schemeClr val="tx1"/>
                </a:solidFill>
              </a:rPr>
              <a:t> </a:t>
            </a:r>
            <a:r>
              <a:rPr lang="en-US" sz="2400" b="0" dirty="0">
                <a:solidFill>
                  <a:schemeClr val="tx1"/>
                </a:solidFill>
              </a:rPr>
              <a:t>participants about benefits. </a:t>
            </a:r>
            <a:r>
              <a:rPr lang="en-US" altLang="en-US" sz="2400" b="0" dirty="0">
                <a:solidFill>
                  <a:schemeClr val="tx1"/>
                </a:solidFill>
              </a:rPr>
              <a:t>What’s in it for them?  What are the benefits to them of participating in the meeting?</a:t>
            </a:r>
          </a:p>
        </p:txBody>
      </p:sp>
      <p:sp>
        <p:nvSpPr>
          <p:cNvPr id="270341" name="Content Placeholder 26">
            <a:extLst>
              <a:ext uri="{FF2B5EF4-FFF2-40B4-BE49-F238E27FC236}">
                <a16:creationId xmlns:a16="http://schemas.microsoft.com/office/drawing/2014/main" id="{A6682EB3-CD3F-40F6-9167-11044B6304EF}"/>
              </a:ext>
            </a:extLst>
          </p:cNvPr>
          <p:cNvSpPr txBox="1">
            <a:spLocks/>
          </p:cNvSpPr>
          <p:nvPr/>
        </p:nvSpPr>
        <p:spPr bwMode="auto">
          <a:xfrm>
            <a:off x="657225" y="1444625"/>
            <a:ext cx="80724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600"/>
              </a:spcAft>
              <a:buClr>
                <a:srgbClr val="99AB21"/>
              </a:buClr>
            </a:pPr>
            <a:r>
              <a:rPr lang="en-US" altLang="en-US" sz="2600" b="0" i="1">
                <a:solidFill>
                  <a:schemeClr val="tx1"/>
                </a:solidFill>
              </a:rPr>
              <a:t>Through your opening words you must…</a:t>
            </a:r>
          </a:p>
        </p:txBody>
      </p:sp>
      <p:sp>
        <p:nvSpPr>
          <p:cNvPr id="14" name="TextBox 13">
            <a:extLst>
              <a:ext uri="{FF2B5EF4-FFF2-40B4-BE49-F238E27FC236}">
                <a16:creationId xmlns:a16="http://schemas.microsoft.com/office/drawing/2014/main" id="{8AA1BFC3-9712-4C71-AF48-713D3A1703B9}"/>
              </a:ext>
            </a:extLst>
          </p:cNvPr>
          <p:cNvSpPr txBox="1"/>
          <p:nvPr/>
        </p:nvSpPr>
        <p:spPr>
          <a:xfrm>
            <a:off x="8335963" y="3073400"/>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5" name="Teardrop 14">
            <a:extLst>
              <a:ext uri="{FF2B5EF4-FFF2-40B4-BE49-F238E27FC236}">
                <a16:creationId xmlns:a16="http://schemas.microsoft.com/office/drawing/2014/main" id="{6C825ABD-8170-49A3-BD89-4A982674F968}"/>
              </a:ext>
            </a:extLst>
          </p:cNvPr>
          <p:cNvSpPr/>
          <p:nvPr/>
        </p:nvSpPr>
        <p:spPr bwMode="auto">
          <a:xfrm rot="8100000">
            <a:off x="8058150" y="1357313"/>
            <a:ext cx="2055813" cy="2057400"/>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7" name="Teardrop 16">
            <a:extLst>
              <a:ext uri="{FF2B5EF4-FFF2-40B4-BE49-F238E27FC236}">
                <a16:creationId xmlns:a16="http://schemas.microsoft.com/office/drawing/2014/main" id="{7BEC13BB-95F6-496B-84EF-00F56300C41C}"/>
              </a:ext>
            </a:extLst>
          </p:cNvPr>
          <p:cNvSpPr/>
          <p:nvPr/>
        </p:nvSpPr>
        <p:spPr bwMode="auto">
          <a:xfrm rot="13500000" flipV="1">
            <a:off x="8058150" y="4229100"/>
            <a:ext cx="2055813" cy="2057400"/>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8" name="Teardrop 17">
            <a:extLst>
              <a:ext uri="{FF2B5EF4-FFF2-40B4-BE49-F238E27FC236}">
                <a16:creationId xmlns:a16="http://schemas.microsoft.com/office/drawing/2014/main" id="{63C5D89C-E7B1-4756-8564-54A5968E9531}"/>
              </a:ext>
            </a:extLst>
          </p:cNvPr>
          <p:cNvSpPr/>
          <p:nvPr/>
        </p:nvSpPr>
        <p:spPr bwMode="auto">
          <a:xfrm rot="13500000">
            <a:off x="9511507" y="2783681"/>
            <a:ext cx="2057400" cy="2055813"/>
          </a:xfrm>
          <a:prstGeom prst="teardrop">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19" name="Group 26">
            <a:extLst>
              <a:ext uri="{FF2B5EF4-FFF2-40B4-BE49-F238E27FC236}">
                <a16:creationId xmlns:a16="http://schemas.microsoft.com/office/drawing/2014/main" id="{A5662D3C-B829-4FB4-8A62-DD7A66492292}"/>
              </a:ext>
            </a:extLst>
          </p:cNvPr>
          <p:cNvGrpSpPr>
            <a:grpSpLocks/>
          </p:cNvGrpSpPr>
          <p:nvPr/>
        </p:nvGrpSpPr>
        <p:grpSpPr bwMode="auto">
          <a:xfrm>
            <a:off x="6604304" y="2112055"/>
            <a:ext cx="3130405" cy="2728476"/>
            <a:chOff x="1821414" y="2087309"/>
            <a:chExt cx="3131383" cy="2727224"/>
          </a:xfrm>
          <a:solidFill>
            <a:srgbClr val="009383"/>
          </a:solidFill>
        </p:grpSpPr>
        <p:sp>
          <p:nvSpPr>
            <p:cNvPr id="21" name="Teardrop 20">
              <a:extLst>
                <a:ext uri="{FF2B5EF4-FFF2-40B4-BE49-F238E27FC236}">
                  <a16:creationId xmlns:a16="http://schemas.microsoft.com/office/drawing/2014/main" id="{5DD7BBDF-09C7-405F-849C-C64392EADDDB}"/>
                </a:ext>
              </a:extLst>
            </p:cNvPr>
            <p:cNvSpPr/>
            <p:nvPr/>
          </p:nvSpPr>
          <p:spPr>
            <a:xfrm rot="2700000">
              <a:off x="1821414"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23" name="TextBox 23">
              <a:extLst>
                <a:ext uri="{FF2B5EF4-FFF2-40B4-BE49-F238E27FC236}">
                  <a16:creationId xmlns:a16="http://schemas.microsoft.com/office/drawing/2014/main" id="{74071742-389E-4A9D-B699-E6E2CA31870B}"/>
                </a:ext>
              </a:extLst>
            </p:cNvPr>
            <p:cNvSpPr txBox="1">
              <a:spLocks noChangeArrowheads="1"/>
            </p:cNvSpPr>
            <p:nvPr/>
          </p:nvSpPr>
          <p:spPr bwMode="auto">
            <a:xfrm>
              <a:off x="3635999" y="2087309"/>
              <a:ext cx="1316798" cy="553744"/>
            </a:xfrm>
            <a:prstGeom prst="rect">
              <a:avLst/>
            </a:prstGeom>
            <a:solidFill>
              <a:srgbClr val="F26522"/>
            </a:solid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Excite</a:t>
              </a:r>
            </a:p>
          </p:txBody>
        </p:sp>
      </p:grpSp>
      <p:sp>
        <p:nvSpPr>
          <p:cNvPr id="25" name="TextBox 24">
            <a:extLst>
              <a:ext uri="{FF2B5EF4-FFF2-40B4-BE49-F238E27FC236}">
                <a16:creationId xmlns:a16="http://schemas.microsoft.com/office/drawing/2014/main" id="{7EDC3C88-65FB-43B9-AF61-148FE392492B}"/>
              </a:ext>
            </a:extLst>
          </p:cNvPr>
          <p:cNvSpPr txBox="1"/>
          <p:nvPr/>
        </p:nvSpPr>
        <p:spPr>
          <a:xfrm>
            <a:off x="11596688" y="2689225"/>
            <a:ext cx="390525" cy="830263"/>
          </a:xfrm>
          <a:prstGeom prst="rect">
            <a:avLst/>
          </a:prstGeom>
          <a:noFill/>
        </p:spPr>
        <p:txBody>
          <a:bodyPr wrap="none">
            <a:spAutoFit/>
          </a:bodyPr>
          <a:lstStyle/>
          <a:p>
            <a:pPr>
              <a:defRPr/>
            </a:pPr>
            <a:r>
              <a:rPr lang="en-US" sz="4800" dirty="0">
                <a:solidFill>
                  <a:schemeClr val="bg1">
                    <a:lumMod val="95000"/>
                  </a:schemeClr>
                </a:solidFill>
                <a:latin typeface="Arial Black" pitchFamily="34" charset="0"/>
                <a:cs typeface="+mn-cs"/>
              </a:rPr>
              <a:t>-</a:t>
            </a:r>
          </a:p>
        </p:txBody>
      </p:sp>
      <p:sp>
        <p:nvSpPr>
          <p:cNvPr id="31" name="TextBox 30">
            <a:extLst>
              <a:ext uri="{FF2B5EF4-FFF2-40B4-BE49-F238E27FC236}">
                <a16:creationId xmlns:a16="http://schemas.microsoft.com/office/drawing/2014/main" id="{5FA9A4AE-2519-4730-8C99-40DD430F890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3">
            <a:extLst>
              <a:ext uri="{FF2B5EF4-FFF2-40B4-BE49-F238E27FC236}">
                <a16:creationId xmlns:a16="http://schemas.microsoft.com/office/drawing/2014/main" id="{B8356D1D-D53E-4E95-B5BF-314DD584FA57}"/>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7021D4F-153E-4332-985C-6E800FFD0C38}" type="slidenum">
              <a:rPr lang="en-US" altLang="en-US" sz="800" b="0">
                <a:solidFill>
                  <a:schemeClr val="bg1">
                    <a:lumMod val="50000"/>
                  </a:schemeClr>
                </a:solidFill>
              </a:rPr>
              <a:pPr>
                <a:spcBef>
                  <a:spcPct val="0"/>
                </a:spcBef>
                <a:buFontTx/>
                <a:buNone/>
                <a:defRPr/>
              </a:pPr>
              <a:t>74</a:t>
            </a:fld>
            <a:endParaRPr lang="en-US" altLang="en-US" sz="800" b="0">
              <a:solidFill>
                <a:schemeClr val="bg1">
                  <a:lumMod val="50000"/>
                </a:schemeClr>
              </a:solidFill>
            </a:endParaRPr>
          </a:p>
        </p:txBody>
      </p:sp>
      <p:sp>
        <p:nvSpPr>
          <p:cNvPr id="272387" name="Title 1">
            <a:extLst>
              <a:ext uri="{FF2B5EF4-FFF2-40B4-BE49-F238E27FC236}">
                <a16:creationId xmlns:a16="http://schemas.microsoft.com/office/drawing/2014/main" id="{2CF2C7C5-567B-4189-AEA6-802920EBE29E}"/>
              </a:ext>
            </a:extLst>
          </p:cNvPr>
          <p:cNvSpPr>
            <a:spLocks noGrp="1" noChangeArrowheads="1"/>
          </p:cNvSpPr>
          <p:nvPr>
            <p:ph type="title"/>
          </p:nvPr>
        </p:nvSpPr>
        <p:spPr>
          <a:xfrm>
            <a:off x="657225" y="522288"/>
            <a:ext cx="9883775" cy="690562"/>
          </a:xfrm>
        </p:spPr>
        <p:txBody>
          <a:bodyPr/>
          <a:lstStyle/>
          <a:p>
            <a:r>
              <a:rPr lang="en-US" altLang="en-US" sz="3600"/>
              <a:t>D3. Set the Stage With Your Opening Words</a:t>
            </a:r>
          </a:p>
        </p:txBody>
      </p:sp>
      <p:sp>
        <p:nvSpPr>
          <p:cNvPr id="6" name="Content Placeholder 26">
            <a:extLst>
              <a:ext uri="{FF2B5EF4-FFF2-40B4-BE49-F238E27FC236}">
                <a16:creationId xmlns:a16="http://schemas.microsoft.com/office/drawing/2014/main" id="{7D164C2E-6018-42FD-A9CC-14A41AD526C6}"/>
              </a:ext>
            </a:extLst>
          </p:cNvPr>
          <p:cNvSpPr txBox="1">
            <a:spLocks/>
          </p:cNvSpPr>
          <p:nvPr/>
        </p:nvSpPr>
        <p:spPr>
          <a:xfrm>
            <a:off x="657225" y="2055813"/>
            <a:ext cx="5157788" cy="4070350"/>
          </a:xfrm>
          <a:prstGeom prst="rect">
            <a:avLst/>
          </a:prstGeom>
        </p:spPr>
        <p:txBody>
          <a:bodyPr>
            <a:normAutofit/>
          </a:bodyPr>
          <a:lstStyle/>
          <a:p>
            <a:pPr marL="342900" indent="-342900" defTabSz="457200" eaLnBrk="1" fontAlgn="auto" hangingPunct="1">
              <a:spcBef>
                <a:spcPct val="20000"/>
              </a:spcBef>
              <a:spcAft>
                <a:spcPts val="600"/>
              </a:spcAft>
              <a:buClr>
                <a:srgbClr val="009383"/>
              </a:buClr>
              <a:buFont typeface="Arial"/>
              <a:buChar char="•"/>
              <a:defRPr/>
            </a:pPr>
            <a:r>
              <a:rPr lang="en-US" sz="2400" cap="all" dirty="0">
                <a:solidFill>
                  <a:srgbClr val="009383"/>
                </a:solidFill>
              </a:rPr>
              <a:t>EMPOWER </a:t>
            </a:r>
            <a:r>
              <a:rPr lang="en-US" sz="2400" b="0" dirty="0">
                <a:solidFill>
                  <a:schemeClr val="tx1"/>
                </a:solidFill>
              </a:rPr>
              <a:t>participants by discussing the </a:t>
            </a:r>
            <a:r>
              <a:rPr lang="en-US" sz="2400" dirty="0">
                <a:solidFill>
                  <a:srgbClr val="009383"/>
                </a:solidFill>
              </a:rPr>
              <a:t>important</a:t>
            </a:r>
            <a:r>
              <a:rPr lang="en-US" sz="2400" b="0" dirty="0">
                <a:solidFill>
                  <a:srgbClr val="009383"/>
                </a:solidFill>
              </a:rPr>
              <a:t> </a:t>
            </a:r>
            <a:r>
              <a:rPr lang="en-US" sz="2400" dirty="0">
                <a:solidFill>
                  <a:srgbClr val="009383"/>
                </a:solidFill>
              </a:rPr>
              <a:t>role</a:t>
            </a:r>
            <a:r>
              <a:rPr lang="en-US" sz="2400" b="0" dirty="0">
                <a:solidFill>
                  <a:srgbClr val="009383"/>
                </a:solidFill>
              </a:rPr>
              <a:t> </a:t>
            </a:r>
            <a:r>
              <a:rPr lang="en-US" sz="2400" b="0" dirty="0">
                <a:solidFill>
                  <a:schemeClr val="tx1"/>
                </a:solidFill>
              </a:rPr>
              <a:t>they play in the process.</a:t>
            </a:r>
          </a:p>
          <a:p>
            <a:pPr marL="342900" defTabSz="457200" eaLnBrk="1" fontAlgn="auto" hangingPunct="1">
              <a:spcBef>
                <a:spcPct val="20000"/>
              </a:spcBef>
              <a:spcAft>
                <a:spcPts val="600"/>
              </a:spcAft>
              <a:buClr>
                <a:srgbClr val="99AB21"/>
              </a:buClr>
              <a:defRPr/>
            </a:pPr>
            <a:r>
              <a:rPr lang="en-US" sz="2400" b="0" dirty="0">
                <a:solidFill>
                  <a:schemeClr val="tx1"/>
                </a:solidFill>
              </a:rPr>
              <a:t>Why they were selected? What authority have they been given?</a:t>
            </a:r>
          </a:p>
        </p:txBody>
      </p:sp>
      <p:sp>
        <p:nvSpPr>
          <p:cNvPr id="272389" name="Content Placeholder 26">
            <a:extLst>
              <a:ext uri="{FF2B5EF4-FFF2-40B4-BE49-F238E27FC236}">
                <a16:creationId xmlns:a16="http://schemas.microsoft.com/office/drawing/2014/main" id="{6CF7ADA9-98BA-47C9-A8D3-A8DB0C1D3522}"/>
              </a:ext>
            </a:extLst>
          </p:cNvPr>
          <p:cNvSpPr txBox="1">
            <a:spLocks/>
          </p:cNvSpPr>
          <p:nvPr/>
        </p:nvSpPr>
        <p:spPr bwMode="auto">
          <a:xfrm>
            <a:off x="657225" y="1444625"/>
            <a:ext cx="80724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600"/>
              </a:spcAft>
              <a:buClr>
                <a:srgbClr val="99AB21"/>
              </a:buClr>
            </a:pPr>
            <a:r>
              <a:rPr lang="en-US" altLang="en-US" sz="2600" b="0" i="1">
                <a:solidFill>
                  <a:schemeClr val="tx1"/>
                </a:solidFill>
              </a:rPr>
              <a:t>Through your opening words you must…</a:t>
            </a:r>
          </a:p>
        </p:txBody>
      </p:sp>
      <p:sp>
        <p:nvSpPr>
          <p:cNvPr id="14" name="TextBox 13">
            <a:extLst>
              <a:ext uri="{FF2B5EF4-FFF2-40B4-BE49-F238E27FC236}">
                <a16:creationId xmlns:a16="http://schemas.microsoft.com/office/drawing/2014/main" id="{A547F549-0414-4CEB-AE03-FFDA11732B71}"/>
              </a:ext>
            </a:extLst>
          </p:cNvPr>
          <p:cNvSpPr txBox="1"/>
          <p:nvPr/>
        </p:nvSpPr>
        <p:spPr>
          <a:xfrm>
            <a:off x="8335963" y="3073400"/>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5" name="Teardrop 14">
            <a:extLst>
              <a:ext uri="{FF2B5EF4-FFF2-40B4-BE49-F238E27FC236}">
                <a16:creationId xmlns:a16="http://schemas.microsoft.com/office/drawing/2014/main" id="{DB456682-719F-4700-9BF8-320508570F34}"/>
              </a:ext>
            </a:extLst>
          </p:cNvPr>
          <p:cNvSpPr/>
          <p:nvPr/>
        </p:nvSpPr>
        <p:spPr bwMode="auto">
          <a:xfrm rot="8100000">
            <a:off x="8058150" y="1357313"/>
            <a:ext cx="2055813" cy="2057400"/>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7" name="Teardrop 16">
            <a:extLst>
              <a:ext uri="{FF2B5EF4-FFF2-40B4-BE49-F238E27FC236}">
                <a16:creationId xmlns:a16="http://schemas.microsoft.com/office/drawing/2014/main" id="{13E841C8-AA5C-41FC-B03F-80EFC1342E3D}"/>
              </a:ext>
            </a:extLst>
          </p:cNvPr>
          <p:cNvSpPr/>
          <p:nvPr/>
        </p:nvSpPr>
        <p:spPr bwMode="auto">
          <a:xfrm rot="13500000" flipV="1">
            <a:off x="8058150" y="4229100"/>
            <a:ext cx="2055813" cy="2057400"/>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8" name="Teardrop 17">
            <a:extLst>
              <a:ext uri="{FF2B5EF4-FFF2-40B4-BE49-F238E27FC236}">
                <a16:creationId xmlns:a16="http://schemas.microsoft.com/office/drawing/2014/main" id="{EEC19ACE-490F-49AE-AB3F-B7115C730FEE}"/>
              </a:ext>
            </a:extLst>
          </p:cNvPr>
          <p:cNvSpPr/>
          <p:nvPr/>
        </p:nvSpPr>
        <p:spPr bwMode="auto">
          <a:xfrm rot="13500000">
            <a:off x="9511507" y="2783681"/>
            <a:ext cx="2057400" cy="2055813"/>
          </a:xfrm>
          <a:prstGeom prst="teardrop">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19" name="Group 26">
            <a:extLst>
              <a:ext uri="{FF2B5EF4-FFF2-40B4-BE49-F238E27FC236}">
                <a16:creationId xmlns:a16="http://schemas.microsoft.com/office/drawing/2014/main" id="{12EB2FE7-2658-4D9B-AF48-9DE732F86911}"/>
              </a:ext>
            </a:extLst>
          </p:cNvPr>
          <p:cNvGrpSpPr>
            <a:grpSpLocks/>
          </p:cNvGrpSpPr>
          <p:nvPr/>
        </p:nvGrpSpPr>
        <p:grpSpPr bwMode="auto">
          <a:xfrm>
            <a:off x="6604304" y="2783131"/>
            <a:ext cx="4808992" cy="2057400"/>
            <a:chOff x="1821414" y="2758077"/>
            <a:chExt cx="4810494" cy="2056456"/>
          </a:xfrm>
          <a:solidFill>
            <a:srgbClr val="009383"/>
          </a:solidFill>
        </p:grpSpPr>
        <p:sp>
          <p:nvSpPr>
            <p:cNvPr id="21" name="Teardrop 20">
              <a:extLst>
                <a:ext uri="{FF2B5EF4-FFF2-40B4-BE49-F238E27FC236}">
                  <a16:creationId xmlns:a16="http://schemas.microsoft.com/office/drawing/2014/main" id="{51233FCC-BBB8-4C1F-9C59-BE53B1A6B31F}"/>
                </a:ext>
              </a:extLst>
            </p:cNvPr>
            <p:cNvSpPr/>
            <p:nvPr/>
          </p:nvSpPr>
          <p:spPr>
            <a:xfrm rot="2700000">
              <a:off x="1821414"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23" name="TextBox 23">
              <a:extLst>
                <a:ext uri="{FF2B5EF4-FFF2-40B4-BE49-F238E27FC236}">
                  <a16:creationId xmlns:a16="http://schemas.microsoft.com/office/drawing/2014/main" id="{893AA23C-1918-4A04-9C4F-382FD229E3F4}"/>
                </a:ext>
              </a:extLst>
            </p:cNvPr>
            <p:cNvSpPr txBox="1">
              <a:spLocks noChangeArrowheads="1"/>
            </p:cNvSpPr>
            <p:nvPr/>
          </p:nvSpPr>
          <p:spPr bwMode="auto">
            <a:xfrm>
              <a:off x="4715399" y="3538453"/>
              <a:ext cx="1916509" cy="553744"/>
            </a:xfrm>
            <a:prstGeom prst="rect">
              <a:avLst/>
            </a:prstGeom>
            <a:solidFill>
              <a:srgbClr val="F1B434"/>
            </a:solid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Empower</a:t>
              </a:r>
            </a:p>
          </p:txBody>
        </p:sp>
      </p:grpSp>
      <p:sp>
        <p:nvSpPr>
          <p:cNvPr id="25" name="TextBox 24">
            <a:extLst>
              <a:ext uri="{FF2B5EF4-FFF2-40B4-BE49-F238E27FC236}">
                <a16:creationId xmlns:a16="http://schemas.microsoft.com/office/drawing/2014/main" id="{B8F978EE-5EF6-4292-B2C3-574EF6E8FC1A}"/>
              </a:ext>
            </a:extLst>
          </p:cNvPr>
          <p:cNvSpPr txBox="1"/>
          <p:nvPr/>
        </p:nvSpPr>
        <p:spPr>
          <a:xfrm>
            <a:off x="11685588" y="3254375"/>
            <a:ext cx="390525" cy="830263"/>
          </a:xfrm>
          <a:prstGeom prst="rect">
            <a:avLst/>
          </a:prstGeom>
          <a:noFill/>
        </p:spPr>
        <p:txBody>
          <a:bodyPr wrap="none">
            <a:spAutoFit/>
          </a:bodyPr>
          <a:lstStyle/>
          <a:p>
            <a:pPr>
              <a:defRPr/>
            </a:pPr>
            <a:r>
              <a:rPr lang="en-US" sz="4800" dirty="0">
                <a:solidFill>
                  <a:schemeClr val="bg1">
                    <a:lumMod val="95000"/>
                  </a:schemeClr>
                </a:solidFill>
                <a:latin typeface="Arial Black" pitchFamily="34" charset="0"/>
                <a:cs typeface="+mn-cs"/>
              </a:rPr>
              <a:t>-</a:t>
            </a:r>
          </a:p>
        </p:txBody>
      </p:sp>
      <p:sp>
        <p:nvSpPr>
          <p:cNvPr id="20" name="TextBox 19">
            <a:extLst>
              <a:ext uri="{FF2B5EF4-FFF2-40B4-BE49-F238E27FC236}">
                <a16:creationId xmlns:a16="http://schemas.microsoft.com/office/drawing/2014/main" id="{ED82639F-079D-431D-94BA-197CADECEC0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3">
            <a:extLst>
              <a:ext uri="{FF2B5EF4-FFF2-40B4-BE49-F238E27FC236}">
                <a16:creationId xmlns:a16="http://schemas.microsoft.com/office/drawing/2014/main" id="{6CE3B050-3D26-4EF7-876A-2F9C8A5B6645}"/>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BAA30BF-968C-4E6F-866C-AEA5D30BFEDA}" type="slidenum">
              <a:rPr lang="en-US" altLang="en-US" sz="800" b="0">
                <a:solidFill>
                  <a:schemeClr val="bg1">
                    <a:lumMod val="50000"/>
                  </a:schemeClr>
                </a:solidFill>
              </a:rPr>
              <a:pPr>
                <a:spcBef>
                  <a:spcPct val="0"/>
                </a:spcBef>
                <a:buFontTx/>
                <a:buNone/>
                <a:defRPr/>
              </a:pPr>
              <a:t>75</a:t>
            </a:fld>
            <a:endParaRPr lang="en-US" altLang="en-US" sz="800" b="0">
              <a:solidFill>
                <a:schemeClr val="bg1">
                  <a:lumMod val="50000"/>
                </a:schemeClr>
              </a:solidFill>
            </a:endParaRPr>
          </a:p>
        </p:txBody>
      </p:sp>
      <p:sp>
        <p:nvSpPr>
          <p:cNvPr id="274435" name="Title 1">
            <a:extLst>
              <a:ext uri="{FF2B5EF4-FFF2-40B4-BE49-F238E27FC236}">
                <a16:creationId xmlns:a16="http://schemas.microsoft.com/office/drawing/2014/main" id="{DDFFF48A-358D-44A5-8D16-5798BC6318AE}"/>
              </a:ext>
            </a:extLst>
          </p:cNvPr>
          <p:cNvSpPr>
            <a:spLocks noGrp="1" noChangeArrowheads="1"/>
          </p:cNvSpPr>
          <p:nvPr>
            <p:ph type="title"/>
          </p:nvPr>
        </p:nvSpPr>
        <p:spPr>
          <a:xfrm>
            <a:off x="657225" y="522288"/>
            <a:ext cx="9705975" cy="690562"/>
          </a:xfrm>
        </p:spPr>
        <p:txBody>
          <a:bodyPr/>
          <a:lstStyle/>
          <a:p>
            <a:r>
              <a:rPr lang="en-US" altLang="en-US" sz="3600"/>
              <a:t>D3. Set the Stage With Your Opening Words</a:t>
            </a:r>
          </a:p>
        </p:txBody>
      </p:sp>
      <p:sp>
        <p:nvSpPr>
          <p:cNvPr id="6" name="Content Placeholder 26">
            <a:extLst>
              <a:ext uri="{FF2B5EF4-FFF2-40B4-BE49-F238E27FC236}">
                <a16:creationId xmlns:a16="http://schemas.microsoft.com/office/drawing/2014/main" id="{184DF870-B10C-41E2-92C9-746FBE5E39F3}"/>
              </a:ext>
            </a:extLst>
          </p:cNvPr>
          <p:cNvSpPr txBox="1">
            <a:spLocks/>
          </p:cNvSpPr>
          <p:nvPr/>
        </p:nvSpPr>
        <p:spPr>
          <a:xfrm>
            <a:off x="657225" y="2055813"/>
            <a:ext cx="5157788" cy="4070350"/>
          </a:xfrm>
          <a:prstGeom prst="rect">
            <a:avLst/>
          </a:prstGeom>
        </p:spPr>
        <p:txBody>
          <a:bodyPr>
            <a:normAutofit/>
          </a:bodyPr>
          <a:lstStyle/>
          <a:p>
            <a:pPr marL="342900" indent="-342900" defTabSz="457200" eaLnBrk="1" fontAlgn="auto" hangingPunct="1">
              <a:spcBef>
                <a:spcPct val="20000"/>
              </a:spcBef>
              <a:spcAft>
                <a:spcPts val="600"/>
              </a:spcAft>
              <a:buClr>
                <a:srgbClr val="009383"/>
              </a:buClr>
              <a:buFont typeface="Arial"/>
              <a:buChar char="•"/>
              <a:defRPr/>
            </a:pPr>
            <a:r>
              <a:rPr lang="en-US" sz="2400" cap="all" dirty="0">
                <a:solidFill>
                  <a:srgbClr val="009383"/>
                </a:solidFill>
              </a:rPr>
              <a:t>INVOLVE</a:t>
            </a:r>
            <a:r>
              <a:rPr lang="en-US" sz="2400" b="0" cap="all" dirty="0">
                <a:solidFill>
                  <a:schemeClr val="tx1"/>
                </a:solidFill>
              </a:rPr>
              <a:t> </a:t>
            </a:r>
            <a:r>
              <a:rPr lang="en-US" altLang="en-US" sz="2400" b="0" dirty="0">
                <a:solidFill>
                  <a:schemeClr val="tx1"/>
                </a:solidFill>
              </a:rPr>
              <a:t>participants through </a:t>
            </a:r>
            <a:r>
              <a:rPr lang="en-US" altLang="en-US" sz="2400" dirty="0">
                <a:solidFill>
                  <a:srgbClr val="009383"/>
                </a:solidFill>
              </a:rPr>
              <a:t>key topics </a:t>
            </a:r>
            <a:r>
              <a:rPr lang="en-US" altLang="en-US" sz="2400" b="0" dirty="0">
                <a:solidFill>
                  <a:schemeClr val="tx1"/>
                </a:solidFill>
              </a:rPr>
              <a:t>and participation. Have them speak as early as possible.</a:t>
            </a:r>
            <a:endParaRPr lang="en-US" sz="2400" b="0" dirty="0">
              <a:solidFill>
                <a:schemeClr val="tx1"/>
              </a:solidFill>
            </a:endParaRPr>
          </a:p>
        </p:txBody>
      </p:sp>
      <p:sp>
        <p:nvSpPr>
          <p:cNvPr id="274437" name="Content Placeholder 26">
            <a:extLst>
              <a:ext uri="{FF2B5EF4-FFF2-40B4-BE49-F238E27FC236}">
                <a16:creationId xmlns:a16="http://schemas.microsoft.com/office/drawing/2014/main" id="{88F72499-8823-4306-8921-F2D13BDB07E9}"/>
              </a:ext>
            </a:extLst>
          </p:cNvPr>
          <p:cNvSpPr txBox="1">
            <a:spLocks/>
          </p:cNvSpPr>
          <p:nvPr/>
        </p:nvSpPr>
        <p:spPr bwMode="auto">
          <a:xfrm>
            <a:off x="657225" y="1444625"/>
            <a:ext cx="80724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600"/>
              </a:spcAft>
              <a:buClr>
                <a:srgbClr val="99AB21"/>
              </a:buClr>
            </a:pPr>
            <a:r>
              <a:rPr lang="en-US" altLang="en-US" sz="2600" b="0" i="1">
                <a:solidFill>
                  <a:schemeClr val="tx1"/>
                </a:solidFill>
              </a:rPr>
              <a:t>Through your opening words you must…</a:t>
            </a:r>
          </a:p>
        </p:txBody>
      </p:sp>
      <p:sp>
        <p:nvSpPr>
          <p:cNvPr id="14" name="TextBox 13">
            <a:extLst>
              <a:ext uri="{FF2B5EF4-FFF2-40B4-BE49-F238E27FC236}">
                <a16:creationId xmlns:a16="http://schemas.microsoft.com/office/drawing/2014/main" id="{4B87FEE0-2B95-47D8-9B41-48CAB875B5CC}"/>
              </a:ext>
            </a:extLst>
          </p:cNvPr>
          <p:cNvSpPr txBox="1"/>
          <p:nvPr/>
        </p:nvSpPr>
        <p:spPr>
          <a:xfrm>
            <a:off x="8335963" y="3073400"/>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5" name="Teardrop 14">
            <a:extLst>
              <a:ext uri="{FF2B5EF4-FFF2-40B4-BE49-F238E27FC236}">
                <a16:creationId xmlns:a16="http://schemas.microsoft.com/office/drawing/2014/main" id="{DD8A7997-5FAE-427B-933A-71035FB5808E}"/>
              </a:ext>
            </a:extLst>
          </p:cNvPr>
          <p:cNvSpPr/>
          <p:nvPr/>
        </p:nvSpPr>
        <p:spPr bwMode="auto">
          <a:xfrm rot="8100000">
            <a:off x="8058150" y="1357313"/>
            <a:ext cx="2055813" cy="2057400"/>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7" name="Teardrop 16">
            <a:extLst>
              <a:ext uri="{FF2B5EF4-FFF2-40B4-BE49-F238E27FC236}">
                <a16:creationId xmlns:a16="http://schemas.microsoft.com/office/drawing/2014/main" id="{13C074FF-A5B6-4231-86E4-FC1F6C1F857F}"/>
              </a:ext>
            </a:extLst>
          </p:cNvPr>
          <p:cNvSpPr/>
          <p:nvPr/>
        </p:nvSpPr>
        <p:spPr bwMode="auto">
          <a:xfrm rot="13500000" flipV="1">
            <a:off x="8058150" y="4229100"/>
            <a:ext cx="2055813" cy="2057400"/>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8" name="Teardrop 17">
            <a:extLst>
              <a:ext uri="{FF2B5EF4-FFF2-40B4-BE49-F238E27FC236}">
                <a16:creationId xmlns:a16="http://schemas.microsoft.com/office/drawing/2014/main" id="{1C6D1A5E-3C5D-4033-A2B2-7291E2CEADA9}"/>
              </a:ext>
            </a:extLst>
          </p:cNvPr>
          <p:cNvSpPr/>
          <p:nvPr/>
        </p:nvSpPr>
        <p:spPr bwMode="auto">
          <a:xfrm rot="13500000">
            <a:off x="9511507" y="2783681"/>
            <a:ext cx="2057400" cy="2055813"/>
          </a:xfrm>
          <a:prstGeom prst="teardrop">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19" name="Group 26">
            <a:extLst>
              <a:ext uri="{FF2B5EF4-FFF2-40B4-BE49-F238E27FC236}">
                <a16:creationId xmlns:a16="http://schemas.microsoft.com/office/drawing/2014/main" id="{EB6EAA3D-3C65-49CD-9F6E-639F55CBABFA}"/>
              </a:ext>
            </a:extLst>
          </p:cNvPr>
          <p:cNvGrpSpPr>
            <a:grpSpLocks/>
          </p:cNvGrpSpPr>
          <p:nvPr/>
        </p:nvGrpSpPr>
        <p:grpSpPr bwMode="auto">
          <a:xfrm>
            <a:off x="6604304" y="2783131"/>
            <a:ext cx="3237321" cy="2751164"/>
            <a:chOff x="1821414" y="2758077"/>
            <a:chExt cx="3238332" cy="2749902"/>
          </a:xfrm>
          <a:solidFill>
            <a:srgbClr val="009383"/>
          </a:solidFill>
        </p:grpSpPr>
        <p:sp>
          <p:nvSpPr>
            <p:cNvPr id="21" name="Teardrop 20">
              <a:extLst>
                <a:ext uri="{FF2B5EF4-FFF2-40B4-BE49-F238E27FC236}">
                  <a16:creationId xmlns:a16="http://schemas.microsoft.com/office/drawing/2014/main" id="{2B6F962E-2E40-4F20-A70B-ACF8636CBF5C}"/>
                </a:ext>
              </a:extLst>
            </p:cNvPr>
            <p:cNvSpPr/>
            <p:nvPr/>
          </p:nvSpPr>
          <p:spPr>
            <a:xfrm rot="2700000">
              <a:off x="1821414"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23" name="TextBox 23">
              <a:extLst>
                <a:ext uri="{FF2B5EF4-FFF2-40B4-BE49-F238E27FC236}">
                  <a16:creationId xmlns:a16="http://schemas.microsoft.com/office/drawing/2014/main" id="{A186B163-A15B-4CFF-81CD-BCDD2E1494D8}"/>
                </a:ext>
              </a:extLst>
            </p:cNvPr>
            <p:cNvSpPr txBox="1">
              <a:spLocks noChangeArrowheads="1"/>
            </p:cNvSpPr>
            <p:nvPr/>
          </p:nvSpPr>
          <p:spPr bwMode="auto">
            <a:xfrm>
              <a:off x="3548924" y="4954235"/>
              <a:ext cx="1510822" cy="553744"/>
            </a:xfrm>
            <a:prstGeom prst="rect">
              <a:avLst/>
            </a:prstGeom>
            <a:solidFill>
              <a:srgbClr val="00467F"/>
            </a:solid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Involve</a:t>
              </a:r>
            </a:p>
          </p:txBody>
        </p:sp>
      </p:grpSp>
      <p:sp>
        <p:nvSpPr>
          <p:cNvPr id="25" name="TextBox 24">
            <a:extLst>
              <a:ext uri="{FF2B5EF4-FFF2-40B4-BE49-F238E27FC236}">
                <a16:creationId xmlns:a16="http://schemas.microsoft.com/office/drawing/2014/main" id="{FA629213-8A9F-476F-B54D-5F4AE26D8161}"/>
              </a:ext>
            </a:extLst>
          </p:cNvPr>
          <p:cNvSpPr txBox="1"/>
          <p:nvPr/>
        </p:nvSpPr>
        <p:spPr>
          <a:xfrm>
            <a:off x="11685588" y="1971675"/>
            <a:ext cx="390525" cy="830263"/>
          </a:xfrm>
          <a:prstGeom prst="rect">
            <a:avLst/>
          </a:prstGeom>
          <a:noFill/>
        </p:spPr>
        <p:txBody>
          <a:bodyPr wrap="none">
            <a:spAutoFit/>
          </a:bodyPr>
          <a:lstStyle/>
          <a:p>
            <a:pPr>
              <a:defRPr/>
            </a:pPr>
            <a:r>
              <a:rPr lang="en-US" sz="4800" dirty="0">
                <a:solidFill>
                  <a:schemeClr val="bg1">
                    <a:lumMod val="95000"/>
                  </a:schemeClr>
                </a:solidFill>
                <a:latin typeface="Arial Black" pitchFamily="34" charset="0"/>
                <a:cs typeface="+mn-cs"/>
              </a:rPr>
              <a:t>-</a:t>
            </a:r>
          </a:p>
        </p:txBody>
      </p:sp>
      <p:sp>
        <p:nvSpPr>
          <p:cNvPr id="20" name="TextBox 19">
            <a:extLst>
              <a:ext uri="{FF2B5EF4-FFF2-40B4-BE49-F238E27FC236}">
                <a16:creationId xmlns:a16="http://schemas.microsoft.com/office/drawing/2014/main" id="{FFE52714-381C-4A83-8362-F161CC88D78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Slide Number Placeholder 3">
            <a:extLst>
              <a:ext uri="{FF2B5EF4-FFF2-40B4-BE49-F238E27FC236}">
                <a16:creationId xmlns:a16="http://schemas.microsoft.com/office/drawing/2014/main" id="{15999FF3-F50B-4630-B268-BBC941FA05D4}"/>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7B2C52F6-C578-460F-A421-709EBB051993}" type="slidenum">
              <a:rPr lang="en-US" altLang="en-US" sz="800" b="0">
                <a:solidFill>
                  <a:schemeClr val="bg1">
                    <a:lumMod val="50000"/>
                  </a:schemeClr>
                </a:solidFill>
              </a:rPr>
              <a:pPr>
                <a:spcBef>
                  <a:spcPct val="0"/>
                </a:spcBef>
                <a:buFontTx/>
                <a:buNone/>
                <a:defRPr/>
              </a:pPr>
              <a:t>76</a:t>
            </a:fld>
            <a:endParaRPr lang="en-US" altLang="en-US" sz="800" b="0">
              <a:solidFill>
                <a:schemeClr val="bg1">
                  <a:lumMod val="50000"/>
                </a:schemeClr>
              </a:solidFill>
            </a:endParaRPr>
          </a:p>
        </p:txBody>
      </p:sp>
      <p:sp>
        <p:nvSpPr>
          <p:cNvPr id="276483" name="Title 1">
            <a:extLst>
              <a:ext uri="{FF2B5EF4-FFF2-40B4-BE49-F238E27FC236}">
                <a16:creationId xmlns:a16="http://schemas.microsoft.com/office/drawing/2014/main" id="{4FFF210C-6641-4498-AC2C-33FB3C5B2BA8}"/>
              </a:ext>
            </a:extLst>
          </p:cNvPr>
          <p:cNvSpPr>
            <a:spLocks noGrp="1" noChangeArrowheads="1"/>
          </p:cNvSpPr>
          <p:nvPr>
            <p:ph type="title"/>
          </p:nvPr>
        </p:nvSpPr>
        <p:spPr>
          <a:xfrm>
            <a:off x="657225" y="522288"/>
            <a:ext cx="9705975" cy="690562"/>
          </a:xfrm>
        </p:spPr>
        <p:txBody>
          <a:bodyPr/>
          <a:lstStyle/>
          <a:p>
            <a:r>
              <a:rPr lang="en-US" altLang="en-US" sz="3600"/>
              <a:t>D3. Set the Stage With Your Opening Words</a:t>
            </a:r>
          </a:p>
        </p:txBody>
      </p:sp>
      <p:sp>
        <p:nvSpPr>
          <p:cNvPr id="6" name="Content Placeholder 26">
            <a:extLst>
              <a:ext uri="{FF2B5EF4-FFF2-40B4-BE49-F238E27FC236}">
                <a16:creationId xmlns:a16="http://schemas.microsoft.com/office/drawing/2014/main" id="{694199D8-8215-4875-8FBF-7CF236E54FFA}"/>
              </a:ext>
            </a:extLst>
          </p:cNvPr>
          <p:cNvSpPr txBox="1">
            <a:spLocks noChangeArrowheads="1"/>
          </p:cNvSpPr>
          <p:nvPr/>
        </p:nvSpPr>
        <p:spPr bwMode="auto">
          <a:xfrm>
            <a:off x="657225" y="2055813"/>
            <a:ext cx="5157788"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sz="3800" b="1">
                <a:solidFill>
                  <a:srgbClr val="104A73"/>
                </a:solidFill>
                <a:latin typeface="Arial" panose="020B0604020202020204" pitchFamily="34" charset="0"/>
                <a:cs typeface="Arial" panose="020B0604020202020204" pitchFamily="34" charset="0"/>
              </a:defRPr>
            </a:lvl1pPr>
            <a:lvl2pPr marL="742950" indent="-285750" defTabSz="457200">
              <a:defRPr sz="3800" b="1">
                <a:solidFill>
                  <a:srgbClr val="104A73"/>
                </a:solidFill>
                <a:latin typeface="Arial" panose="020B0604020202020204" pitchFamily="34" charset="0"/>
                <a:cs typeface="Arial" panose="020B0604020202020204" pitchFamily="34" charset="0"/>
              </a:defRPr>
            </a:lvl2pPr>
            <a:lvl3pPr marL="1143000" indent="-228600" defTabSz="457200">
              <a:defRPr sz="3800" b="1">
                <a:solidFill>
                  <a:srgbClr val="104A73"/>
                </a:solidFill>
                <a:latin typeface="Arial" panose="020B0604020202020204" pitchFamily="34" charset="0"/>
                <a:cs typeface="Arial" panose="020B0604020202020204" pitchFamily="34" charset="0"/>
              </a:defRPr>
            </a:lvl3pPr>
            <a:lvl4pPr marL="1600200" indent="-228600" defTabSz="457200">
              <a:defRPr sz="3800" b="1">
                <a:solidFill>
                  <a:srgbClr val="104A73"/>
                </a:solidFill>
                <a:latin typeface="Arial" panose="020B0604020202020204" pitchFamily="34" charset="0"/>
                <a:cs typeface="Arial" panose="020B0604020202020204" pitchFamily="34" charset="0"/>
              </a:defRPr>
            </a:lvl4pPr>
            <a:lvl5pPr marL="2057400" indent="-228600" defTabSz="457200">
              <a:defRPr sz="3800" b="1">
                <a:solidFill>
                  <a:srgbClr val="104A73"/>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spcBef>
                <a:spcPct val="20000"/>
              </a:spcBef>
              <a:spcAft>
                <a:spcPts val="600"/>
              </a:spcAft>
              <a:buClr>
                <a:srgbClr val="009383"/>
              </a:buClr>
              <a:buFont typeface="Arial" panose="020B0604020202020204" pitchFamily="34" charset="0"/>
              <a:buChar char="•"/>
            </a:pPr>
            <a:r>
              <a:rPr lang="en-US" altLang="en-US" sz="2400" b="0">
                <a:solidFill>
                  <a:schemeClr val="tx1"/>
                </a:solidFill>
              </a:rPr>
              <a:t>Which are we best at?</a:t>
            </a:r>
          </a:p>
          <a:p>
            <a:pPr eaLnBrk="1" hangingPunct="1">
              <a:spcBef>
                <a:spcPct val="20000"/>
              </a:spcBef>
              <a:spcAft>
                <a:spcPts val="600"/>
              </a:spcAft>
              <a:buClr>
                <a:srgbClr val="009383"/>
              </a:buClr>
              <a:buFont typeface="Arial" panose="020B0604020202020204" pitchFamily="34" charset="0"/>
              <a:buChar char="•"/>
            </a:pPr>
            <a:r>
              <a:rPr lang="en-US" altLang="en-US" sz="2400">
                <a:solidFill>
                  <a:srgbClr val="009383"/>
                </a:solidFill>
              </a:rPr>
              <a:t>Which are we worst at?</a:t>
            </a:r>
          </a:p>
          <a:p>
            <a:pPr eaLnBrk="1" hangingPunct="1">
              <a:spcBef>
                <a:spcPct val="20000"/>
              </a:spcBef>
              <a:spcAft>
                <a:spcPts val="600"/>
              </a:spcAft>
              <a:buClr>
                <a:srgbClr val="009383"/>
              </a:buClr>
              <a:buFont typeface="Arial" panose="020B0604020202020204" pitchFamily="34" charset="0"/>
              <a:buChar char="•"/>
            </a:pPr>
            <a:r>
              <a:rPr lang="en-US" altLang="en-US" sz="2400" b="0">
                <a:solidFill>
                  <a:schemeClr val="tx1"/>
                </a:solidFill>
              </a:rPr>
              <a:t>Let’s look at two examples.</a:t>
            </a:r>
          </a:p>
        </p:txBody>
      </p:sp>
      <p:sp>
        <p:nvSpPr>
          <p:cNvPr id="276485" name="Content Placeholder 26">
            <a:extLst>
              <a:ext uri="{FF2B5EF4-FFF2-40B4-BE49-F238E27FC236}">
                <a16:creationId xmlns:a16="http://schemas.microsoft.com/office/drawing/2014/main" id="{CA93EB7A-D0C6-4C85-BF2E-56C7E6A49A57}"/>
              </a:ext>
            </a:extLst>
          </p:cNvPr>
          <p:cNvSpPr txBox="1">
            <a:spLocks/>
          </p:cNvSpPr>
          <p:nvPr/>
        </p:nvSpPr>
        <p:spPr bwMode="auto">
          <a:xfrm>
            <a:off x="657225" y="1444625"/>
            <a:ext cx="80724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600"/>
              </a:spcAft>
              <a:buClr>
                <a:srgbClr val="99AB21"/>
              </a:buClr>
            </a:pPr>
            <a:r>
              <a:rPr lang="en-US" altLang="en-US" sz="2600" b="0">
                <a:solidFill>
                  <a:schemeClr val="tx1"/>
                </a:solidFill>
              </a:rPr>
              <a:t>Your Opening Words</a:t>
            </a:r>
          </a:p>
        </p:txBody>
      </p:sp>
      <p:sp>
        <p:nvSpPr>
          <p:cNvPr id="14" name="TextBox 13">
            <a:extLst>
              <a:ext uri="{FF2B5EF4-FFF2-40B4-BE49-F238E27FC236}">
                <a16:creationId xmlns:a16="http://schemas.microsoft.com/office/drawing/2014/main" id="{C09D99B6-93AE-441B-BF46-78BEF4880908}"/>
              </a:ext>
            </a:extLst>
          </p:cNvPr>
          <p:cNvSpPr txBox="1"/>
          <p:nvPr/>
        </p:nvSpPr>
        <p:spPr>
          <a:xfrm>
            <a:off x="8335963" y="3073400"/>
            <a:ext cx="390525" cy="831850"/>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15" name="Teardrop 14">
            <a:extLst>
              <a:ext uri="{FF2B5EF4-FFF2-40B4-BE49-F238E27FC236}">
                <a16:creationId xmlns:a16="http://schemas.microsoft.com/office/drawing/2014/main" id="{8865B833-95B5-435B-B778-B9480B181F2D}"/>
              </a:ext>
            </a:extLst>
          </p:cNvPr>
          <p:cNvSpPr/>
          <p:nvPr/>
        </p:nvSpPr>
        <p:spPr bwMode="auto">
          <a:xfrm rot="8100000">
            <a:off x="8058150" y="1357313"/>
            <a:ext cx="2055813" cy="2057400"/>
          </a:xfrm>
          <a:prstGeom prst="teardrop">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7" name="Teardrop 16">
            <a:extLst>
              <a:ext uri="{FF2B5EF4-FFF2-40B4-BE49-F238E27FC236}">
                <a16:creationId xmlns:a16="http://schemas.microsoft.com/office/drawing/2014/main" id="{D3E589BC-0933-49D8-ABE5-0346969F429D}"/>
              </a:ext>
            </a:extLst>
          </p:cNvPr>
          <p:cNvSpPr/>
          <p:nvPr/>
        </p:nvSpPr>
        <p:spPr bwMode="auto">
          <a:xfrm rot="13500000" flipV="1">
            <a:off x="8058150" y="4229100"/>
            <a:ext cx="2055813" cy="2057400"/>
          </a:xfrm>
          <a:prstGeom prst="teardrop">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8" name="Teardrop 17">
            <a:extLst>
              <a:ext uri="{FF2B5EF4-FFF2-40B4-BE49-F238E27FC236}">
                <a16:creationId xmlns:a16="http://schemas.microsoft.com/office/drawing/2014/main" id="{AF9060DB-C96B-497A-86A0-6CE5F0492E96}"/>
              </a:ext>
            </a:extLst>
          </p:cNvPr>
          <p:cNvSpPr/>
          <p:nvPr/>
        </p:nvSpPr>
        <p:spPr bwMode="auto">
          <a:xfrm rot="13500000">
            <a:off x="9511507" y="2783681"/>
            <a:ext cx="2057400" cy="2055813"/>
          </a:xfrm>
          <a:prstGeom prst="teardrop">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19" name="Group 26">
            <a:extLst>
              <a:ext uri="{FF2B5EF4-FFF2-40B4-BE49-F238E27FC236}">
                <a16:creationId xmlns:a16="http://schemas.microsoft.com/office/drawing/2014/main" id="{43F06A2C-5194-4D0F-AE98-5E6147A3235C}"/>
              </a:ext>
            </a:extLst>
          </p:cNvPr>
          <p:cNvGrpSpPr>
            <a:grpSpLocks/>
          </p:cNvGrpSpPr>
          <p:nvPr/>
        </p:nvGrpSpPr>
        <p:grpSpPr bwMode="auto">
          <a:xfrm>
            <a:off x="6604304" y="2783131"/>
            <a:ext cx="3237321" cy="2751164"/>
            <a:chOff x="1821414" y="2758077"/>
            <a:chExt cx="3238332" cy="2749902"/>
          </a:xfrm>
          <a:solidFill>
            <a:srgbClr val="009383"/>
          </a:solidFill>
        </p:grpSpPr>
        <p:sp>
          <p:nvSpPr>
            <p:cNvPr id="21" name="Teardrop 20">
              <a:extLst>
                <a:ext uri="{FF2B5EF4-FFF2-40B4-BE49-F238E27FC236}">
                  <a16:creationId xmlns:a16="http://schemas.microsoft.com/office/drawing/2014/main" id="{625318C7-0AF5-448C-8150-90C55F36530D}"/>
                </a:ext>
              </a:extLst>
            </p:cNvPr>
            <p:cNvSpPr/>
            <p:nvPr/>
          </p:nvSpPr>
          <p:spPr>
            <a:xfrm rot="2700000">
              <a:off x="1821414" y="2758077"/>
              <a:ext cx="2056456" cy="2056456"/>
            </a:xfrm>
            <a:prstGeom prst="teardrop">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bg1"/>
                </a:solidFill>
                <a:latin typeface="Arial" panose="020B0604020202020204" pitchFamily="34" charset="0"/>
                <a:cs typeface="Arial" panose="020B0604020202020204" pitchFamily="34" charset="0"/>
              </a:endParaRPr>
            </a:p>
          </p:txBody>
        </p:sp>
        <p:sp>
          <p:nvSpPr>
            <p:cNvPr id="23" name="TextBox 23">
              <a:extLst>
                <a:ext uri="{FF2B5EF4-FFF2-40B4-BE49-F238E27FC236}">
                  <a16:creationId xmlns:a16="http://schemas.microsoft.com/office/drawing/2014/main" id="{44D71824-F453-4F4B-93D7-08E1DCA311DC}"/>
                </a:ext>
              </a:extLst>
            </p:cNvPr>
            <p:cNvSpPr txBox="1">
              <a:spLocks noChangeArrowheads="1"/>
            </p:cNvSpPr>
            <p:nvPr/>
          </p:nvSpPr>
          <p:spPr bwMode="auto">
            <a:xfrm>
              <a:off x="3548924" y="4954235"/>
              <a:ext cx="1510822" cy="553744"/>
            </a:xfrm>
            <a:prstGeom prst="rect">
              <a:avLst/>
            </a:prstGeom>
            <a:solidFill>
              <a:srgbClr val="00467F"/>
            </a:solidFill>
            <a:ln>
              <a:noFill/>
            </a:ln>
          </p:spPr>
          <p:txBody>
            <a:bodyPr wrap="none">
              <a:spAutoFit/>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lgn="ctr">
                <a:spcBef>
                  <a:spcPct val="0"/>
                </a:spcBef>
                <a:buFontTx/>
                <a:buNone/>
                <a:defRPr/>
              </a:pPr>
              <a:r>
                <a:rPr lang="en-US" altLang="en-US" sz="3000" dirty="0">
                  <a:solidFill>
                    <a:schemeClr val="bg1"/>
                  </a:solidFill>
                </a:rPr>
                <a:t>Involve</a:t>
              </a:r>
            </a:p>
          </p:txBody>
        </p:sp>
      </p:grpSp>
      <p:sp>
        <p:nvSpPr>
          <p:cNvPr id="25" name="TextBox 24">
            <a:extLst>
              <a:ext uri="{FF2B5EF4-FFF2-40B4-BE49-F238E27FC236}">
                <a16:creationId xmlns:a16="http://schemas.microsoft.com/office/drawing/2014/main" id="{41F446B6-FBD7-4410-8665-1EADACD6A60E}"/>
              </a:ext>
            </a:extLst>
          </p:cNvPr>
          <p:cNvSpPr txBox="1"/>
          <p:nvPr/>
        </p:nvSpPr>
        <p:spPr>
          <a:xfrm>
            <a:off x="11674475" y="2965450"/>
            <a:ext cx="390525" cy="830263"/>
          </a:xfrm>
          <a:prstGeom prst="rect">
            <a:avLst/>
          </a:prstGeom>
          <a:noFill/>
        </p:spPr>
        <p:txBody>
          <a:bodyPr wrap="none">
            <a:spAutoFit/>
          </a:bodyPr>
          <a:lstStyle/>
          <a:p>
            <a:pPr>
              <a:defRPr/>
            </a:pPr>
            <a:r>
              <a:rPr lang="en-US" sz="4800" dirty="0">
                <a:solidFill>
                  <a:schemeClr val="bg1">
                    <a:lumMod val="95000"/>
                  </a:schemeClr>
                </a:solidFill>
                <a:latin typeface="Arial Black" pitchFamily="34" charset="0"/>
                <a:cs typeface="+mn-cs"/>
              </a:rPr>
              <a:t>-</a:t>
            </a:r>
          </a:p>
        </p:txBody>
      </p:sp>
      <p:sp>
        <p:nvSpPr>
          <p:cNvPr id="20" name="TextBox 19">
            <a:extLst>
              <a:ext uri="{FF2B5EF4-FFF2-40B4-BE49-F238E27FC236}">
                <a16:creationId xmlns:a16="http://schemas.microsoft.com/office/drawing/2014/main" id="{495A5537-9CF6-4FB6-B6AD-4C50575C979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24" name="Right Arrow 4">
            <a:extLst>
              <a:ext uri="{FF2B5EF4-FFF2-40B4-BE49-F238E27FC236}">
                <a16:creationId xmlns:a16="http://schemas.microsoft.com/office/drawing/2014/main" id="{A95859ED-D1AD-4F2E-994D-EA9F6770469C}"/>
              </a:ext>
            </a:extLst>
          </p:cNvPr>
          <p:cNvSpPr/>
          <p:nvPr/>
        </p:nvSpPr>
        <p:spPr>
          <a:xfrm>
            <a:off x="5259388" y="3513138"/>
            <a:ext cx="1282700" cy="700087"/>
          </a:xfrm>
          <a:prstGeom prst="rightArrow">
            <a:avLst/>
          </a:prstGeom>
          <a:solidFill>
            <a:srgbClr val="00938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latin typeface="Franklin Gothic Book" pitchFamily="34" charset="0"/>
              </a:rPr>
              <a:t>BEST</a:t>
            </a:r>
          </a:p>
        </p:txBody>
      </p:sp>
      <p:sp>
        <p:nvSpPr>
          <p:cNvPr id="26" name="Right Arrow 27">
            <a:extLst>
              <a:ext uri="{FF2B5EF4-FFF2-40B4-BE49-F238E27FC236}">
                <a16:creationId xmlns:a16="http://schemas.microsoft.com/office/drawing/2014/main" id="{04018D98-0CA7-4CEA-A94B-206B50411CA7}"/>
              </a:ext>
            </a:extLst>
          </p:cNvPr>
          <p:cNvSpPr/>
          <p:nvPr/>
        </p:nvSpPr>
        <p:spPr>
          <a:xfrm flipH="1">
            <a:off x="10226675" y="1889125"/>
            <a:ext cx="1354138" cy="700088"/>
          </a:xfrm>
          <a:prstGeom prst="rightArrow">
            <a:avLst/>
          </a:prstGeom>
          <a:solidFill>
            <a:srgbClr val="F2652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latin typeface="Franklin Gothic Book" pitchFamily="34" charset="0"/>
              </a:rPr>
              <a:t>WORST</a:t>
            </a:r>
          </a:p>
        </p:txBody>
      </p:sp>
      <p:sp>
        <p:nvSpPr>
          <p:cNvPr id="276495" name="TextBox 23">
            <a:extLst>
              <a:ext uri="{FF2B5EF4-FFF2-40B4-BE49-F238E27FC236}">
                <a16:creationId xmlns:a16="http://schemas.microsoft.com/office/drawing/2014/main" id="{0245EA80-24A7-4901-886A-E3175624CDF1}"/>
              </a:ext>
            </a:extLst>
          </p:cNvPr>
          <p:cNvSpPr txBox="1">
            <a:spLocks noChangeArrowheads="1"/>
          </p:cNvSpPr>
          <p:nvPr/>
        </p:nvSpPr>
        <p:spPr bwMode="auto">
          <a:xfrm>
            <a:off x="6985000" y="3554413"/>
            <a:ext cx="1381125" cy="554037"/>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000">
                <a:solidFill>
                  <a:schemeClr val="bg1"/>
                </a:solidFill>
              </a:rPr>
              <a:t>Inform</a:t>
            </a:r>
          </a:p>
        </p:txBody>
      </p:sp>
      <p:sp>
        <p:nvSpPr>
          <p:cNvPr id="276496" name="TextBox 23">
            <a:extLst>
              <a:ext uri="{FF2B5EF4-FFF2-40B4-BE49-F238E27FC236}">
                <a16:creationId xmlns:a16="http://schemas.microsoft.com/office/drawing/2014/main" id="{5AB1EB06-600D-4BBE-ACC0-921FC68539C0}"/>
              </a:ext>
            </a:extLst>
          </p:cNvPr>
          <p:cNvSpPr txBox="1">
            <a:spLocks noChangeArrowheads="1"/>
          </p:cNvSpPr>
          <p:nvPr/>
        </p:nvSpPr>
        <p:spPr bwMode="auto">
          <a:xfrm>
            <a:off x="8448675" y="2125663"/>
            <a:ext cx="1316038" cy="554037"/>
          </a:xfrm>
          <a:prstGeom prst="rect">
            <a:avLst/>
          </a:prstGeom>
          <a:solidFill>
            <a:srgbClr val="F2652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000">
                <a:solidFill>
                  <a:schemeClr val="bg1"/>
                </a:solidFill>
              </a:rPr>
              <a:t>Excite</a:t>
            </a:r>
          </a:p>
        </p:txBody>
      </p:sp>
      <p:sp>
        <p:nvSpPr>
          <p:cNvPr id="276497" name="TextBox 23">
            <a:extLst>
              <a:ext uri="{FF2B5EF4-FFF2-40B4-BE49-F238E27FC236}">
                <a16:creationId xmlns:a16="http://schemas.microsoft.com/office/drawing/2014/main" id="{F76D0799-54C1-4E2C-B899-E74F7E781DAB}"/>
              </a:ext>
            </a:extLst>
          </p:cNvPr>
          <p:cNvSpPr txBox="1">
            <a:spLocks noChangeArrowheads="1"/>
          </p:cNvSpPr>
          <p:nvPr/>
        </p:nvSpPr>
        <p:spPr bwMode="auto">
          <a:xfrm>
            <a:off x="9548813" y="3519488"/>
            <a:ext cx="1916112" cy="554037"/>
          </a:xfrm>
          <a:prstGeom prst="rect">
            <a:avLst/>
          </a:prstGeom>
          <a:solidFill>
            <a:srgbClr val="F1B43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buFontTx/>
              <a:buNone/>
            </a:pPr>
            <a:r>
              <a:rPr lang="en-US" altLang="en-US" sz="3000">
                <a:solidFill>
                  <a:schemeClr val="bg1"/>
                </a:solidFill>
              </a:rPr>
              <a:t>Empower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1+#ppt_w/2"/>
                                          </p:val>
                                        </p:tav>
                                        <p:tav tm="100000">
                                          <p:val>
                                            <p:strVal val="#ppt_x"/>
                                          </p:val>
                                        </p:tav>
                                      </p:tavLst>
                                    </p:anim>
                                    <p:anim calcmode="lin" valueType="num">
                                      <p:cBhvr additive="base">
                                        <p:cTn id="1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lide Number Placeholder 3">
            <a:extLst>
              <a:ext uri="{FF2B5EF4-FFF2-40B4-BE49-F238E27FC236}">
                <a16:creationId xmlns:a16="http://schemas.microsoft.com/office/drawing/2014/main" id="{76CE13D4-1E97-42F4-918D-6A6FDD95CCC1}"/>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E5B29220-4B90-42E6-AD53-4AE1C717CCC2}" type="slidenum">
              <a:rPr lang="en-US" altLang="en-US" sz="800">
                <a:solidFill>
                  <a:schemeClr val="bg1"/>
                </a:solidFill>
              </a:rPr>
              <a:pPr>
                <a:lnSpc>
                  <a:spcPct val="100000"/>
                </a:lnSpc>
                <a:spcBef>
                  <a:spcPct val="0"/>
                </a:spcBef>
                <a:buFontTx/>
                <a:buNone/>
              </a:pPr>
              <a:t>77</a:t>
            </a:fld>
            <a:endParaRPr lang="en-US" altLang="en-US" sz="800">
              <a:solidFill>
                <a:schemeClr val="bg1"/>
              </a:solidFill>
            </a:endParaRPr>
          </a:p>
        </p:txBody>
      </p:sp>
      <p:sp>
        <p:nvSpPr>
          <p:cNvPr id="278531" name="Title 5">
            <a:extLst>
              <a:ext uri="{FF2B5EF4-FFF2-40B4-BE49-F238E27FC236}">
                <a16:creationId xmlns:a16="http://schemas.microsoft.com/office/drawing/2014/main" id="{F14DEAC3-CD55-43DF-903A-36A13261B355}"/>
              </a:ext>
            </a:extLst>
          </p:cNvPr>
          <p:cNvSpPr>
            <a:spLocks noGrp="1" noChangeArrowheads="1"/>
          </p:cNvSpPr>
          <p:nvPr>
            <p:ph type="title"/>
          </p:nvPr>
        </p:nvSpPr>
        <p:spPr>
          <a:xfrm>
            <a:off x="685800" y="647700"/>
            <a:ext cx="10515600" cy="1325563"/>
          </a:xfrm>
        </p:spPr>
        <p:txBody>
          <a:bodyPr/>
          <a:lstStyle/>
          <a:p>
            <a:r>
              <a:rPr lang="en-US" altLang="en-US" sz="5000"/>
              <a:t>EXAMPLES</a:t>
            </a:r>
          </a:p>
        </p:txBody>
      </p:sp>
      <p:pic>
        <p:nvPicPr>
          <p:cNvPr id="3" name="Graphic 2" descr="Magnifying glass">
            <a:extLst>
              <a:ext uri="{FF2B5EF4-FFF2-40B4-BE49-F238E27FC236}">
                <a16:creationId xmlns:a16="http://schemas.microsoft.com/office/drawing/2014/main" id="{DAFB9D10-411F-4E1B-9607-C1D70C939480}"/>
              </a:ext>
            </a:extLst>
          </p:cNvPr>
          <p:cNvPicPr>
            <a:picLocks noChangeAspect="1"/>
          </p:cNvPicPr>
          <p:nvPr/>
        </p:nvPicPr>
        <p:blipFill>
          <a:blip r:embed="rId3"/>
          <a:stretch>
            <a:fillRect/>
          </a:stretch>
        </p:blipFill>
        <p:spPr>
          <a:xfrm>
            <a:off x="4497388" y="2209800"/>
            <a:ext cx="3197225" cy="3195638"/>
          </a:xfrm>
          <a:prstGeom prst="rect">
            <a:avLst/>
          </a:prstGeom>
        </p:spPr>
      </p:pic>
      <p:sp>
        <p:nvSpPr>
          <p:cNvPr id="278533" name="TextBox 6">
            <a:extLst>
              <a:ext uri="{FF2B5EF4-FFF2-40B4-BE49-F238E27FC236}">
                <a16:creationId xmlns:a16="http://schemas.microsoft.com/office/drawing/2014/main" id="{475E3243-523E-4688-9DE2-3B1398EA7EDF}"/>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0" name="Slide Number Placeholder 4">
            <a:extLst>
              <a:ext uri="{FF2B5EF4-FFF2-40B4-BE49-F238E27FC236}">
                <a16:creationId xmlns:a16="http://schemas.microsoft.com/office/drawing/2014/main" id="{ECC16D42-DE58-4B09-B176-C41E66FCF29E}"/>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37287DC7-0E10-44CA-89AA-201CA2853EF9}" type="slidenum">
              <a:rPr lang="en-US" altLang="en-US" sz="800" b="0">
                <a:solidFill>
                  <a:schemeClr val="bg1">
                    <a:lumMod val="50000"/>
                  </a:schemeClr>
                </a:solidFill>
              </a:rPr>
              <a:pPr>
                <a:spcBef>
                  <a:spcPct val="0"/>
                </a:spcBef>
                <a:buFontTx/>
                <a:buNone/>
                <a:defRPr/>
              </a:pPr>
              <a:t>78</a:t>
            </a:fld>
            <a:endParaRPr lang="en-US" altLang="en-US" sz="800" b="0">
              <a:solidFill>
                <a:schemeClr val="bg1">
                  <a:lumMod val="50000"/>
                </a:schemeClr>
              </a:solidFill>
            </a:endParaRPr>
          </a:p>
        </p:txBody>
      </p:sp>
      <p:sp>
        <p:nvSpPr>
          <p:cNvPr id="280579" name="Title 1">
            <a:extLst>
              <a:ext uri="{FF2B5EF4-FFF2-40B4-BE49-F238E27FC236}">
                <a16:creationId xmlns:a16="http://schemas.microsoft.com/office/drawing/2014/main" id="{82B57D5F-0691-4F1F-8E5F-7249D904984F}"/>
              </a:ext>
            </a:extLst>
          </p:cNvPr>
          <p:cNvSpPr>
            <a:spLocks noGrp="1" noChangeArrowheads="1"/>
          </p:cNvSpPr>
          <p:nvPr>
            <p:ph type="title"/>
          </p:nvPr>
        </p:nvSpPr>
        <p:spPr>
          <a:xfrm>
            <a:off x="657225" y="522288"/>
            <a:ext cx="7429500" cy="690562"/>
          </a:xfrm>
        </p:spPr>
        <p:txBody>
          <a:bodyPr/>
          <a:lstStyle/>
          <a:p>
            <a:r>
              <a:rPr lang="en-US" altLang="en-US" sz="3600"/>
              <a:t>Excite Example #1</a:t>
            </a:r>
          </a:p>
        </p:txBody>
      </p:sp>
      <p:sp>
        <p:nvSpPr>
          <p:cNvPr id="27" name="Content Placeholder 26">
            <a:extLst>
              <a:ext uri="{FF2B5EF4-FFF2-40B4-BE49-F238E27FC236}">
                <a16:creationId xmlns:a16="http://schemas.microsoft.com/office/drawing/2014/main" id="{C7DD37AC-3335-4565-BDFA-456F336DBD40}"/>
              </a:ext>
            </a:extLst>
          </p:cNvPr>
          <p:cNvSpPr>
            <a:spLocks noGrp="1" noChangeArrowheads="1"/>
          </p:cNvSpPr>
          <p:nvPr>
            <p:ph idx="4294967295"/>
          </p:nvPr>
        </p:nvSpPr>
        <p:spPr>
          <a:xfrm>
            <a:off x="657225" y="1616075"/>
            <a:ext cx="8072438" cy="4899025"/>
          </a:xfrm>
        </p:spPr>
        <p:txBody>
          <a:bodyPr/>
          <a:lstStyle/>
          <a:p>
            <a:pPr marL="342900" indent="-342900">
              <a:buClr>
                <a:srgbClr val="009383"/>
              </a:buClr>
              <a:buFont typeface="Arial" panose="020B0604020202020204" pitchFamily="34" charset="0"/>
              <a:buChar char="•"/>
            </a:pPr>
            <a:r>
              <a:rPr lang="en-US" altLang="en-US" sz="2400" b="0">
                <a:solidFill>
                  <a:schemeClr val="tx1"/>
                </a:solidFill>
              </a:rPr>
              <a:t>Good morning. It’s a pleasure to be here this morning.  </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Our objective for the next two days is to walk away with a plan for improving the hiring process. (Inform)</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What is exciting about this? </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If we are successful, we will walk away with a new hiring process that will help our organization get the right people hired and get them hired quickly.</a:t>
            </a:r>
          </a:p>
        </p:txBody>
      </p:sp>
      <p:sp>
        <p:nvSpPr>
          <p:cNvPr id="7" name="TextBox 6">
            <a:extLst>
              <a:ext uri="{FF2B5EF4-FFF2-40B4-BE49-F238E27FC236}">
                <a16:creationId xmlns:a16="http://schemas.microsoft.com/office/drawing/2014/main" id="{D8BB971E-914A-4BA2-818C-76EA8087FD43}"/>
              </a:ext>
            </a:extLst>
          </p:cNvPr>
          <p:cNvSpPr txBox="1"/>
          <p:nvPr/>
        </p:nvSpPr>
        <p:spPr>
          <a:xfrm>
            <a:off x="11658600" y="3416300"/>
            <a:ext cx="390525" cy="830263"/>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8" name="TextBox 7">
            <a:extLst>
              <a:ext uri="{FF2B5EF4-FFF2-40B4-BE49-F238E27FC236}">
                <a16:creationId xmlns:a16="http://schemas.microsoft.com/office/drawing/2014/main" id="{0FD6EB3B-1272-47D1-A8EB-FA608A4D501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fade">
                                      <p:cBhvr>
                                        <p:cTn id="22"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Number Placeholder 4">
            <a:extLst>
              <a:ext uri="{FF2B5EF4-FFF2-40B4-BE49-F238E27FC236}">
                <a16:creationId xmlns:a16="http://schemas.microsoft.com/office/drawing/2014/main" id="{06251C65-E499-430C-B411-38CC1D9C686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29DBF373-685B-444D-930C-590CE8E3BD79}" type="slidenum">
              <a:rPr lang="en-US" altLang="en-US" sz="1000">
                <a:solidFill>
                  <a:schemeClr val="bg1"/>
                </a:solidFill>
              </a:rPr>
              <a:pPr>
                <a:lnSpc>
                  <a:spcPct val="100000"/>
                </a:lnSpc>
                <a:spcBef>
                  <a:spcPct val="0"/>
                </a:spcBef>
                <a:buFontTx/>
                <a:buNone/>
              </a:pPr>
              <a:t>79</a:t>
            </a:fld>
            <a:endParaRPr lang="en-US" altLang="en-US" sz="1000">
              <a:solidFill>
                <a:schemeClr val="bg1"/>
              </a:solidFill>
            </a:endParaRPr>
          </a:p>
        </p:txBody>
      </p:sp>
      <p:sp>
        <p:nvSpPr>
          <p:cNvPr id="282627" name="Title 1">
            <a:extLst>
              <a:ext uri="{FF2B5EF4-FFF2-40B4-BE49-F238E27FC236}">
                <a16:creationId xmlns:a16="http://schemas.microsoft.com/office/drawing/2014/main" id="{F1E0541A-B693-4D43-B563-3E937A8EC886}"/>
              </a:ext>
            </a:extLst>
          </p:cNvPr>
          <p:cNvSpPr>
            <a:spLocks noGrp="1" noChangeArrowheads="1"/>
          </p:cNvSpPr>
          <p:nvPr>
            <p:ph type="title"/>
          </p:nvPr>
        </p:nvSpPr>
        <p:spPr>
          <a:xfrm>
            <a:off x="657225" y="522288"/>
            <a:ext cx="7429500" cy="690562"/>
          </a:xfrm>
        </p:spPr>
        <p:txBody>
          <a:bodyPr/>
          <a:lstStyle/>
          <a:p>
            <a:r>
              <a:rPr lang="en-US" altLang="en-US" sz="3600"/>
              <a:t>Excite Example #2</a:t>
            </a:r>
          </a:p>
        </p:txBody>
      </p:sp>
      <p:sp>
        <p:nvSpPr>
          <p:cNvPr id="27" name="Content Placeholder 26">
            <a:extLst>
              <a:ext uri="{FF2B5EF4-FFF2-40B4-BE49-F238E27FC236}">
                <a16:creationId xmlns:a16="http://schemas.microsoft.com/office/drawing/2014/main" id="{264C183A-623E-4A81-9CC5-D8D0B315A7A7}"/>
              </a:ext>
            </a:extLst>
          </p:cNvPr>
          <p:cNvSpPr>
            <a:spLocks noGrp="1" noChangeArrowheads="1"/>
          </p:cNvSpPr>
          <p:nvPr>
            <p:ph idx="4294967295"/>
          </p:nvPr>
        </p:nvSpPr>
        <p:spPr>
          <a:xfrm>
            <a:off x="657225" y="1544638"/>
            <a:ext cx="8072438" cy="4627562"/>
          </a:xfrm>
        </p:spPr>
        <p:txBody>
          <a:bodyPr/>
          <a:lstStyle/>
          <a:p>
            <a:pPr marL="342900" indent="-342900">
              <a:lnSpc>
                <a:spcPct val="110000"/>
              </a:lnSpc>
              <a:buClr>
                <a:srgbClr val="009383"/>
              </a:buClr>
              <a:buFont typeface="Arial" panose="020B0604020202020204" pitchFamily="34" charset="0"/>
              <a:buChar char="•"/>
            </a:pPr>
            <a:r>
              <a:rPr lang="en-US" altLang="en-US" sz="2400" b="0">
                <a:solidFill>
                  <a:schemeClr val="tx1"/>
                </a:solidFill>
              </a:rPr>
              <a:t>Good morning. It’s a pleasure to be here this morning.  </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Our objective for the next two days is to walk away with a plan for improving the hiring process. (Inform)</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What is exciting about this? </a:t>
            </a:r>
          </a:p>
          <a:p>
            <a:pPr marL="342900" indent="-342900">
              <a:lnSpc>
                <a:spcPct val="110000"/>
              </a:lnSpc>
              <a:buClr>
                <a:srgbClr val="009383"/>
              </a:buClr>
              <a:buFont typeface="Arial" panose="020B0604020202020204" pitchFamily="34" charset="0"/>
              <a:buChar char="•"/>
            </a:pPr>
            <a:r>
              <a:rPr lang="en-US" altLang="en-US" sz="2400" b="0">
                <a:solidFill>
                  <a:schemeClr val="tx1"/>
                </a:solidFill>
              </a:rPr>
              <a:t>Today, you may have people on your staff who don’t have the skills or the attitude you need.  As a result, you are having to work much harder to make up for what they aren’t doing. This is your opportunity to put strategies in place to ensure that you get the people you need to get the work done.</a:t>
            </a:r>
          </a:p>
        </p:txBody>
      </p:sp>
      <p:sp>
        <p:nvSpPr>
          <p:cNvPr id="7" name="TextBox 6">
            <a:extLst>
              <a:ext uri="{FF2B5EF4-FFF2-40B4-BE49-F238E27FC236}">
                <a16:creationId xmlns:a16="http://schemas.microsoft.com/office/drawing/2014/main" id="{3B999E07-5B96-4D83-B196-A7B6231A15A4}"/>
              </a:ext>
            </a:extLst>
          </p:cNvPr>
          <p:cNvSpPr txBox="1"/>
          <p:nvPr/>
        </p:nvSpPr>
        <p:spPr>
          <a:xfrm>
            <a:off x="10288588" y="3578225"/>
            <a:ext cx="390525" cy="830263"/>
          </a:xfrm>
          <a:prstGeom prst="rect">
            <a:avLst/>
          </a:prstGeom>
          <a:noFill/>
        </p:spPr>
        <p:txBody>
          <a:bodyPr wrap="none">
            <a:spAutoFit/>
          </a:bodyPr>
          <a:lstStyle/>
          <a:p>
            <a:pPr>
              <a:defRPr/>
            </a:pPr>
            <a:r>
              <a:rPr lang="en-US" sz="4800" dirty="0">
                <a:solidFill>
                  <a:schemeClr val="bg1">
                    <a:lumMod val="95000"/>
                  </a:schemeClr>
                </a:solidFill>
              </a:rPr>
              <a:t>-</a:t>
            </a:r>
          </a:p>
        </p:txBody>
      </p:sp>
      <p:sp>
        <p:nvSpPr>
          <p:cNvPr id="6" name="Slide Number Placeholder 4">
            <a:extLst>
              <a:ext uri="{FF2B5EF4-FFF2-40B4-BE49-F238E27FC236}">
                <a16:creationId xmlns:a16="http://schemas.microsoft.com/office/drawing/2014/main" id="{14BC3728-75EB-43CC-B12F-56DBD9EE8FA3}"/>
              </a:ext>
            </a:extLst>
          </p:cNvPr>
          <p:cNvSpPr txBox="1">
            <a:spLocks/>
          </p:cNvSpPr>
          <p:nvPr/>
        </p:nvSpPr>
        <p:spPr bwMode="auto">
          <a:xfrm>
            <a:off x="196850" y="6356350"/>
            <a:ext cx="2743200" cy="365125"/>
          </a:xfrm>
          <a:prstGeom prst="rect">
            <a:avLst/>
          </a:prstGeom>
          <a:noFill/>
        </p:spPr>
        <p:txBody>
          <a:bodyPr anchor="ctr"/>
          <a:lstStyle>
            <a:defPPr>
              <a:defRPr lang="en-US"/>
            </a:defPPr>
            <a:lvl1pPr algn="l" rtl="0" eaLnBrk="0" fontAlgn="base" hangingPunct="0">
              <a:spcBef>
                <a:spcPct val="20000"/>
              </a:spcBef>
              <a:spcAft>
                <a:spcPct val="0"/>
              </a:spcAft>
              <a:buFont typeface="Arial" panose="020B0604020202020204" pitchFamily="34" charset="0"/>
              <a:buChar char="•"/>
              <a:defRPr sz="3200" b="1" kern="1200">
                <a:solidFill>
                  <a:srgbClr val="00467F"/>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00467F"/>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00467F"/>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9pPr>
          </a:lstStyle>
          <a:p>
            <a:pPr>
              <a:spcBef>
                <a:spcPct val="0"/>
              </a:spcBef>
              <a:buFontTx/>
              <a:buNone/>
              <a:defRPr/>
            </a:pPr>
            <a:fld id="{A9850DA2-9E11-44F3-A621-396F7929D925}" type="slidenum">
              <a:rPr lang="en-US" altLang="en-US" sz="800" b="0" smtClean="0">
                <a:solidFill>
                  <a:schemeClr val="bg1">
                    <a:lumMod val="50000"/>
                  </a:schemeClr>
                </a:solidFill>
              </a:rPr>
              <a:pPr>
                <a:spcBef>
                  <a:spcPct val="0"/>
                </a:spcBef>
                <a:buFontTx/>
                <a:buNone/>
                <a:defRPr/>
              </a:pPr>
              <a:t>79</a:t>
            </a:fld>
            <a:endParaRPr lang="en-US" altLang="en-US" sz="800" b="0">
              <a:solidFill>
                <a:schemeClr val="bg1">
                  <a:lumMod val="50000"/>
                </a:schemeClr>
              </a:solidFill>
            </a:endParaRPr>
          </a:p>
        </p:txBody>
      </p:sp>
      <p:sp>
        <p:nvSpPr>
          <p:cNvPr id="8" name="TextBox 7">
            <a:extLst>
              <a:ext uri="{FF2B5EF4-FFF2-40B4-BE49-F238E27FC236}">
                <a16:creationId xmlns:a16="http://schemas.microsoft.com/office/drawing/2014/main" id="{29EDF89F-EC3B-48CA-8BAF-2F18E1A5A7F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fade">
                                      <p:cBhvr>
                                        <p:cTn id="22"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4">
            <a:extLst>
              <a:ext uri="{FF2B5EF4-FFF2-40B4-BE49-F238E27FC236}">
                <a16:creationId xmlns:a16="http://schemas.microsoft.com/office/drawing/2014/main" id="{D18312FD-F9B5-4BDE-BBFB-260D176452A7}"/>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7C8551DA-FF2F-48C8-98B7-F0F4EDC96209}" type="slidenum">
              <a:rPr lang="en-US" altLang="en-US" sz="1000">
                <a:solidFill>
                  <a:schemeClr val="bg1"/>
                </a:solidFill>
              </a:rPr>
              <a:pPr>
                <a:lnSpc>
                  <a:spcPct val="100000"/>
                </a:lnSpc>
                <a:spcBef>
                  <a:spcPct val="0"/>
                </a:spcBef>
                <a:buFontTx/>
                <a:buNone/>
              </a:pPr>
              <a:t>8</a:t>
            </a:fld>
            <a:endParaRPr lang="en-US" altLang="en-US" sz="1000">
              <a:solidFill>
                <a:schemeClr val="bg1"/>
              </a:solidFill>
            </a:endParaRPr>
          </a:p>
        </p:txBody>
      </p:sp>
      <p:sp>
        <p:nvSpPr>
          <p:cNvPr id="137219" name="Rectangle 4">
            <a:extLst>
              <a:ext uri="{FF2B5EF4-FFF2-40B4-BE49-F238E27FC236}">
                <a16:creationId xmlns:a16="http://schemas.microsoft.com/office/drawing/2014/main" id="{042BFDE9-C3BA-417C-9279-A4A592A9B133}"/>
              </a:ext>
            </a:extLst>
          </p:cNvPr>
          <p:cNvSpPr>
            <a:spLocks noGrp="1" noChangeArrowheads="1"/>
          </p:cNvSpPr>
          <p:nvPr>
            <p:ph type="title"/>
          </p:nvPr>
        </p:nvSpPr>
        <p:spPr>
          <a:xfrm>
            <a:off x="657225" y="522288"/>
            <a:ext cx="7429500" cy="690562"/>
          </a:xfrm>
        </p:spPr>
        <p:txBody>
          <a:bodyPr/>
          <a:lstStyle/>
          <a:p>
            <a:r>
              <a:rPr lang="en-US" altLang="en-US" sz="3600"/>
              <a:t>A1. Session Objectives</a:t>
            </a:r>
          </a:p>
        </p:txBody>
      </p:sp>
      <p:pic>
        <p:nvPicPr>
          <p:cNvPr id="137220" name="Picture 52" descr="a1-iStock_000019490857_Small.jpg">
            <a:extLst>
              <a:ext uri="{FF2B5EF4-FFF2-40B4-BE49-F238E27FC236}">
                <a16:creationId xmlns:a16="http://schemas.microsoft.com/office/drawing/2014/main" id="{D0FED51D-EC1F-4D33-8AFD-AF1B607BF1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59425" y="1066800"/>
            <a:ext cx="5108575"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a:extLst>
              <a:ext uri="{FF2B5EF4-FFF2-40B4-BE49-F238E27FC236}">
                <a16:creationId xmlns:a16="http://schemas.microsoft.com/office/drawing/2014/main" id="{98622893-73A0-433C-B37B-FD73A1B8A25D}"/>
              </a:ext>
            </a:extLst>
          </p:cNvPr>
          <p:cNvSpPr/>
          <p:nvPr/>
        </p:nvSpPr>
        <p:spPr>
          <a:xfrm>
            <a:off x="657225" y="2857500"/>
            <a:ext cx="9520238" cy="1143000"/>
          </a:xfrm>
          <a:prstGeom prst="rect">
            <a:avLst/>
          </a:prstGeom>
          <a:solidFill>
            <a:srgbClr val="009383">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137222" name="Rectangle 5">
            <a:extLst>
              <a:ext uri="{FF2B5EF4-FFF2-40B4-BE49-F238E27FC236}">
                <a16:creationId xmlns:a16="http://schemas.microsoft.com/office/drawing/2014/main" id="{3532934B-2BCF-4DCA-B45B-9983B43244C7}"/>
              </a:ext>
            </a:extLst>
          </p:cNvPr>
          <p:cNvSpPr>
            <a:spLocks noGrp="1" noChangeArrowheads="1"/>
          </p:cNvSpPr>
          <p:nvPr>
            <p:ph idx="4294967295"/>
          </p:nvPr>
        </p:nvSpPr>
        <p:spPr>
          <a:xfrm>
            <a:off x="690563" y="1371600"/>
            <a:ext cx="9977437" cy="2667000"/>
          </a:xfrm>
        </p:spPr>
        <p:txBody>
          <a:bodyPr/>
          <a:lstStyle/>
          <a:p>
            <a:pPr marL="609600" indent="-609600">
              <a:spcBef>
                <a:spcPct val="30000"/>
              </a:spcBef>
              <a:buClr>
                <a:srgbClr val="009383"/>
              </a:buClr>
              <a:buFont typeface="Arial" panose="020B0604020202020204" pitchFamily="34" charset="0"/>
              <a:buChar char="•"/>
            </a:pPr>
            <a:r>
              <a:rPr lang="en-US" altLang="en-US" sz="1800" b="0">
                <a:solidFill>
                  <a:schemeClr val="tx1"/>
                </a:solidFill>
              </a:rPr>
              <a:t>Identify the typical problems with meetings and strategies for avoiding them.</a:t>
            </a:r>
          </a:p>
          <a:p>
            <a:pPr marL="609600" indent="-609600">
              <a:spcBef>
                <a:spcPct val="30000"/>
              </a:spcBef>
              <a:buClr>
                <a:srgbClr val="009383"/>
              </a:buClr>
              <a:buFont typeface="Arial" panose="020B0604020202020204" pitchFamily="34" charset="0"/>
              <a:buChar char="•"/>
            </a:pPr>
            <a:r>
              <a:rPr lang="en-US" altLang="en-US" sz="1800" b="0">
                <a:solidFill>
                  <a:schemeClr val="tx1"/>
                </a:solidFill>
              </a:rPr>
              <a:t>Learn the </a:t>
            </a:r>
            <a:r>
              <a:rPr lang="en-US" altLang="en-US" sz="1800" b="0" i="1">
                <a:solidFill>
                  <a:schemeClr val="tx1"/>
                </a:solidFill>
              </a:rPr>
              <a:t>Masterful Meetings </a:t>
            </a:r>
            <a:r>
              <a:rPr lang="en-US" altLang="en-US" sz="1800" b="0">
                <a:solidFill>
                  <a:schemeClr val="tx1"/>
                </a:solidFill>
              </a:rPr>
              <a:t>framework. </a:t>
            </a:r>
          </a:p>
          <a:p>
            <a:pPr marL="609600" indent="-609600">
              <a:spcBef>
                <a:spcPct val="30000"/>
              </a:spcBef>
              <a:buClr>
                <a:srgbClr val="009383"/>
              </a:buClr>
              <a:buFont typeface="Arial" panose="020B0604020202020204" pitchFamily="34" charset="0"/>
              <a:buChar char="•"/>
            </a:pPr>
            <a:r>
              <a:rPr lang="en-US" altLang="en-US" sz="1800" b="0">
                <a:solidFill>
                  <a:schemeClr val="tx1"/>
                </a:solidFill>
              </a:rPr>
              <a:t>Develop strategies for avoiding unnecessary meetings and meeting dysfunctions.</a:t>
            </a:r>
          </a:p>
          <a:p>
            <a:pPr marL="609600" indent="-609600">
              <a:spcBef>
                <a:spcPct val="30000"/>
              </a:spcBef>
              <a:buClr>
                <a:srgbClr val="009383"/>
              </a:buClr>
              <a:buFont typeface="Arial" panose="020B0604020202020204" pitchFamily="34" charset="0"/>
              <a:buChar char="•"/>
            </a:pPr>
            <a:r>
              <a:rPr lang="en-US" altLang="en-US" sz="1800" b="0">
                <a:solidFill>
                  <a:schemeClr val="tx1"/>
                </a:solidFill>
              </a:rPr>
              <a:t>Learn techniques for consensus.</a:t>
            </a:r>
          </a:p>
          <a:p>
            <a:pPr marL="609600" indent="-609600">
              <a:spcBef>
                <a:spcPct val="30000"/>
              </a:spcBef>
              <a:buFont typeface="Arial" panose="020B0604020202020204" pitchFamily="34" charset="0"/>
              <a:buChar char="•"/>
            </a:pPr>
            <a:endParaRPr lang="en-US" altLang="en-US" sz="1600" b="0">
              <a:solidFill>
                <a:schemeClr val="tx1"/>
              </a:solidFill>
            </a:endParaRPr>
          </a:p>
          <a:p>
            <a:pPr marL="609600" indent="-609600">
              <a:spcBef>
                <a:spcPct val="30000"/>
              </a:spcBef>
              <a:buFont typeface="Arial" panose="020B0604020202020204" pitchFamily="34" charset="0"/>
              <a:buChar char="•"/>
            </a:pPr>
            <a:r>
              <a:rPr lang="en-US" altLang="en-US" sz="2600">
                <a:solidFill>
                  <a:schemeClr val="bg1"/>
                </a:solidFill>
              </a:rPr>
              <a:t>Learn how to rescue a meeting when you are not the meeting leader.</a:t>
            </a:r>
          </a:p>
        </p:txBody>
      </p:sp>
      <p:sp>
        <p:nvSpPr>
          <p:cNvPr id="7" name="Slide Number Placeholder 4">
            <a:extLst>
              <a:ext uri="{FF2B5EF4-FFF2-40B4-BE49-F238E27FC236}">
                <a16:creationId xmlns:a16="http://schemas.microsoft.com/office/drawing/2014/main" id="{27D1BD46-94A4-4DEB-B6B7-ADE14C4AA8D1}"/>
              </a:ext>
            </a:extLst>
          </p:cNvPr>
          <p:cNvSpPr txBox="1">
            <a:spLocks/>
          </p:cNvSpPr>
          <p:nvPr/>
        </p:nvSpPr>
        <p:spPr bwMode="auto">
          <a:xfrm>
            <a:off x="196850" y="6356350"/>
            <a:ext cx="2743200" cy="365125"/>
          </a:xfrm>
          <a:prstGeom prst="rect">
            <a:avLst/>
          </a:prstGeom>
          <a:noFill/>
        </p:spPr>
        <p:txBody>
          <a:bodyPr anchor="ctr"/>
          <a:lstStyle>
            <a:defPPr>
              <a:defRPr lang="en-US"/>
            </a:defPPr>
            <a:lvl1pPr algn="l" rtl="0" eaLnBrk="0" fontAlgn="base" hangingPunct="0">
              <a:spcBef>
                <a:spcPct val="20000"/>
              </a:spcBef>
              <a:spcAft>
                <a:spcPct val="0"/>
              </a:spcAft>
              <a:buFont typeface="Arial" panose="020B0604020202020204" pitchFamily="34" charset="0"/>
              <a:buChar char="•"/>
              <a:defRPr sz="3200" b="0" kern="1200">
                <a:solidFill>
                  <a:srgbClr val="00467F"/>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00467F"/>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00467F"/>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9pPr>
          </a:lstStyle>
          <a:p>
            <a:pPr>
              <a:spcBef>
                <a:spcPct val="0"/>
              </a:spcBef>
              <a:buFontTx/>
              <a:buNone/>
              <a:defRPr/>
            </a:pPr>
            <a:fld id="{4607563A-BADF-4291-BA00-FDB149982913}" type="slidenum">
              <a:rPr lang="en-US" altLang="en-US" sz="800" smtClean="0">
                <a:solidFill>
                  <a:schemeClr val="bg1">
                    <a:lumMod val="50000"/>
                  </a:schemeClr>
                </a:solidFill>
              </a:rPr>
              <a:pPr>
                <a:spcBef>
                  <a:spcPct val="0"/>
                </a:spcBef>
                <a:buFontTx/>
                <a:buNone/>
                <a:defRPr/>
              </a:pPr>
              <a:t>8</a:t>
            </a:fld>
            <a:endParaRPr lang="en-US" altLang="en-US" sz="800" dirty="0">
              <a:solidFill>
                <a:schemeClr val="bg1">
                  <a:lumMod val="50000"/>
                </a:schemeClr>
              </a:solidFill>
              <a:latin typeface="HelveticaNeue MediumExt"/>
            </a:endParaRPr>
          </a:p>
        </p:txBody>
      </p:sp>
      <p:sp>
        <p:nvSpPr>
          <p:cNvPr id="10" name="TextBox 9">
            <a:extLst>
              <a:ext uri="{FF2B5EF4-FFF2-40B4-BE49-F238E27FC236}">
                <a16:creationId xmlns:a16="http://schemas.microsoft.com/office/drawing/2014/main" id="{4AB214CC-8C6E-44CD-AEDC-BEC69CBBB2C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7" name="Slide Number Placeholder 3">
            <a:extLst>
              <a:ext uri="{FF2B5EF4-FFF2-40B4-BE49-F238E27FC236}">
                <a16:creationId xmlns:a16="http://schemas.microsoft.com/office/drawing/2014/main" id="{999F24E1-B88A-41E2-83AC-ED29A17B5C7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3EDD066C-605C-4FFF-B7EC-67412566DFF1}" type="slidenum">
              <a:rPr lang="en-US" altLang="en-US" sz="800" b="0">
                <a:solidFill>
                  <a:schemeClr val="bg1">
                    <a:lumMod val="50000"/>
                  </a:schemeClr>
                </a:solidFill>
              </a:rPr>
              <a:pPr>
                <a:spcBef>
                  <a:spcPct val="0"/>
                </a:spcBef>
                <a:buFontTx/>
                <a:buNone/>
                <a:defRPr/>
              </a:pPr>
              <a:t>80</a:t>
            </a:fld>
            <a:endParaRPr lang="en-US" altLang="en-US" sz="800" b="0">
              <a:solidFill>
                <a:schemeClr val="bg1">
                  <a:lumMod val="50000"/>
                </a:schemeClr>
              </a:solidFill>
            </a:endParaRPr>
          </a:p>
        </p:txBody>
      </p:sp>
      <p:sp>
        <p:nvSpPr>
          <p:cNvPr id="284675" name="Title 4">
            <a:extLst>
              <a:ext uri="{FF2B5EF4-FFF2-40B4-BE49-F238E27FC236}">
                <a16:creationId xmlns:a16="http://schemas.microsoft.com/office/drawing/2014/main" id="{B0765382-13F1-4ECD-B03C-7B0F77C4B948}"/>
              </a:ext>
            </a:extLst>
          </p:cNvPr>
          <p:cNvSpPr>
            <a:spLocks noGrp="1" noChangeArrowheads="1"/>
          </p:cNvSpPr>
          <p:nvPr>
            <p:ph type="title"/>
          </p:nvPr>
        </p:nvSpPr>
        <p:spPr>
          <a:xfrm>
            <a:off x="657225" y="522288"/>
            <a:ext cx="7429500" cy="690562"/>
          </a:xfrm>
        </p:spPr>
        <p:txBody>
          <a:bodyPr/>
          <a:lstStyle/>
          <a:p>
            <a:r>
              <a:rPr lang="en-US" altLang="en-US" sz="3600"/>
              <a:t>Which is better? Why?</a:t>
            </a:r>
          </a:p>
        </p:txBody>
      </p:sp>
      <p:sp>
        <p:nvSpPr>
          <p:cNvPr id="284676" name="Content Placeholder 5">
            <a:extLst>
              <a:ext uri="{FF2B5EF4-FFF2-40B4-BE49-F238E27FC236}">
                <a16:creationId xmlns:a16="http://schemas.microsoft.com/office/drawing/2014/main" id="{DFEA77CB-41EA-43B2-A375-F1DFF4AEC57B}"/>
              </a:ext>
            </a:extLst>
          </p:cNvPr>
          <p:cNvSpPr>
            <a:spLocks noGrp="1" noChangeArrowheads="1"/>
          </p:cNvSpPr>
          <p:nvPr>
            <p:ph idx="4294967295"/>
          </p:nvPr>
        </p:nvSpPr>
        <p:spPr>
          <a:xfrm>
            <a:off x="1654175" y="1709738"/>
            <a:ext cx="3941763" cy="4899025"/>
          </a:xfrm>
        </p:spPr>
        <p:txBody>
          <a:bodyPr/>
          <a:lstStyle/>
          <a:p>
            <a:pPr marL="342900" indent="-342900">
              <a:buClr>
                <a:srgbClr val="009383"/>
              </a:buClr>
              <a:buFont typeface="Arial" panose="020B0604020202020204" pitchFamily="34" charset="0"/>
              <a:buChar char="•"/>
            </a:pPr>
            <a:r>
              <a:rPr lang="en-US" altLang="en-US" sz="2500" b="0">
                <a:solidFill>
                  <a:schemeClr val="tx1"/>
                </a:solidFill>
              </a:rPr>
              <a:t>If we are successful, we will walk away with a new hiring process that will help our organization get the right people hired and get them hired quickly.</a:t>
            </a:r>
          </a:p>
          <a:p>
            <a:pPr marL="342900" indent="-342900">
              <a:buClr>
                <a:srgbClr val="009383"/>
              </a:buClr>
              <a:buFont typeface="Arial" panose="020B0604020202020204" pitchFamily="34" charset="0"/>
              <a:buChar char="•"/>
            </a:pPr>
            <a:endParaRPr lang="en-US" altLang="en-US" sz="2500" b="0">
              <a:solidFill>
                <a:schemeClr val="tx1"/>
              </a:solidFill>
            </a:endParaRPr>
          </a:p>
        </p:txBody>
      </p:sp>
      <p:sp>
        <p:nvSpPr>
          <p:cNvPr id="284677" name="Content Placeholder 6">
            <a:extLst>
              <a:ext uri="{FF2B5EF4-FFF2-40B4-BE49-F238E27FC236}">
                <a16:creationId xmlns:a16="http://schemas.microsoft.com/office/drawing/2014/main" id="{E1D838F8-0C99-45B8-B57D-BC25207B0E30}"/>
              </a:ext>
            </a:extLst>
          </p:cNvPr>
          <p:cNvSpPr>
            <a:spLocks noGrp="1" noChangeArrowheads="1"/>
          </p:cNvSpPr>
          <p:nvPr>
            <p:ph idx="4294967295"/>
          </p:nvPr>
        </p:nvSpPr>
        <p:spPr>
          <a:xfrm>
            <a:off x="7051675" y="1730375"/>
            <a:ext cx="3941763" cy="4899025"/>
          </a:xfrm>
        </p:spPr>
        <p:txBody>
          <a:bodyPr/>
          <a:lstStyle/>
          <a:p>
            <a:pPr marL="342900" indent="-342900">
              <a:buClr>
                <a:srgbClr val="009383"/>
              </a:buClr>
              <a:buFont typeface="Arial" panose="020B0604020202020204" pitchFamily="34" charset="0"/>
              <a:buChar char="•"/>
            </a:pPr>
            <a:r>
              <a:rPr lang="en-US" altLang="en-US" sz="2400" b="0">
                <a:solidFill>
                  <a:schemeClr val="tx1"/>
                </a:solidFill>
              </a:rPr>
              <a:t>Today, you may have people on your staff who don’t have the skills or the attitude you need.  As a result, you are having to work much harder to make up for what they aren’t doing. This is your opportunity to put strategies in place to ensure that you get the people you need to get the work done.</a:t>
            </a:r>
          </a:p>
        </p:txBody>
      </p:sp>
      <p:sp>
        <p:nvSpPr>
          <p:cNvPr id="284678" name="TextBox 1">
            <a:extLst>
              <a:ext uri="{FF2B5EF4-FFF2-40B4-BE49-F238E27FC236}">
                <a16:creationId xmlns:a16="http://schemas.microsoft.com/office/drawing/2014/main" id="{C47817E0-D5F6-4CA6-87F2-933192D9D718}"/>
              </a:ext>
            </a:extLst>
          </p:cNvPr>
          <p:cNvSpPr txBox="1">
            <a:spLocks noChangeArrowheads="1"/>
          </p:cNvSpPr>
          <p:nvPr/>
        </p:nvSpPr>
        <p:spPr bwMode="auto">
          <a:xfrm>
            <a:off x="785813" y="1733550"/>
            <a:ext cx="547687" cy="461963"/>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solidFill>
                  <a:schemeClr val="bg1"/>
                </a:solidFill>
              </a:rPr>
              <a:t>#1</a:t>
            </a:r>
          </a:p>
        </p:txBody>
      </p:sp>
      <p:sp>
        <p:nvSpPr>
          <p:cNvPr id="284679" name="TextBox 8">
            <a:extLst>
              <a:ext uri="{FF2B5EF4-FFF2-40B4-BE49-F238E27FC236}">
                <a16:creationId xmlns:a16="http://schemas.microsoft.com/office/drawing/2014/main" id="{9ED15865-DC77-4DD3-8773-8427910EBD3A}"/>
              </a:ext>
            </a:extLst>
          </p:cNvPr>
          <p:cNvSpPr txBox="1">
            <a:spLocks noChangeArrowheads="1"/>
          </p:cNvSpPr>
          <p:nvPr/>
        </p:nvSpPr>
        <p:spPr bwMode="auto">
          <a:xfrm>
            <a:off x="6049963" y="1730375"/>
            <a:ext cx="546100" cy="461963"/>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solidFill>
                  <a:schemeClr val="bg1"/>
                </a:solidFill>
              </a:rPr>
              <a:t>#2</a:t>
            </a:r>
          </a:p>
        </p:txBody>
      </p:sp>
      <p:sp>
        <p:nvSpPr>
          <p:cNvPr id="9" name="TextBox 8">
            <a:extLst>
              <a:ext uri="{FF2B5EF4-FFF2-40B4-BE49-F238E27FC236}">
                <a16:creationId xmlns:a16="http://schemas.microsoft.com/office/drawing/2014/main" id="{099AB63F-3A25-4387-8191-B4B25A1A815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7" name="Slide Number Placeholder 3">
            <a:extLst>
              <a:ext uri="{FF2B5EF4-FFF2-40B4-BE49-F238E27FC236}">
                <a16:creationId xmlns:a16="http://schemas.microsoft.com/office/drawing/2014/main" id="{C97F8939-0FF8-44BF-94B3-6CC45343E0A8}"/>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120004B2-FDBC-43EC-90C8-461073BBD565}" type="slidenum">
              <a:rPr lang="en-US" altLang="en-US" sz="800" b="0">
                <a:solidFill>
                  <a:schemeClr val="bg1">
                    <a:lumMod val="50000"/>
                  </a:schemeClr>
                </a:solidFill>
              </a:rPr>
              <a:pPr>
                <a:spcBef>
                  <a:spcPct val="0"/>
                </a:spcBef>
                <a:buFontTx/>
                <a:buNone/>
                <a:defRPr/>
              </a:pPr>
              <a:t>81</a:t>
            </a:fld>
            <a:endParaRPr lang="en-US" altLang="en-US" sz="800" b="0">
              <a:solidFill>
                <a:schemeClr val="bg1">
                  <a:lumMod val="50000"/>
                </a:schemeClr>
              </a:solidFill>
            </a:endParaRPr>
          </a:p>
        </p:txBody>
      </p:sp>
      <p:sp>
        <p:nvSpPr>
          <p:cNvPr id="286723" name="Title 4">
            <a:extLst>
              <a:ext uri="{FF2B5EF4-FFF2-40B4-BE49-F238E27FC236}">
                <a16:creationId xmlns:a16="http://schemas.microsoft.com/office/drawing/2014/main" id="{8E633BCB-D924-4244-8F5A-A55C79151925}"/>
              </a:ext>
            </a:extLst>
          </p:cNvPr>
          <p:cNvSpPr>
            <a:spLocks noGrp="1" noChangeArrowheads="1"/>
          </p:cNvSpPr>
          <p:nvPr>
            <p:ph type="title"/>
          </p:nvPr>
        </p:nvSpPr>
        <p:spPr>
          <a:xfrm>
            <a:off x="657225" y="522288"/>
            <a:ext cx="7429500" cy="690562"/>
          </a:xfrm>
        </p:spPr>
        <p:txBody>
          <a:bodyPr/>
          <a:lstStyle/>
          <a:p>
            <a:r>
              <a:rPr lang="en-US" altLang="en-US" sz="3600"/>
              <a:t>Which is better? Why?</a:t>
            </a:r>
          </a:p>
        </p:txBody>
      </p:sp>
      <p:sp>
        <p:nvSpPr>
          <p:cNvPr id="286724" name="Content Placeholder 5">
            <a:extLst>
              <a:ext uri="{FF2B5EF4-FFF2-40B4-BE49-F238E27FC236}">
                <a16:creationId xmlns:a16="http://schemas.microsoft.com/office/drawing/2014/main" id="{1BBAEA57-A5B8-415B-B19E-B33921BCDBC3}"/>
              </a:ext>
            </a:extLst>
          </p:cNvPr>
          <p:cNvSpPr>
            <a:spLocks noGrp="1" noChangeArrowheads="1"/>
          </p:cNvSpPr>
          <p:nvPr>
            <p:ph idx="4294967295"/>
          </p:nvPr>
        </p:nvSpPr>
        <p:spPr>
          <a:xfrm>
            <a:off x="1654175" y="1709738"/>
            <a:ext cx="3941763" cy="4899025"/>
          </a:xfrm>
        </p:spPr>
        <p:txBody>
          <a:bodyPr/>
          <a:lstStyle/>
          <a:p>
            <a:pPr marL="342900" indent="-342900">
              <a:buClr>
                <a:srgbClr val="009383"/>
              </a:buClr>
              <a:buFont typeface="Arial" panose="020B0604020202020204" pitchFamily="34" charset="0"/>
              <a:buChar char="•"/>
            </a:pPr>
            <a:r>
              <a:rPr lang="en-US" altLang="en-US" sz="2500" b="0">
                <a:solidFill>
                  <a:schemeClr val="tx1"/>
                </a:solidFill>
              </a:rPr>
              <a:t>If we are successful, we will walk away with a new hiring process that will help our organization get the right people hired and get them hired quickly.</a:t>
            </a:r>
          </a:p>
          <a:p>
            <a:pPr marL="342900" indent="-342900">
              <a:buClr>
                <a:srgbClr val="009383"/>
              </a:buClr>
              <a:buFont typeface="Arial" panose="020B0604020202020204" pitchFamily="34" charset="0"/>
              <a:buChar char="•"/>
            </a:pPr>
            <a:endParaRPr lang="en-US" altLang="en-US" sz="2500" b="0">
              <a:solidFill>
                <a:schemeClr val="tx1"/>
              </a:solidFill>
            </a:endParaRPr>
          </a:p>
        </p:txBody>
      </p:sp>
      <p:sp>
        <p:nvSpPr>
          <p:cNvPr id="286725" name="Content Placeholder 6">
            <a:extLst>
              <a:ext uri="{FF2B5EF4-FFF2-40B4-BE49-F238E27FC236}">
                <a16:creationId xmlns:a16="http://schemas.microsoft.com/office/drawing/2014/main" id="{8DA5D2D5-4512-48DC-89E1-7BE67267264E}"/>
              </a:ext>
            </a:extLst>
          </p:cNvPr>
          <p:cNvSpPr>
            <a:spLocks noGrp="1" noChangeArrowheads="1"/>
          </p:cNvSpPr>
          <p:nvPr>
            <p:ph idx="4294967295"/>
          </p:nvPr>
        </p:nvSpPr>
        <p:spPr>
          <a:xfrm>
            <a:off x="7051675" y="1730375"/>
            <a:ext cx="3941763" cy="4899025"/>
          </a:xfrm>
        </p:spPr>
        <p:txBody>
          <a:bodyPr/>
          <a:lstStyle/>
          <a:p>
            <a:pPr marL="342900" indent="-342900">
              <a:buClr>
                <a:srgbClr val="009383"/>
              </a:buClr>
              <a:buFont typeface="Arial" panose="020B0604020202020204" pitchFamily="34" charset="0"/>
              <a:buChar char="•"/>
            </a:pPr>
            <a:r>
              <a:rPr lang="en-US" altLang="en-US" sz="2400" b="0">
                <a:solidFill>
                  <a:schemeClr val="tx1"/>
                </a:solidFill>
              </a:rPr>
              <a:t>Today, </a:t>
            </a:r>
            <a:r>
              <a:rPr lang="en-US" altLang="en-US" sz="2400">
                <a:solidFill>
                  <a:srgbClr val="009383"/>
                </a:solidFill>
              </a:rPr>
              <a:t>you </a:t>
            </a:r>
            <a:r>
              <a:rPr lang="en-US" altLang="en-US" sz="2400" b="0">
                <a:solidFill>
                  <a:schemeClr val="tx1"/>
                </a:solidFill>
              </a:rPr>
              <a:t>may have people on </a:t>
            </a:r>
            <a:r>
              <a:rPr lang="en-US" altLang="en-US" sz="2400">
                <a:solidFill>
                  <a:srgbClr val="009383"/>
                </a:solidFill>
              </a:rPr>
              <a:t>your </a:t>
            </a:r>
            <a:r>
              <a:rPr lang="en-US" altLang="en-US" sz="2400" b="0">
                <a:solidFill>
                  <a:schemeClr val="tx1"/>
                </a:solidFill>
              </a:rPr>
              <a:t>staff who don’t have the skills or the attitude </a:t>
            </a:r>
            <a:r>
              <a:rPr lang="en-US" altLang="en-US" sz="2400">
                <a:solidFill>
                  <a:srgbClr val="009383"/>
                </a:solidFill>
              </a:rPr>
              <a:t>you </a:t>
            </a:r>
            <a:r>
              <a:rPr lang="en-US" altLang="en-US" sz="2400" b="0">
                <a:solidFill>
                  <a:schemeClr val="tx1"/>
                </a:solidFill>
              </a:rPr>
              <a:t>need.  As a result, </a:t>
            </a:r>
            <a:r>
              <a:rPr lang="en-US" altLang="en-US" sz="2400">
                <a:solidFill>
                  <a:srgbClr val="009383"/>
                </a:solidFill>
              </a:rPr>
              <a:t>you</a:t>
            </a:r>
            <a:r>
              <a:rPr lang="en-US" altLang="en-US" sz="2400" b="0">
                <a:solidFill>
                  <a:schemeClr val="tx1"/>
                </a:solidFill>
              </a:rPr>
              <a:t> are having to work much harder to make up for what they aren’t doing. This is </a:t>
            </a:r>
            <a:r>
              <a:rPr lang="en-US" altLang="en-US" sz="2400">
                <a:solidFill>
                  <a:srgbClr val="009383"/>
                </a:solidFill>
              </a:rPr>
              <a:t>your</a:t>
            </a:r>
            <a:r>
              <a:rPr lang="en-US" altLang="en-US" sz="2400" b="0">
                <a:solidFill>
                  <a:schemeClr val="tx1"/>
                </a:solidFill>
              </a:rPr>
              <a:t> opportunity to put strategies in place to ensure that </a:t>
            </a:r>
            <a:r>
              <a:rPr lang="en-US" altLang="en-US" sz="2400">
                <a:solidFill>
                  <a:srgbClr val="009383"/>
                </a:solidFill>
              </a:rPr>
              <a:t>you</a:t>
            </a:r>
            <a:r>
              <a:rPr lang="en-US" altLang="en-US" sz="2400" b="0">
                <a:solidFill>
                  <a:schemeClr val="tx1"/>
                </a:solidFill>
              </a:rPr>
              <a:t> get the people </a:t>
            </a:r>
            <a:r>
              <a:rPr lang="en-US" altLang="en-US" sz="2400">
                <a:solidFill>
                  <a:srgbClr val="009383"/>
                </a:solidFill>
              </a:rPr>
              <a:t>you </a:t>
            </a:r>
            <a:r>
              <a:rPr lang="en-US" altLang="en-US" sz="2400" b="0">
                <a:solidFill>
                  <a:schemeClr val="tx1"/>
                </a:solidFill>
              </a:rPr>
              <a:t>need to get the work done.</a:t>
            </a:r>
          </a:p>
        </p:txBody>
      </p:sp>
      <p:sp>
        <p:nvSpPr>
          <p:cNvPr id="286726" name="TextBox 1">
            <a:extLst>
              <a:ext uri="{FF2B5EF4-FFF2-40B4-BE49-F238E27FC236}">
                <a16:creationId xmlns:a16="http://schemas.microsoft.com/office/drawing/2014/main" id="{887334A9-101F-4850-92F1-4506BDF6E43B}"/>
              </a:ext>
            </a:extLst>
          </p:cNvPr>
          <p:cNvSpPr txBox="1">
            <a:spLocks noChangeArrowheads="1"/>
          </p:cNvSpPr>
          <p:nvPr/>
        </p:nvSpPr>
        <p:spPr bwMode="auto">
          <a:xfrm>
            <a:off x="785813" y="1733550"/>
            <a:ext cx="547687" cy="461963"/>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solidFill>
                  <a:schemeClr val="bg1"/>
                </a:solidFill>
              </a:rPr>
              <a:t>#1</a:t>
            </a:r>
          </a:p>
        </p:txBody>
      </p:sp>
      <p:sp>
        <p:nvSpPr>
          <p:cNvPr id="286727" name="TextBox 8">
            <a:extLst>
              <a:ext uri="{FF2B5EF4-FFF2-40B4-BE49-F238E27FC236}">
                <a16:creationId xmlns:a16="http://schemas.microsoft.com/office/drawing/2014/main" id="{D2E0FF46-DC59-4D51-AE07-A456E3BA62A6}"/>
              </a:ext>
            </a:extLst>
          </p:cNvPr>
          <p:cNvSpPr txBox="1">
            <a:spLocks noChangeArrowheads="1"/>
          </p:cNvSpPr>
          <p:nvPr/>
        </p:nvSpPr>
        <p:spPr bwMode="auto">
          <a:xfrm>
            <a:off x="6049963" y="1730375"/>
            <a:ext cx="546100" cy="461963"/>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US" altLang="en-US" sz="2400">
                <a:solidFill>
                  <a:schemeClr val="bg1"/>
                </a:solidFill>
              </a:rPr>
              <a:t>#2</a:t>
            </a:r>
          </a:p>
        </p:txBody>
      </p:sp>
      <p:sp>
        <p:nvSpPr>
          <p:cNvPr id="9" name="TextBox 8">
            <a:extLst>
              <a:ext uri="{FF2B5EF4-FFF2-40B4-BE49-F238E27FC236}">
                <a16:creationId xmlns:a16="http://schemas.microsoft.com/office/drawing/2014/main" id="{0D545A1F-8A51-48FB-B32C-ABCC1B047B2B}"/>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pic>
        <p:nvPicPr>
          <p:cNvPr id="10" name="Picture 9" descr="Untitled.png">
            <a:extLst>
              <a:ext uri="{FF2B5EF4-FFF2-40B4-BE49-F238E27FC236}">
                <a16:creationId xmlns:a16="http://schemas.microsoft.com/office/drawing/2014/main" id="{B74BA771-E6E8-4077-BF34-76A1C0684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5638" y="4368800"/>
            <a:ext cx="3949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Untitled.png">
            <a:extLst>
              <a:ext uri="{FF2B5EF4-FFF2-40B4-BE49-F238E27FC236}">
                <a16:creationId xmlns:a16="http://schemas.microsoft.com/office/drawing/2014/main" id="{AAE48A82-4AC8-4D13-B2D2-4C6D470309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1825" y="5394325"/>
            <a:ext cx="3773488"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2" name="Slide Number Placeholder 4">
            <a:extLst>
              <a:ext uri="{FF2B5EF4-FFF2-40B4-BE49-F238E27FC236}">
                <a16:creationId xmlns:a16="http://schemas.microsoft.com/office/drawing/2014/main" id="{F9DB8BBD-C348-48B1-9D88-F2423E75996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4CD38341-30BB-49BE-AB5D-7F63278080F2}" type="slidenum">
              <a:rPr lang="en-US" altLang="en-US" sz="800" b="0">
                <a:solidFill>
                  <a:schemeClr val="bg1">
                    <a:lumMod val="50000"/>
                  </a:schemeClr>
                </a:solidFill>
              </a:rPr>
              <a:pPr>
                <a:spcBef>
                  <a:spcPct val="0"/>
                </a:spcBef>
                <a:buFontTx/>
                <a:buNone/>
                <a:defRPr/>
              </a:pPr>
              <a:t>82</a:t>
            </a:fld>
            <a:endParaRPr lang="en-US" altLang="en-US" sz="800" b="0">
              <a:solidFill>
                <a:schemeClr val="bg1">
                  <a:lumMod val="50000"/>
                </a:schemeClr>
              </a:solidFill>
            </a:endParaRPr>
          </a:p>
        </p:txBody>
      </p:sp>
      <p:sp>
        <p:nvSpPr>
          <p:cNvPr id="288771" name="Rectangle 2">
            <a:extLst>
              <a:ext uri="{FF2B5EF4-FFF2-40B4-BE49-F238E27FC236}">
                <a16:creationId xmlns:a16="http://schemas.microsoft.com/office/drawing/2014/main" id="{CA88A9EC-0538-4205-AC4E-2BFE05640BF6}"/>
              </a:ext>
            </a:extLst>
          </p:cNvPr>
          <p:cNvSpPr>
            <a:spLocks noGrp="1" noChangeArrowheads="1"/>
          </p:cNvSpPr>
          <p:nvPr>
            <p:ph type="title"/>
          </p:nvPr>
        </p:nvSpPr>
        <p:spPr>
          <a:xfrm>
            <a:off x="657225" y="522288"/>
            <a:ext cx="7429500" cy="690562"/>
          </a:xfrm>
        </p:spPr>
        <p:txBody>
          <a:bodyPr/>
          <a:lstStyle/>
          <a:p>
            <a:r>
              <a:rPr lang="en-US" altLang="en-US" sz="3600"/>
              <a:t>Examples of Exciting</a:t>
            </a:r>
          </a:p>
        </p:txBody>
      </p:sp>
      <p:sp>
        <p:nvSpPr>
          <p:cNvPr id="418819" name="Rectangle 3">
            <a:extLst>
              <a:ext uri="{FF2B5EF4-FFF2-40B4-BE49-F238E27FC236}">
                <a16:creationId xmlns:a16="http://schemas.microsoft.com/office/drawing/2014/main" id="{7105C696-3E61-4BB2-83D3-21580D706391}"/>
              </a:ext>
            </a:extLst>
          </p:cNvPr>
          <p:cNvSpPr>
            <a:spLocks noGrp="1" noChangeArrowheads="1"/>
          </p:cNvSpPr>
          <p:nvPr>
            <p:ph idx="4294967295"/>
          </p:nvPr>
        </p:nvSpPr>
        <p:spPr>
          <a:xfrm>
            <a:off x="657225" y="1639888"/>
            <a:ext cx="8072438" cy="4899025"/>
          </a:xfrm>
        </p:spPr>
        <p:txBody>
          <a:bodyPr/>
          <a:lstStyle/>
          <a:p>
            <a:pPr marL="342900" indent="-342900">
              <a:spcBef>
                <a:spcPct val="100000"/>
              </a:spcBef>
              <a:buClr>
                <a:srgbClr val="009383"/>
              </a:buClr>
              <a:buFont typeface="Arial" panose="020B0604020202020204" pitchFamily="34" charset="0"/>
              <a:buChar char="•"/>
            </a:pPr>
            <a:r>
              <a:rPr lang="en-US" altLang="en-US" sz="2400" b="0">
                <a:solidFill>
                  <a:schemeClr val="tx1"/>
                </a:solidFill>
              </a:rPr>
              <a:t>Addressing problems with sales leads</a:t>
            </a:r>
          </a:p>
          <a:p>
            <a:pPr marL="342900" indent="-342900">
              <a:spcBef>
                <a:spcPct val="100000"/>
              </a:spcBef>
              <a:buClr>
                <a:srgbClr val="009383"/>
              </a:buClr>
              <a:buFont typeface="Arial" panose="020B0604020202020204" pitchFamily="34" charset="0"/>
              <a:buChar char="•"/>
            </a:pPr>
            <a:r>
              <a:rPr lang="en-US" altLang="en-US" sz="2400" b="0">
                <a:solidFill>
                  <a:schemeClr val="tx1"/>
                </a:solidFill>
              </a:rPr>
              <a:t>Making customer order processing faster</a:t>
            </a:r>
          </a:p>
          <a:p>
            <a:pPr marL="342900" indent="-342900">
              <a:spcBef>
                <a:spcPct val="100000"/>
              </a:spcBef>
              <a:buClr>
                <a:srgbClr val="009383"/>
              </a:buClr>
              <a:buFont typeface="Arial" panose="020B0604020202020204" pitchFamily="34" charset="0"/>
              <a:buChar char="•"/>
            </a:pPr>
            <a:r>
              <a:rPr lang="en-US" altLang="en-US" sz="2400" b="0">
                <a:solidFill>
                  <a:schemeClr val="tx1"/>
                </a:solidFill>
              </a:rPr>
              <a:t>Reducing the time to get expense checks paid</a:t>
            </a:r>
          </a:p>
          <a:p>
            <a:pPr marL="342900" indent="-342900">
              <a:spcBef>
                <a:spcPct val="100000"/>
              </a:spcBef>
              <a:buClr>
                <a:srgbClr val="009383"/>
              </a:buClr>
              <a:buFont typeface="Arial" panose="020B0604020202020204" pitchFamily="34" charset="0"/>
              <a:buChar char="•"/>
            </a:pPr>
            <a:r>
              <a:rPr lang="en-US" altLang="en-US" sz="2400" b="0">
                <a:solidFill>
                  <a:schemeClr val="tx1"/>
                </a:solidFill>
              </a:rPr>
              <a:t>Developing the plan for the holiday party</a:t>
            </a:r>
          </a:p>
        </p:txBody>
      </p:sp>
      <p:sp>
        <p:nvSpPr>
          <p:cNvPr id="7" name="TextBox 6">
            <a:extLst>
              <a:ext uri="{FF2B5EF4-FFF2-40B4-BE49-F238E27FC236}">
                <a16:creationId xmlns:a16="http://schemas.microsoft.com/office/drawing/2014/main" id="{08F1B5AC-511A-461A-81DF-5CB939E4FCC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6" name="TextBox 5">
            <a:extLst>
              <a:ext uri="{FF2B5EF4-FFF2-40B4-BE49-F238E27FC236}">
                <a16:creationId xmlns:a16="http://schemas.microsoft.com/office/drawing/2014/main" id="{8BB7DA21-7D90-4BC8-90BE-35BAE4F9322D}"/>
              </a:ext>
            </a:extLst>
          </p:cNvPr>
          <p:cNvSpPr txBox="1"/>
          <p:nvPr/>
        </p:nvSpPr>
        <p:spPr>
          <a:xfrm>
            <a:off x="11658600" y="34290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18819">
                                            <p:txEl>
                                              <p:pRg st="0" end="0"/>
                                            </p:txEl>
                                          </p:spTgt>
                                        </p:tgtEl>
                                        <p:attrNameLst>
                                          <p:attrName>style.visibility</p:attrName>
                                        </p:attrNameLst>
                                      </p:cBhvr>
                                      <p:to>
                                        <p:strVal val="visible"/>
                                      </p:to>
                                    </p:set>
                                    <p:anim calcmode="lin" valueType="num">
                                      <p:cBhvr>
                                        <p:cTn id="7" dur="500" fill="hold"/>
                                        <p:tgtEl>
                                          <p:spTgt spid="41881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1881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18819">
                                            <p:txEl>
                                              <p:pRg st="1" end="1"/>
                                            </p:txEl>
                                          </p:spTgt>
                                        </p:tgtEl>
                                        <p:attrNameLst>
                                          <p:attrName>style.visibility</p:attrName>
                                        </p:attrNameLst>
                                      </p:cBhvr>
                                      <p:to>
                                        <p:strVal val="visible"/>
                                      </p:to>
                                    </p:set>
                                    <p:anim calcmode="lin" valueType="num">
                                      <p:cBhvr>
                                        <p:cTn id="13" dur="500" fill="hold"/>
                                        <p:tgtEl>
                                          <p:spTgt spid="41881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41881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18819">
                                            <p:txEl>
                                              <p:pRg st="2" end="2"/>
                                            </p:txEl>
                                          </p:spTgt>
                                        </p:tgtEl>
                                        <p:attrNameLst>
                                          <p:attrName>style.visibility</p:attrName>
                                        </p:attrNameLst>
                                      </p:cBhvr>
                                      <p:to>
                                        <p:strVal val="visible"/>
                                      </p:to>
                                    </p:set>
                                    <p:anim calcmode="lin" valueType="num">
                                      <p:cBhvr>
                                        <p:cTn id="19" dur="500" fill="hold"/>
                                        <p:tgtEl>
                                          <p:spTgt spid="41881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18819">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418819">
                                            <p:txEl>
                                              <p:pRg st="3" end="3"/>
                                            </p:txEl>
                                          </p:spTgt>
                                        </p:tgtEl>
                                        <p:attrNameLst>
                                          <p:attrName>style.visibility</p:attrName>
                                        </p:attrNameLst>
                                      </p:cBhvr>
                                      <p:to>
                                        <p:strVal val="visible"/>
                                      </p:to>
                                    </p:set>
                                    <p:anim calcmode="lin" valueType="num">
                                      <p:cBhvr>
                                        <p:cTn id="25" dur="500" fill="hold"/>
                                        <p:tgtEl>
                                          <p:spTgt spid="418819">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418819">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819" grpId="0" build="p"/>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0818" name="Rectangle 8">
            <a:extLst>
              <a:ext uri="{FF2B5EF4-FFF2-40B4-BE49-F238E27FC236}">
                <a16:creationId xmlns:a16="http://schemas.microsoft.com/office/drawing/2014/main" id="{B1D48D9D-5FA5-4A10-9BE9-568FDBDA6804}"/>
              </a:ext>
            </a:extLst>
          </p:cNvPr>
          <p:cNvSpPr>
            <a:spLocks noGrp="1" noChangeArrowheads="1"/>
          </p:cNvSpPr>
          <p:nvPr>
            <p:ph type="body" idx="1"/>
          </p:nvPr>
        </p:nvSpPr>
        <p:spPr>
          <a:xfrm>
            <a:off x="657225" y="1679575"/>
            <a:ext cx="10815638" cy="4410075"/>
          </a:xfrm>
        </p:spPr>
        <p:txBody>
          <a:bodyPr/>
          <a:lstStyle/>
          <a:p>
            <a:pPr marL="342900" indent="-342900">
              <a:lnSpc>
                <a:spcPct val="120000"/>
              </a:lnSpc>
              <a:spcBef>
                <a:spcPct val="55000"/>
              </a:spcBef>
              <a:buClr>
                <a:srgbClr val="009383"/>
              </a:buClr>
              <a:buFont typeface="Arial" panose="020B0604020202020204" pitchFamily="34" charset="0"/>
              <a:buChar char="•"/>
            </a:pPr>
            <a:r>
              <a:rPr lang="en-US" altLang="en-US" b="0">
                <a:solidFill>
                  <a:schemeClr val="tx1"/>
                </a:solidFill>
              </a:rPr>
              <a:t>With the involvement step, ask a </a:t>
            </a:r>
            <a:r>
              <a:rPr lang="en-US" altLang="en-US" b="0" i="1">
                <a:solidFill>
                  <a:schemeClr val="tx1"/>
                </a:solidFill>
              </a:rPr>
              <a:t>masterful </a:t>
            </a:r>
            <a:r>
              <a:rPr lang="en-US" altLang="en-US" b="0">
                <a:solidFill>
                  <a:schemeClr val="tx1"/>
                </a:solidFill>
              </a:rPr>
              <a:t>starting question.</a:t>
            </a:r>
          </a:p>
          <a:p>
            <a:pPr marL="342900" indent="-342900">
              <a:lnSpc>
                <a:spcPct val="120000"/>
              </a:lnSpc>
              <a:spcBef>
                <a:spcPct val="55000"/>
              </a:spcBef>
              <a:buClr>
                <a:srgbClr val="009383"/>
              </a:buClr>
              <a:buFont typeface="Arial" panose="020B0604020202020204" pitchFamily="34" charset="0"/>
              <a:buChar char="•"/>
            </a:pPr>
            <a:r>
              <a:rPr lang="en-US" altLang="en-US" b="0" i="1">
                <a:solidFill>
                  <a:schemeClr val="tx1"/>
                </a:solidFill>
              </a:rPr>
              <a:t>Masterful</a:t>
            </a:r>
            <a:r>
              <a:rPr lang="en-US" altLang="en-US" b="0">
                <a:solidFill>
                  <a:schemeClr val="tx1"/>
                </a:solidFill>
              </a:rPr>
              <a:t> starting questions get people answering right away.  </a:t>
            </a:r>
          </a:p>
          <a:p>
            <a:pPr marL="342900" indent="-342900">
              <a:lnSpc>
                <a:spcPct val="120000"/>
              </a:lnSpc>
              <a:spcBef>
                <a:spcPct val="55000"/>
              </a:spcBef>
              <a:buClr>
                <a:srgbClr val="009383"/>
              </a:buClr>
              <a:buFont typeface="Arial" panose="020B0604020202020204" pitchFamily="34" charset="0"/>
              <a:buChar char="•"/>
            </a:pPr>
            <a:r>
              <a:rPr lang="en-US" altLang="en-US">
                <a:solidFill>
                  <a:srgbClr val="009383"/>
                </a:solidFill>
              </a:rPr>
              <a:t>How you phrase the starting question can make a big difference.</a:t>
            </a:r>
          </a:p>
        </p:txBody>
      </p:sp>
      <p:sp>
        <p:nvSpPr>
          <p:cNvPr id="216068" name="Slide Number Placeholder 4">
            <a:extLst>
              <a:ext uri="{FF2B5EF4-FFF2-40B4-BE49-F238E27FC236}">
                <a16:creationId xmlns:a16="http://schemas.microsoft.com/office/drawing/2014/main" id="{1D4B2574-DBF9-41FA-9316-C4E961AEE473}"/>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5EE7F013-EA12-4B6B-B530-FF1F772424B4}" type="slidenum">
              <a:rPr lang="en-US" altLang="en-US" sz="800" b="0">
                <a:solidFill>
                  <a:schemeClr val="bg1">
                    <a:lumMod val="50000"/>
                  </a:schemeClr>
                </a:solidFill>
              </a:rPr>
              <a:pPr>
                <a:spcBef>
                  <a:spcPct val="0"/>
                </a:spcBef>
                <a:buFontTx/>
                <a:buNone/>
                <a:defRPr/>
              </a:pPr>
              <a:t>83</a:t>
            </a:fld>
            <a:endParaRPr lang="en-US" altLang="en-US" sz="800" b="0" dirty="0">
              <a:solidFill>
                <a:schemeClr val="bg1">
                  <a:lumMod val="50000"/>
                </a:schemeClr>
              </a:solidFill>
            </a:endParaRPr>
          </a:p>
        </p:txBody>
      </p:sp>
      <p:sp>
        <p:nvSpPr>
          <p:cNvPr id="99332" name="Rectangle 5">
            <a:extLst>
              <a:ext uri="{FF2B5EF4-FFF2-40B4-BE49-F238E27FC236}">
                <a16:creationId xmlns:a16="http://schemas.microsoft.com/office/drawing/2014/main" id="{28465C42-A13E-4FEE-8CBB-F3FD7CD48726}"/>
              </a:ext>
            </a:extLst>
          </p:cNvPr>
          <p:cNvSpPr>
            <a:spLocks noGrp="1" noChangeArrowheads="1"/>
          </p:cNvSpPr>
          <p:nvPr>
            <p:ph type="title"/>
          </p:nvPr>
        </p:nvSpPr>
        <p:spPr>
          <a:xfrm>
            <a:off x="657225" y="522288"/>
            <a:ext cx="7429500" cy="690562"/>
          </a:xfrm>
        </p:spPr>
        <p:txBody>
          <a:bodyPr rtlCol="0">
            <a:normAutofit fontScale="90000"/>
          </a:bodyPr>
          <a:lstStyle/>
          <a:p>
            <a:pPr marL="855663" indent="-855663" fontAlgn="auto">
              <a:spcAft>
                <a:spcPts val="0"/>
              </a:spcAft>
              <a:defRPr/>
            </a:pPr>
            <a:r>
              <a:rPr lang="en-US" altLang="en-US" dirty="0"/>
              <a:t>D5. </a:t>
            </a:r>
            <a:r>
              <a:rPr lang="en-US" altLang="en-US" i="1" dirty="0"/>
              <a:t>Masterful</a:t>
            </a:r>
            <a:r>
              <a:rPr lang="en-US" altLang="en-US" dirty="0"/>
              <a:t> Starting Questions </a:t>
            </a:r>
          </a:p>
        </p:txBody>
      </p:sp>
      <p:sp>
        <p:nvSpPr>
          <p:cNvPr id="6" name="TextBox 5">
            <a:extLst>
              <a:ext uri="{FF2B5EF4-FFF2-40B4-BE49-F238E27FC236}">
                <a16:creationId xmlns:a16="http://schemas.microsoft.com/office/drawing/2014/main" id="{1C17786C-16A5-4B98-B10E-CDEC9BAA4CE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6" name="Slide Number Placeholder 3">
            <a:extLst>
              <a:ext uri="{FF2B5EF4-FFF2-40B4-BE49-F238E27FC236}">
                <a16:creationId xmlns:a16="http://schemas.microsoft.com/office/drawing/2014/main" id="{82D25DFE-91FD-427D-812D-E09A955F1EE1}"/>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2877465-E1D6-44DD-BBA8-6A7487B4D589}" type="slidenum">
              <a:rPr lang="en-US" altLang="en-US" sz="800" b="0">
                <a:solidFill>
                  <a:schemeClr val="bg1">
                    <a:lumMod val="50000"/>
                  </a:schemeClr>
                </a:solidFill>
              </a:rPr>
              <a:pPr>
                <a:spcBef>
                  <a:spcPct val="0"/>
                </a:spcBef>
                <a:buFontTx/>
                <a:buNone/>
                <a:defRPr/>
              </a:pPr>
              <a:t>84</a:t>
            </a:fld>
            <a:endParaRPr lang="en-US" altLang="en-US" sz="800" b="0">
              <a:solidFill>
                <a:schemeClr val="bg1">
                  <a:lumMod val="50000"/>
                </a:schemeClr>
              </a:solidFill>
            </a:endParaRPr>
          </a:p>
        </p:txBody>
      </p:sp>
      <p:sp>
        <p:nvSpPr>
          <p:cNvPr id="292867" name="Title 1">
            <a:extLst>
              <a:ext uri="{FF2B5EF4-FFF2-40B4-BE49-F238E27FC236}">
                <a16:creationId xmlns:a16="http://schemas.microsoft.com/office/drawing/2014/main" id="{691D00E5-69E0-48B8-906D-E091D7353E6E}"/>
              </a:ext>
            </a:extLst>
          </p:cNvPr>
          <p:cNvSpPr>
            <a:spLocks noGrp="1" noChangeArrowheads="1"/>
          </p:cNvSpPr>
          <p:nvPr>
            <p:ph type="title"/>
          </p:nvPr>
        </p:nvSpPr>
        <p:spPr>
          <a:xfrm>
            <a:off x="657225" y="522288"/>
            <a:ext cx="7429500" cy="690562"/>
          </a:xfrm>
        </p:spPr>
        <p:txBody>
          <a:bodyPr/>
          <a:lstStyle/>
          <a:p>
            <a:r>
              <a:rPr lang="en-US" altLang="en-US" sz="3600"/>
              <a:t>D5. </a:t>
            </a:r>
            <a:r>
              <a:rPr lang="en-US" altLang="en-US" sz="3600" i="1"/>
              <a:t>Masterful</a:t>
            </a:r>
            <a:r>
              <a:rPr lang="en-US" altLang="en-US" sz="3600"/>
              <a:t> Starting Questions </a:t>
            </a:r>
          </a:p>
        </p:txBody>
      </p:sp>
      <p:sp>
        <p:nvSpPr>
          <p:cNvPr id="292868" name="Content Placeholder 13">
            <a:extLst>
              <a:ext uri="{FF2B5EF4-FFF2-40B4-BE49-F238E27FC236}">
                <a16:creationId xmlns:a16="http://schemas.microsoft.com/office/drawing/2014/main" id="{58EE90D4-502C-43CB-BC38-BC8DC5B86943}"/>
              </a:ext>
            </a:extLst>
          </p:cNvPr>
          <p:cNvSpPr>
            <a:spLocks noGrp="1" noChangeArrowheads="1"/>
          </p:cNvSpPr>
          <p:nvPr>
            <p:ph idx="4294967295"/>
          </p:nvPr>
        </p:nvSpPr>
        <p:spPr>
          <a:xfrm>
            <a:off x="657225" y="1473200"/>
            <a:ext cx="10467975" cy="3784600"/>
          </a:xfrm>
        </p:spPr>
        <p:txBody>
          <a:bodyPr/>
          <a:lstStyle/>
          <a:p>
            <a:pPr>
              <a:spcAft>
                <a:spcPts val="1800"/>
              </a:spcAft>
            </a:pPr>
            <a:r>
              <a:rPr lang="en-US" altLang="en-US" sz="2400" b="0">
                <a:solidFill>
                  <a:schemeClr val="tx1"/>
                </a:solidFill>
              </a:rPr>
              <a:t>You are interviewing a group of school registrars to talk with them about the scheduling process.  </a:t>
            </a:r>
            <a:r>
              <a:rPr lang="en-US" altLang="en-US" sz="2400">
                <a:solidFill>
                  <a:srgbClr val="009383"/>
                </a:solidFill>
              </a:rPr>
              <a:t>Which is the better starting question?  Why?</a:t>
            </a:r>
          </a:p>
        </p:txBody>
      </p:sp>
      <p:sp>
        <p:nvSpPr>
          <p:cNvPr id="7" name="Title 4">
            <a:extLst>
              <a:ext uri="{FF2B5EF4-FFF2-40B4-BE49-F238E27FC236}">
                <a16:creationId xmlns:a16="http://schemas.microsoft.com/office/drawing/2014/main" id="{FA34837A-B3D6-4B6C-BF44-5A3C1086D225}"/>
              </a:ext>
            </a:extLst>
          </p:cNvPr>
          <p:cNvSpPr txBox="1">
            <a:spLocks/>
          </p:cNvSpPr>
          <p:nvPr/>
        </p:nvSpPr>
        <p:spPr>
          <a:xfrm>
            <a:off x="657225" y="2203450"/>
            <a:ext cx="3636963" cy="1143000"/>
          </a:xfrm>
          <a:prstGeom prst="rect">
            <a:avLst/>
          </a:prstGeom>
        </p:spPr>
        <p:txBody>
          <a:bodyPr anchor="ctr">
            <a:normAutofit/>
          </a:bodyPr>
          <a:lstStyle/>
          <a:p>
            <a:pPr defTabSz="457200" eaLnBrk="1" fontAlgn="auto" hangingPunct="1">
              <a:spcAft>
                <a:spcPts val="0"/>
              </a:spcAft>
              <a:defRPr/>
            </a:pPr>
            <a:r>
              <a:rPr lang="en-US" sz="2600" dirty="0">
                <a:solidFill>
                  <a:srgbClr val="009383"/>
                </a:solidFill>
                <a:ea typeface="+mj-ea"/>
              </a:rPr>
              <a:t>Question Type A</a:t>
            </a:r>
          </a:p>
        </p:txBody>
      </p:sp>
      <p:sp>
        <p:nvSpPr>
          <p:cNvPr id="8" name="Title 4">
            <a:extLst>
              <a:ext uri="{FF2B5EF4-FFF2-40B4-BE49-F238E27FC236}">
                <a16:creationId xmlns:a16="http://schemas.microsoft.com/office/drawing/2014/main" id="{4C1CA31C-24B4-4359-BA98-CAC2857F8D9E}"/>
              </a:ext>
            </a:extLst>
          </p:cNvPr>
          <p:cNvSpPr txBox="1">
            <a:spLocks/>
          </p:cNvSpPr>
          <p:nvPr/>
        </p:nvSpPr>
        <p:spPr>
          <a:xfrm>
            <a:off x="6192838" y="2433638"/>
            <a:ext cx="3787775" cy="671512"/>
          </a:xfrm>
          <a:prstGeom prst="rect">
            <a:avLst/>
          </a:prstGeom>
        </p:spPr>
        <p:txBody>
          <a:bodyPr anchor="ctr">
            <a:normAutofit/>
          </a:bodyPr>
          <a:lstStyle/>
          <a:p>
            <a:pPr defTabSz="457200" eaLnBrk="1" fontAlgn="auto" hangingPunct="1">
              <a:spcAft>
                <a:spcPts val="0"/>
              </a:spcAft>
              <a:defRPr/>
            </a:pPr>
            <a:r>
              <a:rPr lang="en-US" sz="2600" dirty="0">
                <a:solidFill>
                  <a:srgbClr val="009383"/>
                </a:solidFill>
                <a:ea typeface="+mj-ea"/>
              </a:rPr>
              <a:t>Question Type B</a:t>
            </a:r>
          </a:p>
        </p:txBody>
      </p:sp>
      <p:sp>
        <p:nvSpPr>
          <p:cNvPr id="9" name="Content Placeholder 5">
            <a:extLst>
              <a:ext uri="{FF2B5EF4-FFF2-40B4-BE49-F238E27FC236}">
                <a16:creationId xmlns:a16="http://schemas.microsoft.com/office/drawing/2014/main" id="{6BF527A1-58F4-4987-9C5C-1BFC7A387F2C}"/>
              </a:ext>
            </a:extLst>
          </p:cNvPr>
          <p:cNvSpPr txBox="1">
            <a:spLocks noChangeArrowheads="1"/>
          </p:cNvSpPr>
          <p:nvPr/>
        </p:nvSpPr>
        <p:spPr bwMode="auto">
          <a:xfrm>
            <a:off x="657225" y="3078163"/>
            <a:ext cx="4948238"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spcAft>
                <a:spcPts val="1200"/>
              </a:spcAft>
              <a:buClr>
                <a:srgbClr val="009383"/>
              </a:buClr>
              <a:buFont typeface="Arial" panose="020B0604020202020204" pitchFamily="34" charset="0"/>
              <a:buChar char="•"/>
            </a:pPr>
            <a:r>
              <a:rPr lang="en-US" altLang="en-US" sz="2400" b="0">
                <a:solidFill>
                  <a:schemeClr val="tx1"/>
                </a:solidFill>
              </a:rPr>
              <a:t>The first thing we want to talk about are inputs. What are the inputs to the scheduling process?</a:t>
            </a:r>
          </a:p>
        </p:txBody>
      </p:sp>
      <p:sp>
        <p:nvSpPr>
          <p:cNvPr id="10" name="Content Placeholder 5">
            <a:extLst>
              <a:ext uri="{FF2B5EF4-FFF2-40B4-BE49-F238E27FC236}">
                <a16:creationId xmlns:a16="http://schemas.microsoft.com/office/drawing/2014/main" id="{9D40B561-383D-458A-B7CB-9BB306180DDF}"/>
              </a:ext>
            </a:extLst>
          </p:cNvPr>
          <p:cNvSpPr txBox="1">
            <a:spLocks/>
          </p:cNvSpPr>
          <p:nvPr/>
        </p:nvSpPr>
        <p:spPr bwMode="auto">
          <a:xfrm>
            <a:off x="6099175" y="3030538"/>
            <a:ext cx="4941888"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If you were about to develop the school schedule, what is the information you would need to have close by?</a:t>
            </a:r>
          </a:p>
        </p:txBody>
      </p:sp>
      <p:sp>
        <p:nvSpPr>
          <p:cNvPr id="12" name="TextBox 11">
            <a:extLst>
              <a:ext uri="{FF2B5EF4-FFF2-40B4-BE49-F238E27FC236}">
                <a16:creationId xmlns:a16="http://schemas.microsoft.com/office/drawing/2014/main" id="{FDE378FE-1702-4503-9AD5-52822A9A119D}"/>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2212" name="Slide Number Placeholder 4">
            <a:extLst>
              <a:ext uri="{FF2B5EF4-FFF2-40B4-BE49-F238E27FC236}">
                <a16:creationId xmlns:a16="http://schemas.microsoft.com/office/drawing/2014/main" id="{4E1F7A36-212E-4682-8E40-E61FA7F7E779}"/>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E2226396-042E-4D09-A604-F79C4A438721}" type="slidenum">
              <a:rPr lang="en-US" altLang="en-US" sz="800" b="0">
                <a:solidFill>
                  <a:schemeClr val="bg1">
                    <a:lumMod val="50000"/>
                  </a:schemeClr>
                </a:solidFill>
              </a:rPr>
              <a:pPr>
                <a:spcBef>
                  <a:spcPct val="0"/>
                </a:spcBef>
                <a:buFontTx/>
                <a:buNone/>
                <a:defRPr/>
              </a:pPr>
              <a:t>85</a:t>
            </a:fld>
            <a:endParaRPr lang="en-US" altLang="en-US" sz="800" b="0" dirty="0">
              <a:solidFill>
                <a:schemeClr val="bg1">
                  <a:lumMod val="50000"/>
                </a:schemeClr>
              </a:solidFill>
            </a:endParaRPr>
          </a:p>
        </p:txBody>
      </p:sp>
      <p:sp>
        <p:nvSpPr>
          <p:cNvPr id="294915" name="Rectangle 5">
            <a:extLst>
              <a:ext uri="{FF2B5EF4-FFF2-40B4-BE49-F238E27FC236}">
                <a16:creationId xmlns:a16="http://schemas.microsoft.com/office/drawing/2014/main" id="{0CC26AE4-64AE-4440-9C69-3D50A3B53E95}"/>
              </a:ext>
            </a:extLst>
          </p:cNvPr>
          <p:cNvSpPr>
            <a:spLocks noGrp="1" noChangeArrowheads="1"/>
          </p:cNvSpPr>
          <p:nvPr>
            <p:ph type="title"/>
          </p:nvPr>
        </p:nvSpPr>
        <p:spPr>
          <a:xfrm>
            <a:off x="657225" y="522288"/>
            <a:ext cx="7429500" cy="690562"/>
          </a:xfrm>
        </p:spPr>
        <p:txBody>
          <a:bodyPr/>
          <a:lstStyle/>
          <a:p>
            <a:pPr marL="855663" indent="-855663"/>
            <a:r>
              <a:rPr lang="en-US" altLang="en-US" sz="3600"/>
              <a:t>D5. </a:t>
            </a:r>
            <a:r>
              <a:rPr lang="en-US" altLang="en-US" sz="3600" i="1"/>
              <a:t>Masterful</a:t>
            </a:r>
            <a:r>
              <a:rPr lang="en-US" altLang="en-US" sz="3600"/>
              <a:t> Starting Questions </a:t>
            </a:r>
          </a:p>
        </p:txBody>
      </p:sp>
      <p:sp>
        <p:nvSpPr>
          <p:cNvPr id="630787" name="Rectangle 3">
            <a:extLst>
              <a:ext uri="{FF2B5EF4-FFF2-40B4-BE49-F238E27FC236}">
                <a16:creationId xmlns:a16="http://schemas.microsoft.com/office/drawing/2014/main" id="{961732FB-7E4A-4B0C-8371-815B808D2E59}"/>
              </a:ext>
            </a:extLst>
          </p:cNvPr>
          <p:cNvSpPr>
            <a:spLocks noGrp="1" noChangeArrowheads="1"/>
          </p:cNvSpPr>
          <p:nvPr>
            <p:ph idx="4294967295"/>
          </p:nvPr>
        </p:nvSpPr>
        <p:spPr>
          <a:xfrm>
            <a:off x="657225" y="1482725"/>
            <a:ext cx="8867775" cy="4899025"/>
          </a:xfrm>
        </p:spPr>
        <p:txBody>
          <a:bodyPr rtlCol="0">
            <a:normAutofit/>
          </a:bodyPr>
          <a:lstStyle/>
          <a:p>
            <a:pPr fontAlgn="auto">
              <a:spcAft>
                <a:spcPts val="0"/>
              </a:spcAft>
              <a:buFont typeface="Wingdings" panose="05000000000000000000" pitchFamily="2" charset="2"/>
              <a:buNone/>
              <a:defRPr/>
            </a:pPr>
            <a:r>
              <a:rPr lang="en-US" altLang="en-US" sz="2600" dirty="0">
                <a:solidFill>
                  <a:srgbClr val="009383"/>
                </a:solidFill>
              </a:rPr>
              <a:t>Why is Type B Better?</a:t>
            </a:r>
          </a:p>
          <a:p>
            <a:pPr marL="571500" indent="-571500" fontAlgn="auto">
              <a:spcAft>
                <a:spcPts val="0"/>
              </a:spcAft>
              <a:buClr>
                <a:srgbClr val="009383"/>
              </a:buClr>
              <a:buFont typeface="Arial" panose="020B0604020202020204" pitchFamily="34" charset="0"/>
              <a:buChar char="•"/>
              <a:defRPr/>
            </a:pPr>
            <a:r>
              <a:rPr lang="en-US" altLang="en-US" sz="2400" dirty="0">
                <a:solidFill>
                  <a:srgbClr val="009383"/>
                </a:solidFill>
              </a:rPr>
              <a:t>You can “see” the answers!</a:t>
            </a:r>
            <a:br>
              <a:rPr lang="en-US" altLang="en-US" sz="2400" dirty="0">
                <a:solidFill>
                  <a:srgbClr val="009383"/>
                </a:solidFill>
              </a:rPr>
            </a:br>
            <a:r>
              <a:rPr lang="en-US" altLang="en-US" sz="2400" b="0" dirty="0">
                <a:solidFill>
                  <a:schemeClr val="tx1"/>
                </a:solidFill>
              </a:rPr>
              <a:t>Type B questions draw an image, so the listeners can see their answers.</a:t>
            </a:r>
          </a:p>
        </p:txBody>
      </p:sp>
      <p:sp>
        <p:nvSpPr>
          <p:cNvPr id="6" name="TextBox 5">
            <a:extLst>
              <a:ext uri="{FF2B5EF4-FFF2-40B4-BE49-F238E27FC236}">
                <a16:creationId xmlns:a16="http://schemas.microsoft.com/office/drawing/2014/main" id="{06665AD8-4770-4D83-98CF-57C19A07D5F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7" name="TextBox 6">
            <a:extLst>
              <a:ext uri="{FF2B5EF4-FFF2-40B4-BE49-F238E27FC236}">
                <a16:creationId xmlns:a16="http://schemas.microsoft.com/office/drawing/2014/main" id="{576CF2B9-B2C3-49A6-A018-CB4BE2E10EB7}"/>
              </a:ext>
            </a:extLst>
          </p:cNvPr>
          <p:cNvSpPr txBox="1"/>
          <p:nvPr/>
        </p:nvSpPr>
        <p:spPr>
          <a:xfrm>
            <a:off x="11533483" y="19050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30787">
                                            <p:txEl>
                                              <p:pRg st="1" end="1"/>
                                            </p:txEl>
                                          </p:spTgt>
                                        </p:tgtEl>
                                        <p:attrNameLst>
                                          <p:attrName>style.visibility</p:attrName>
                                        </p:attrNameLst>
                                      </p:cBhvr>
                                      <p:to>
                                        <p:strVal val="visible"/>
                                      </p:to>
                                    </p:set>
                                    <p:anim calcmode="lin" valueType="num">
                                      <p:cBhvr>
                                        <p:cTn id="7" dur="500" fill="hold"/>
                                        <p:tgtEl>
                                          <p:spTgt spid="63078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63078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62" name="Slide Number Placeholder 4">
            <a:extLst>
              <a:ext uri="{FF2B5EF4-FFF2-40B4-BE49-F238E27FC236}">
                <a16:creationId xmlns:a16="http://schemas.microsoft.com/office/drawing/2014/main" id="{0A3BCD72-B056-4A89-A4EF-66536EF1FFB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99F56E26-8E68-46B3-A958-561907C28CD0}" type="slidenum">
              <a:rPr lang="en-US" altLang="en-US" sz="800" b="0">
                <a:solidFill>
                  <a:srgbClr val="7F7F7F"/>
                </a:solidFill>
              </a:rPr>
              <a:pPr>
                <a:lnSpc>
                  <a:spcPct val="100000"/>
                </a:lnSpc>
                <a:spcBef>
                  <a:spcPct val="0"/>
                </a:spcBef>
                <a:buFontTx/>
                <a:buNone/>
              </a:pPr>
              <a:t>86</a:t>
            </a:fld>
            <a:endParaRPr lang="en-US" altLang="en-US" sz="800" b="0">
              <a:solidFill>
                <a:srgbClr val="7F7F7F"/>
              </a:solidFill>
            </a:endParaRPr>
          </a:p>
        </p:txBody>
      </p:sp>
      <p:sp>
        <p:nvSpPr>
          <p:cNvPr id="296963" name="Rectangle 6">
            <a:extLst>
              <a:ext uri="{FF2B5EF4-FFF2-40B4-BE49-F238E27FC236}">
                <a16:creationId xmlns:a16="http://schemas.microsoft.com/office/drawing/2014/main" id="{F417EBC2-6555-4A6D-84BA-1FD01BEB16EF}"/>
              </a:ext>
            </a:extLst>
          </p:cNvPr>
          <p:cNvSpPr>
            <a:spLocks noGrp="1" noChangeArrowheads="1"/>
          </p:cNvSpPr>
          <p:nvPr>
            <p:ph type="title"/>
          </p:nvPr>
        </p:nvSpPr>
        <p:spPr>
          <a:xfrm>
            <a:off x="657225" y="522288"/>
            <a:ext cx="7429500" cy="690562"/>
          </a:xfrm>
        </p:spPr>
        <p:txBody>
          <a:bodyPr/>
          <a:lstStyle/>
          <a:p>
            <a:pPr marL="855663" indent="-855663"/>
            <a:r>
              <a:rPr lang="en-US" altLang="en-US" sz="3600"/>
              <a:t>D5. </a:t>
            </a:r>
            <a:r>
              <a:rPr lang="en-US" altLang="en-US" sz="3600" i="1"/>
              <a:t>Masterful</a:t>
            </a:r>
            <a:r>
              <a:rPr lang="en-US" altLang="en-US" sz="3600"/>
              <a:t> Starting Questions </a:t>
            </a:r>
          </a:p>
        </p:txBody>
      </p:sp>
      <p:sp>
        <p:nvSpPr>
          <p:cNvPr id="631811" name="Rectangle 3">
            <a:extLst>
              <a:ext uri="{FF2B5EF4-FFF2-40B4-BE49-F238E27FC236}">
                <a16:creationId xmlns:a16="http://schemas.microsoft.com/office/drawing/2014/main" id="{2167910A-8C14-4BA3-8F52-E7F765391F3E}"/>
              </a:ext>
            </a:extLst>
          </p:cNvPr>
          <p:cNvSpPr>
            <a:spLocks noGrp="1" noChangeArrowheads="1"/>
          </p:cNvSpPr>
          <p:nvPr>
            <p:ph idx="4294967295"/>
          </p:nvPr>
        </p:nvSpPr>
        <p:spPr>
          <a:xfrm>
            <a:off x="657225" y="1460500"/>
            <a:ext cx="8072438" cy="3416300"/>
          </a:xfrm>
        </p:spPr>
        <p:txBody>
          <a:bodyPr/>
          <a:lstStyle/>
          <a:p>
            <a:pPr marL="609600" indent="-609600"/>
            <a:r>
              <a:rPr lang="en-US" altLang="en-US" sz="2600" b="0">
                <a:solidFill>
                  <a:schemeClr val="tx1"/>
                </a:solidFill>
              </a:rPr>
              <a:t>How do you build a Type B question?</a:t>
            </a:r>
          </a:p>
          <a:p>
            <a:pPr marL="990600" lvl="1" indent="-533400">
              <a:spcBef>
                <a:spcPct val="50000"/>
              </a:spcBef>
              <a:buClr>
                <a:srgbClr val="009383"/>
              </a:buClr>
              <a:buFont typeface="Wingdings" panose="05000000000000000000" pitchFamily="2" charset="2"/>
              <a:buAutoNum type="arabicPeriod"/>
            </a:pPr>
            <a:r>
              <a:rPr lang="en-US" altLang="en-US" b="1">
                <a:solidFill>
                  <a:srgbClr val="009383"/>
                </a:solidFill>
              </a:rPr>
              <a:t>Begin with an image-building phrase</a:t>
            </a:r>
            <a:r>
              <a:rPr lang="en-US" altLang="en-US">
                <a:solidFill>
                  <a:srgbClr val="009383"/>
                </a:solidFill>
              </a:rPr>
              <a:t> </a:t>
            </a:r>
            <a:br>
              <a:rPr lang="en-US" altLang="en-US"/>
            </a:br>
            <a:r>
              <a:rPr lang="en-US" altLang="en-US"/>
              <a:t>(“think about”, “imagine”, “consider”, “if”).</a:t>
            </a:r>
          </a:p>
          <a:p>
            <a:pPr marL="990600" lvl="1" indent="-533400">
              <a:spcBef>
                <a:spcPct val="50000"/>
              </a:spcBef>
              <a:buClr>
                <a:srgbClr val="009383"/>
              </a:buClr>
              <a:buFont typeface="Wingdings" panose="05000000000000000000" pitchFamily="2" charset="2"/>
              <a:buAutoNum type="arabicPeriod"/>
            </a:pPr>
            <a:r>
              <a:rPr lang="en-US" altLang="en-US" b="1">
                <a:solidFill>
                  <a:srgbClr val="009383"/>
                </a:solidFill>
              </a:rPr>
              <a:t>Extend the image</a:t>
            </a:r>
            <a:r>
              <a:rPr lang="en-US" altLang="en-US"/>
              <a:t>,</a:t>
            </a:r>
            <a:r>
              <a:rPr lang="en-US" altLang="en-US" b="1"/>
              <a:t> </a:t>
            </a:r>
            <a:r>
              <a:rPr lang="en-US" altLang="en-US"/>
              <a:t>so they can “see” the answers.</a:t>
            </a:r>
          </a:p>
          <a:p>
            <a:pPr marL="990600" lvl="1" indent="-533400">
              <a:spcBef>
                <a:spcPct val="50000"/>
              </a:spcBef>
              <a:buClr>
                <a:srgbClr val="009383"/>
              </a:buClr>
              <a:buFont typeface="Wingdings" panose="05000000000000000000" pitchFamily="2" charset="2"/>
              <a:buAutoNum type="arabicPeriod"/>
            </a:pPr>
            <a:r>
              <a:rPr lang="en-US" altLang="en-US" b="1">
                <a:solidFill>
                  <a:srgbClr val="009383"/>
                </a:solidFill>
              </a:rPr>
              <a:t>Ask the direct question </a:t>
            </a:r>
            <a:r>
              <a:rPr lang="en-US" altLang="en-US"/>
              <a:t>(Type A) to get the information you want.</a:t>
            </a:r>
          </a:p>
        </p:txBody>
      </p:sp>
      <p:sp>
        <p:nvSpPr>
          <p:cNvPr id="296965" name="TextBox 5">
            <a:extLst>
              <a:ext uri="{FF2B5EF4-FFF2-40B4-BE49-F238E27FC236}">
                <a16:creationId xmlns:a16="http://schemas.microsoft.com/office/drawing/2014/main" id="{C2464DF5-6A33-40AE-90B0-46048CA9968A}"/>
              </a:ext>
            </a:extLst>
          </p:cNvPr>
          <p:cNvSpPr txBox="1">
            <a:spLocks noChangeArrowheads="1"/>
          </p:cNvSpPr>
          <p:nvPr/>
        </p:nvSpPr>
        <p:spPr bwMode="auto">
          <a:xfrm>
            <a:off x="10096500" y="6410325"/>
            <a:ext cx="1924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Duplication prohibited without consent</a:t>
            </a:r>
          </a:p>
        </p:txBody>
      </p:sp>
      <p:sp>
        <p:nvSpPr>
          <p:cNvPr id="296966" name="TextBox 6">
            <a:extLst>
              <a:ext uri="{FF2B5EF4-FFF2-40B4-BE49-F238E27FC236}">
                <a16:creationId xmlns:a16="http://schemas.microsoft.com/office/drawing/2014/main" id="{FBA2B15B-163D-4A48-A624-B60241E9FF50}"/>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rgbClr val="7F7F7F"/>
                </a:solidFill>
              </a:rPr>
              <a:t>Copyright 1992-2020, Leadership Strategies, Inc. V15.03</a:t>
            </a:r>
          </a:p>
        </p:txBody>
      </p:sp>
      <p:sp>
        <p:nvSpPr>
          <p:cNvPr id="7" name="TextBox 6">
            <a:extLst>
              <a:ext uri="{FF2B5EF4-FFF2-40B4-BE49-F238E27FC236}">
                <a16:creationId xmlns:a16="http://schemas.microsoft.com/office/drawing/2014/main" id="{FE94EB45-13BE-464B-B307-31190FB0C097}"/>
              </a:ext>
            </a:extLst>
          </p:cNvPr>
          <p:cNvSpPr txBox="1"/>
          <p:nvPr/>
        </p:nvSpPr>
        <p:spPr>
          <a:xfrm>
            <a:off x="11534775" y="313507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631811">
                                            <p:txEl>
                                              <p:pRg st="1" end="1"/>
                                            </p:txEl>
                                          </p:spTgt>
                                        </p:tgtEl>
                                        <p:attrNameLst>
                                          <p:attrName>style.visibility</p:attrName>
                                        </p:attrNameLst>
                                      </p:cBhvr>
                                      <p:to>
                                        <p:strVal val="visible"/>
                                      </p:to>
                                    </p:set>
                                    <p:anim calcmode="lin" valueType="num">
                                      <p:cBhvr>
                                        <p:cTn id="7" dur="500" fill="hold"/>
                                        <p:tgtEl>
                                          <p:spTgt spid="63181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63181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631811">
                                            <p:txEl>
                                              <p:pRg st="2" end="2"/>
                                            </p:txEl>
                                          </p:spTgt>
                                        </p:tgtEl>
                                        <p:attrNameLst>
                                          <p:attrName>style.visibility</p:attrName>
                                        </p:attrNameLst>
                                      </p:cBhvr>
                                      <p:to>
                                        <p:strVal val="visible"/>
                                      </p:to>
                                    </p:set>
                                    <p:anim calcmode="lin" valueType="num">
                                      <p:cBhvr>
                                        <p:cTn id="13" dur="500" fill="hold"/>
                                        <p:tgtEl>
                                          <p:spTgt spid="631811">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63181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631811">
                                            <p:txEl>
                                              <p:pRg st="3" end="3"/>
                                            </p:txEl>
                                          </p:spTgt>
                                        </p:tgtEl>
                                        <p:attrNameLst>
                                          <p:attrName>style.visibility</p:attrName>
                                        </p:attrNameLst>
                                      </p:cBhvr>
                                      <p:to>
                                        <p:strVal val="visible"/>
                                      </p:to>
                                    </p:set>
                                    <p:anim calcmode="lin" valueType="num">
                                      <p:cBhvr>
                                        <p:cTn id="19" dur="500" fill="hold"/>
                                        <p:tgtEl>
                                          <p:spTgt spid="63181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63181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8" name="Slide Number Placeholder 3">
            <a:extLst>
              <a:ext uri="{FF2B5EF4-FFF2-40B4-BE49-F238E27FC236}">
                <a16:creationId xmlns:a16="http://schemas.microsoft.com/office/drawing/2014/main" id="{F064D128-F80B-40C3-8343-403DCF49DB1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B01DF2F4-DB11-43A5-8773-5BCD1EB0AF0B}" type="slidenum">
              <a:rPr lang="en-US" altLang="en-US" sz="800" b="0">
                <a:solidFill>
                  <a:schemeClr val="bg1">
                    <a:lumMod val="50000"/>
                  </a:schemeClr>
                </a:solidFill>
              </a:rPr>
              <a:pPr>
                <a:spcBef>
                  <a:spcPct val="0"/>
                </a:spcBef>
                <a:buFontTx/>
                <a:buNone/>
                <a:defRPr/>
              </a:pPr>
              <a:t>87</a:t>
            </a:fld>
            <a:endParaRPr lang="en-US" altLang="en-US" sz="800" b="0">
              <a:solidFill>
                <a:schemeClr val="bg1">
                  <a:lumMod val="50000"/>
                </a:schemeClr>
              </a:solidFill>
            </a:endParaRPr>
          </a:p>
        </p:txBody>
      </p:sp>
      <p:sp>
        <p:nvSpPr>
          <p:cNvPr id="299011" name="Title 1">
            <a:extLst>
              <a:ext uri="{FF2B5EF4-FFF2-40B4-BE49-F238E27FC236}">
                <a16:creationId xmlns:a16="http://schemas.microsoft.com/office/drawing/2014/main" id="{3E74C890-EEB7-47ED-9E7D-5AC5373AEAE5}"/>
              </a:ext>
            </a:extLst>
          </p:cNvPr>
          <p:cNvSpPr>
            <a:spLocks noGrp="1" noChangeArrowheads="1"/>
          </p:cNvSpPr>
          <p:nvPr>
            <p:ph type="title"/>
          </p:nvPr>
        </p:nvSpPr>
        <p:spPr>
          <a:xfrm>
            <a:off x="657225" y="522288"/>
            <a:ext cx="7429500" cy="690562"/>
          </a:xfrm>
        </p:spPr>
        <p:txBody>
          <a:bodyPr/>
          <a:lstStyle/>
          <a:p>
            <a:r>
              <a:rPr lang="en-US" altLang="en-US" sz="3600"/>
              <a:t>Sample Type B Question</a:t>
            </a:r>
          </a:p>
        </p:txBody>
      </p:sp>
      <p:sp>
        <p:nvSpPr>
          <p:cNvPr id="14" name="Content Placeholder 13">
            <a:extLst>
              <a:ext uri="{FF2B5EF4-FFF2-40B4-BE49-F238E27FC236}">
                <a16:creationId xmlns:a16="http://schemas.microsoft.com/office/drawing/2014/main" id="{0F3E8DFA-DDE9-4574-956E-50A028209166}"/>
              </a:ext>
            </a:extLst>
          </p:cNvPr>
          <p:cNvSpPr>
            <a:spLocks noGrp="1" noChangeArrowheads="1"/>
          </p:cNvSpPr>
          <p:nvPr>
            <p:ph idx="4294967295"/>
          </p:nvPr>
        </p:nvSpPr>
        <p:spPr>
          <a:xfrm>
            <a:off x="657225" y="1639888"/>
            <a:ext cx="8072438" cy="2627312"/>
          </a:xfrm>
        </p:spPr>
        <p:txBody>
          <a:bodyPr/>
          <a:lstStyle/>
          <a:p>
            <a:pPr>
              <a:spcAft>
                <a:spcPts val="1800"/>
              </a:spcAft>
            </a:pPr>
            <a:r>
              <a:rPr lang="en-US" altLang="en-US" sz="2400" b="0">
                <a:solidFill>
                  <a:schemeClr val="tx1"/>
                </a:solidFill>
              </a:rPr>
              <a:t>I want to know your objectives for this class. What is the Type A question?</a:t>
            </a:r>
          </a:p>
          <a:p>
            <a:pPr>
              <a:spcAft>
                <a:spcPts val="1800"/>
              </a:spcAft>
            </a:pPr>
            <a:r>
              <a:rPr lang="en-US" altLang="en-US" sz="2400">
                <a:solidFill>
                  <a:srgbClr val="009383"/>
                </a:solidFill>
              </a:rPr>
              <a:t>What are your objectives for this class?</a:t>
            </a:r>
          </a:p>
        </p:txBody>
      </p:sp>
      <p:sp>
        <p:nvSpPr>
          <p:cNvPr id="6" name="TextBox 5">
            <a:extLst>
              <a:ext uri="{FF2B5EF4-FFF2-40B4-BE49-F238E27FC236}">
                <a16:creationId xmlns:a16="http://schemas.microsoft.com/office/drawing/2014/main" id="{C920CB4F-C0D2-4F75-BC53-ABC7300BF7F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
        <p:nvSpPr>
          <p:cNvPr id="7" name="TextBox 6">
            <a:extLst>
              <a:ext uri="{FF2B5EF4-FFF2-40B4-BE49-F238E27FC236}">
                <a16:creationId xmlns:a16="http://schemas.microsoft.com/office/drawing/2014/main" id="{57A104DA-4FE3-4C7A-8124-F0BC0BA2B38D}"/>
              </a:ext>
            </a:extLst>
          </p:cNvPr>
          <p:cNvSpPr txBox="1"/>
          <p:nvPr/>
        </p:nvSpPr>
        <p:spPr>
          <a:xfrm>
            <a:off x="11519277" y="2362200"/>
            <a:ext cx="390525" cy="830262"/>
          </a:xfrm>
          <a:prstGeom prst="rect">
            <a:avLst/>
          </a:prstGeom>
          <a:noFill/>
        </p:spPr>
        <p:txBody>
          <a:bodyPr wrap="none">
            <a:spAutoFit/>
          </a:bodyPr>
          <a:lstStyle/>
          <a:p>
            <a:pPr>
              <a:defRPr/>
            </a:pPr>
            <a:r>
              <a:rPr lang="en-US" sz="4800" dirty="0">
                <a:solidFill>
                  <a:schemeClr val="bg1">
                    <a:lumMod val="95000"/>
                  </a:schemeClr>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Slide Number Placeholder 3">
            <a:extLst>
              <a:ext uri="{FF2B5EF4-FFF2-40B4-BE49-F238E27FC236}">
                <a16:creationId xmlns:a16="http://schemas.microsoft.com/office/drawing/2014/main" id="{D20E4E93-74D8-409C-8693-79CDB997CA6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510CB27B-CF0B-4599-B926-A1162C8A0A79}" type="slidenum">
              <a:rPr lang="en-US" altLang="en-US" sz="800">
                <a:solidFill>
                  <a:schemeClr val="bg1">
                    <a:lumMod val="50000"/>
                  </a:schemeClr>
                </a:solidFill>
              </a:rPr>
              <a:pPr>
                <a:spcBef>
                  <a:spcPct val="0"/>
                </a:spcBef>
                <a:buFontTx/>
                <a:buNone/>
                <a:defRPr/>
              </a:pPr>
              <a:t>88</a:t>
            </a:fld>
            <a:endParaRPr lang="en-US" altLang="en-US" sz="800">
              <a:solidFill>
                <a:schemeClr val="bg1">
                  <a:lumMod val="50000"/>
                </a:schemeClr>
              </a:solidFill>
            </a:endParaRPr>
          </a:p>
        </p:txBody>
      </p:sp>
      <p:sp>
        <p:nvSpPr>
          <p:cNvPr id="301059" name="Title 1">
            <a:extLst>
              <a:ext uri="{FF2B5EF4-FFF2-40B4-BE49-F238E27FC236}">
                <a16:creationId xmlns:a16="http://schemas.microsoft.com/office/drawing/2014/main" id="{9E0FD24E-E8C6-4431-9A08-C494E5286551}"/>
              </a:ext>
            </a:extLst>
          </p:cNvPr>
          <p:cNvSpPr>
            <a:spLocks noGrp="1" noChangeArrowheads="1"/>
          </p:cNvSpPr>
          <p:nvPr>
            <p:ph type="title"/>
          </p:nvPr>
        </p:nvSpPr>
        <p:spPr>
          <a:xfrm>
            <a:off x="657225" y="522288"/>
            <a:ext cx="7429500" cy="690562"/>
          </a:xfrm>
        </p:spPr>
        <p:txBody>
          <a:bodyPr/>
          <a:lstStyle/>
          <a:p>
            <a:r>
              <a:rPr lang="en-US" altLang="en-US" sz="3600"/>
              <a:t>Sample Type B Question</a:t>
            </a:r>
          </a:p>
        </p:txBody>
      </p:sp>
      <p:sp>
        <p:nvSpPr>
          <p:cNvPr id="6" name="Content Placeholder 5">
            <a:extLst>
              <a:ext uri="{FF2B5EF4-FFF2-40B4-BE49-F238E27FC236}">
                <a16:creationId xmlns:a16="http://schemas.microsoft.com/office/drawing/2014/main" id="{DA33C944-52C5-4387-A059-0D5A4518E76B}"/>
              </a:ext>
            </a:extLst>
          </p:cNvPr>
          <p:cNvSpPr txBox="1">
            <a:spLocks noChangeArrowheads="1"/>
          </p:cNvSpPr>
          <p:nvPr/>
        </p:nvSpPr>
        <p:spPr bwMode="auto">
          <a:xfrm>
            <a:off x="661988" y="2246313"/>
            <a:ext cx="5249862" cy="432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sz="3800" b="1">
                <a:solidFill>
                  <a:srgbClr val="104A73"/>
                </a:solidFill>
                <a:latin typeface="Arial" panose="020B0604020202020204" pitchFamily="34" charset="0"/>
                <a:cs typeface="Arial" panose="020B0604020202020204" pitchFamily="34" charset="0"/>
              </a:defRPr>
            </a:lvl1pPr>
            <a:lvl2pPr marL="742950" indent="-285750" defTabSz="457200">
              <a:defRPr sz="3800" b="1">
                <a:solidFill>
                  <a:srgbClr val="104A73"/>
                </a:solidFill>
                <a:latin typeface="Arial" panose="020B0604020202020204" pitchFamily="34" charset="0"/>
                <a:cs typeface="Arial" panose="020B0604020202020204" pitchFamily="34" charset="0"/>
              </a:defRPr>
            </a:lvl2pPr>
            <a:lvl3pPr marL="1143000" indent="-228600" defTabSz="457200">
              <a:defRPr sz="3800" b="1">
                <a:solidFill>
                  <a:srgbClr val="104A73"/>
                </a:solidFill>
                <a:latin typeface="Arial" panose="020B0604020202020204" pitchFamily="34" charset="0"/>
                <a:cs typeface="Arial" panose="020B0604020202020204" pitchFamily="34" charset="0"/>
              </a:defRPr>
            </a:lvl3pPr>
            <a:lvl4pPr marL="1600200" indent="-228600" defTabSz="457200">
              <a:defRPr sz="3800" b="1">
                <a:solidFill>
                  <a:srgbClr val="104A73"/>
                </a:solidFill>
                <a:latin typeface="Arial" panose="020B0604020202020204" pitchFamily="34" charset="0"/>
                <a:cs typeface="Arial" panose="020B0604020202020204" pitchFamily="34" charset="0"/>
              </a:defRPr>
            </a:lvl4pPr>
            <a:lvl5pPr marL="2057400" indent="-228600" defTabSz="457200">
              <a:defRPr sz="3800" b="1">
                <a:solidFill>
                  <a:srgbClr val="104A73"/>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spcBef>
                <a:spcPct val="20000"/>
              </a:spcBef>
              <a:spcAft>
                <a:spcPts val="600"/>
              </a:spcAft>
              <a:buClr>
                <a:srgbClr val="009383"/>
              </a:buClr>
              <a:buFont typeface="Arial" panose="020B0604020202020204" pitchFamily="34" charset="0"/>
              <a:buChar char="•"/>
            </a:pPr>
            <a:r>
              <a:rPr lang="en-US" altLang="en-US" sz="2400" b="0">
                <a:solidFill>
                  <a:schemeClr val="tx1"/>
                </a:solidFill>
              </a:rPr>
              <a:t>Think about the last few sessions you facilitated.</a:t>
            </a:r>
          </a:p>
          <a:p>
            <a:pPr eaLnBrk="1" hangingPunct="1">
              <a:spcBef>
                <a:spcPct val="20000"/>
              </a:spcBef>
              <a:spcAft>
                <a:spcPts val="600"/>
              </a:spcAft>
              <a:buClr>
                <a:srgbClr val="009383"/>
              </a:buClr>
              <a:buFont typeface="Arial" panose="020B0604020202020204" pitchFamily="34" charset="0"/>
              <a:buChar char="•"/>
            </a:pPr>
            <a:r>
              <a:rPr lang="en-US" altLang="en-US" sz="2400" b="0">
                <a:solidFill>
                  <a:schemeClr val="tx1"/>
                </a:solidFill>
              </a:rPr>
              <a:t>Think about the things that didn’t go well, the things you would like to have done better, or had better techniques for.</a:t>
            </a:r>
          </a:p>
          <a:p>
            <a:pPr eaLnBrk="1" hangingPunct="1">
              <a:spcBef>
                <a:spcPct val="20000"/>
              </a:spcBef>
              <a:spcAft>
                <a:spcPts val="600"/>
              </a:spcAft>
              <a:buClr>
                <a:srgbClr val="009383"/>
              </a:buClr>
              <a:buFont typeface="Arial" panose="020B0604020202020204" pitchFamily="34" charset="0"/>
              <a:buChar char="•"/>
            </a:pPr>
            <a:r>
              <a:rPr lang="en-US" altLang="en-US" sz="2400" b="0">
                <a:solidFill>
                  <a:schemeClr val="tx1"/>
                </a:solidFill>
              </a:rPr>
              <a:t>What are your objectives for this class?</a:t>
            </a:r>
          </a:p>
        </p:txBody>
      </p:sp>
      <p:sp>
        <p:nvSpPr>
          <p:cNvPr id="7" name="Title 4">
            <a:extLst>
              <a:ext uri="{FF2B5EF4-FFF2-40B4-BE49-F238E27FC236}">
                <a16:creationId xmlns:a16="http://schemas.microsoft.com/office/drawing/2014/main" id="{A36B856E-DD86-4A35-ACD5-DF586FF53AA3}"/>
              </a:ext>
            </a:extLst>
          </p:cNvPr>
          <p:cNvSpPr txBox="1">
            <a:spLocks/>
          </p:cNvSpPr>
          <p:nvPr/>
        </p:nvSpPr>
        <p:spPr>
          <a:xfrm>
            <a:off x="628650" y="1211263"/>
            <a:ext cx="52498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The Type B Question</a:t>
            </a:r>
          </a:p>
        </p:txBody>
      </p:sp>
      <p:grpSp>
        <p:nvGrpSpPr>
          <p:cNvPr id="301062" name="Group 18">
            <a:extLst>
              <a:ext uri="{FF2B5EF4-FFF2-40B4-BE49-F238E27FC236}">
                <a16:creationId xmlns:a16="http://schemas.microsoft.com/office/drawing/2014/main" id="{D66AF790-5842-4858-A978-DDBCF72FF53D}"/>
              </a:ext>
            </a:extLst>
          </p:cNvPr>
          <p:cNvGrpSpPr>
            <a:grpSpLocks/>
          </p:cNvGrpSpPr>
          <p:nvPr/>
        </p:nvGrpSpPr>
        <p:grpSpPr bwMode="auto">
          <a:xfrm>
            <a:off x="7467600" y="1600200"/>
            <a:ext cx="2908300" cy="4048125"/>
            <a:chOff x="5944093" y="2124670"/>
            <a:chExt cx="2908496" cy="4047530"/>
          </a:xfrm>
        </p:grpSpPr>
        <p:pic>
          <p:nvPicPr>
            <p:cNvPr id="301065" name="Picture 7">
              <a:extLst>
                <a:ext uri="{FF2B5EF4-FFF2-40B4-BE49-F238E27FC236}">
                  <a16:creationId xmlns:a16="http://schemas.microsoft.com/office/drawing/2014/main" id="{93A67CD4-40C2-479E-BB90-06067F8E76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1066" name="Picture 8">
              <a:extLst>
                <a:ext uri="{FF2B5EF4-FFF2-40B4-BE49-F238E27FC236}">
                  <a16:creationId xmlns:a16="http://schemas.microsoft.com/office/drawing/2014/main" id="{93648AFD-29C8-4D24-A60F-775422D00F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Arrow Connector 17">
              <a:extLst>
                <a:ext uri="{FF2B5EF4-FFF2-40B4-BE49-F238E27FC236}">
                  <a16:creationId xmlns:a16="http://schemas.microsoft.com/office/drawing/2014/main" id="{C014B0D0-64F5-4D9B-B0CC-8385F65ADF09}"/>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A95CB98-520D-42AD-983A-FAF97A743E26}"/>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7F03D60-8B56-49BC-A921-9AF8F01F04A7}"/>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2" name="TextBox 21">
              <a:extLst>
                <a:ext uri="{FF2B5EF4-FFF2-40B4-BE49-F238E27FC236}">
                  <a16:creationId xmlns:a16="http://schemas.microsoft.com/office/drawing/2014/main" id="{80C7BE08-2541-4E93-ACAC-5E55EC373548}"/>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3" name="TextBox 22">
              <a:extLst>
                <a:ext uri="{FF2B5EF4-FFF2-40B4-BE49-F238E27FC236}">
                  <a16:creationId xmlns:a16="http://schemas.microsoft.com/office/drawing/2014/main" id="{F40E9436-FC8B-4927-8579-D9D85C229B99}"/>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01072" name="Picture 13">
              <a:extLst>
                <a:ext uri="{FF2B5EF4-FFF2-40B4-BE49-F238E27FC236}">
                  <a16:creationId xmlns:a16="http://schemas.microsoft.com/office/drawing/2014/main" id="{6BD7354D-ECE0-4D51-8F95-BD381170F66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D0BF02C5-D4F7-4525-94D2-47ECFE0B2A52}"/>
              </a:ext>
            </a:extLst>
          </p:cNvPr>
          <p:cNvSpPr txBox="1"/>
          <p:nvPr/>
        </p:nvSpPr>
        <p:spPr>
          <a:xfrm>
            <a:off x="10096500" y="6410325"/>
            <a:ext cx="1924050" cy="215900"/>
          </a:xfrm>
          <a:prstGeom prst="rect">
            <a:avLst/>
          </a:prstGeom>
          <a:noFill/>
        </p:spPr>
        <p:txBody>
          <a:bodyPr wrap="none">
            <a:spAutoFit/>
          </a:bodyPr>
          <a:lstStyle/>
          <a:p>
            <a:pPr algn="ctr">
              <a:defRPr/>
            </a:pPr>
            <a:r>
              <a:rPr lang="en-US" sz="800" b="0" dirty="0">
                <a:solidFill>
                  <a:schemeClr val="bg1">
                    <a:lumMod val="50000"/>
                  </a:schemeClr>
                </a:solidFill>
              </a:rPr>
              <a:t>Duplication prohibited without consent</a:t>
            </a:r>
          </a:p>
        </p:txBody>
      </p:sp>
      <p:sp>
        <p:nvSpPr>
          <p:cNvPr id="16" name="TextBox 15">
            <a:extLst>
              <a:ext uri="{FF2B5EF4-FFF2-40B4-BE49-F238E27FC236}">
                <a16:creationId xmlns:a16="http://schemas.microsoft.com/office/drawing/2014/main" id="{A2A7FCAC-6476-48C5-BCE9-491BA239E14C}"/>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Slide Number Placeholder 3">
            <a:extLst>
              <a:ext uri="{FF2B5EF4-FFF2-40B4-BE49-F238E27FC236}">
                <a16:creationId xmlns:a16="http://schemas.microsoft.com/office/drawing/2014/main" id="{B7B1E9CE-AEA0-4D94-A9F0-184A22C6FFE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971193EB-BBA3-4B36-BD9A-3A296AC9E5F4}" type="slidenum">
              <a:rPr lang="en-US" altLang="en-US" sz="800" b="0">
                <a:solidFill>
                  <a:schemeClr val="bg1">
                    <a:lumMod val="50000"/>
                  </a:schemeClr>
                </a:solidFill>
              </a:rPr>
              <a:pPr>
                <a:spcBef>
                  <a:spcPct val="0"/>
                </a:spcBef>
                <a:buFontTx/>
                <a:buNone/>
                <a:defRPr/>
              </a:pPr>
              <a:t>89</a:t>
            </a:fld>
            <a:endParaRPr lang="en-US" altLang="en-US" sz="800" b="0">
              <a:solidFill>
                <a:schemeClr val="bg1">
                  <a:lumMod val="50000"/>
                </a:schemeClr>
              </a:solidFill>
            </a:endParaRPr>
          </a:p>
        </p:txBody>
      </p:sp>
      <p:sp>
        <p:nvSpPr>
          <p:cNvPr id="303107" name="Title 1">
            <a:extLst>
              <a:ext uri="{FF2B5EF4-FFF2-40B4-BE49-F238E27FC236}">
                <a16:creationId xmlns:a16="http://schemas.microsoft.com/office/drawing/2014/main" id="{94726AF4-36B6-40AC-805D-9FDB36859731}"/>
              </a:ext>
            </a:extLst>
          </p:cNvPr>
          <p:cNvSpPr>
            <a:spLocks noGrp="1" noChangeArrowheads="1"/>
          </p:cNvSpPr>
          <p:nvPr>
            <p:ph type="title"/>
          </p:nvPr>
        </p:nvSpPr>
        <p:spPr>
          <a:xfrm>
            <a:off x="657225" y="522288"/>
            <a:ext cx="7429500" cy="690562"/>
          </a:xfrm>
        </p:spPr>
        <p:txBody>
          <a:bodyPr/>
          <a:lstStyle/>
          <a:p>
            <a:r>
              <a:rPr lang="en-US" altLang="en-US" sz="3600"/>
              <a:t>Type B Common Mistakes</a:t>
            </a:r>
          </a:p>
        </p:txBody>
      </p:sp>
      <p:sp>
        <p:nvSpPr>
          <p:cNvPr id="6" name="Content Placeholder 5">
            <a:extLst>
              <a:ext uri="{FF2B5EF4-FFF2-40B4-BE49-F238E27FC236}">
                <a16:creationId xmlns:a16="http://schemas.microsoft.com/office/drawing/2014/main" id="{55F13F50-797E-44AE-A9EF-F6634CEFE7C9}"/>
              </a:ext>
            </a:extLst>
          </p:cNvPr>
          <p:cNvSpPr txBox="1">
            <a:spLocks/>
          </p:cNvSpPr>
          <p:nvPr/>
        </p:nvSpPr>
        <p:spPr bwMode="auto">
          <a:xfrm>
            <a:off x="657225" y="2436813"/>
            <a:ext cx="5649913"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 want to start by understanding what you would like to get out of this class. What are your objectives for the class?</a:t>
            </a:r>
          </a:p>
        </p:txBody>
      </p:sp>
      <p:sp>
        <p:nvSpPr>
          <p:cNvPr id="7" name="Title 4">
            <a:extLst>
              <a:ext uri="{FF2B5EF4-FFF2-40B4-BE49-F238E27FC236}">
                <a16:creationId xmlns:a16="http://schemas.microsoft.com/office/drawing/2014/main" id="{9DC1DC2C-7BFD-4B0C-92C0-3C973EB7E4B0}"/>
              </a:ext>
            </a:extLst>
          </p:cNvPr>
          <p:cNvSpPr txBox="1">
            <a:spLocks/>
          </p:cNvSpPr>
          <p:nvPr/>
        </p:nvSpPr>
        <p:spPr>
          <a:xfrm>
            <a:off x="657225" y="1339850"/>
            <a:ext cx="83613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What is wrong with this question?</a:t>
            </a:r>
          </a:p>
        </p:txBody>
      </p:sp>
      <p:sp>
        <p:nvSpPr>
          <p:cNvPr id="16" name="Content Placeholder 5">
            <a:extLst>
              <a:ext uri="{FF2B5EF4-FFF2-40B4-BE49-F238E27FC236}">
                <a16:creationId xmlns:a16="http://schemas.microsoft.com/office/drawing/2014/main" id="{43AA53BB-DB68-4124-BA54-1DB3A89D4848}"/>
              </a:ext>
            </a:extLst>
          </p:cNvPr>
          <p:cNvSpPr>
            <a:spLocks/>
          </p:cNvSpPr>
          <p:nvPr/>
        </p:nvSpPr>
        <p:spPr bwMode="auto">
          <a:xfrm>
            <a:off x="1095375" y="4219575"/>
            <a:ext cx="5249863" cy="1162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F26522"/>
              </a:buClr>
            </a:pPr>
            <a:r>
              <a:rPr lang="en-US" altLang="en-US" sz="2400">
                <a:solidFill>
                  <a:srgbClr val="009383"/>
                </a:solidFill>
              </a:rPr>
              <a:t>* Doesn’t start with an image-building phrase.</a:t>
            </a:r>
          </a:p>
        </p:txBody>
      </p:sp>
      <p:sp>
        <p:nvSpPr>
          <p:cNvPr id="303111" name="Text Box 8">
            <a:extLst>
              <a:ext uri="{FF2B5EF4-FFF2-40B4-BE49-F238E27FC236}">
                <a16:creationId xmlns:a16="http://schemas.microsoft.com/office/drawing/2014/main" id="{8BE58C05-9104-46F4-BD3A-B6C68918B123}"/>
              </a:ext>
            </a:extLst>
          </p:cNvPr>
          <p:cNvSpPr txBox="1">
            <a:spLocks noChangeArrowheads="1"/>
          </p:cNvSpPr>
          <p:nvPr/>
        </p:nvSpPr>
        <p:spPr bwMode="auto">
          <a:xfrm>
            <a:off x="11534775" y="4219575"/>
            <a:ext cx="34448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grpSp>
        <p:nvGrpSpPr>
          <p:cNvPr id="303112" name="Group 18">
            <a:extLst>
              <a:ext uri="{FF2B5EF4-FFF2-40B4-BE49-F238E27FC236}">
                <a16:creationId xmlns:a16="http://schemas.microsoft.com/office/drawing/2014/main" id="{B83EADB8-0976-4112-A20B-97732B1C964C}"/>
              </a:ext>
            </a:extLst>
          </p:cNvPr>
          <p:cNvGrpSpPr>
            <a:grpSpLocks/>
          </p:cNvGrpSpPr>
          <p:nvPr/>
        </p:nvGrpSpPr>
        <p:grpSpPr bwMode="auto">
          <a:xfrm>
            <a:off x="7467600" y="1600200"/>
            <a:ext cx="2908300" cy="4048125"/>
            <a:chOff x="5944093" y="2124670"/>
            <a:chExt cx="2908496" cy="4047530"/>
          </a:xfrm>
        </p:grpSpPr>
        <p:pic>
          <p:nvPicPr>
            <p:cNvPr id="303114" name="Picture 7">
              <a:extLst>
                <a:ext uri="{FF2B5EF4-FFF2-40B4-BE49-F238E27FC236}">
                  <a16:creationId xmlns:a16="http://schemas.microsoft.com/office/drawing/2014/main" id="{E910DCE3-5030-4FC8-B0E4-89E45238D2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3115" name="Picture 8">
              <a:extLst>
                <a:ext uri="{FF2B5EF4-FFF2-40B4-BE49-F238E27FC236}">
                  <a16:creationId xmlns:a16="http://schemas.microsoft.com/office/drawing/2014/main" id="{B99DF571-F627-487F-B418-3BE27CFE33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E702310F-DC67-4B8A-8565-6F6CC07EB7DE}"/>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7249E2D9-FCA6-49AE-BA7E-ED93FAECC626}"/>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BF291B34-9CFC-4351-A6E7-8BB8D8BDEBAE}"/>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3" name="TextBox 22">
              <a:extLst>
                <a:ext uri="{FF2B5EF4-FFF2-40B4-BE49-F238E27FC236}">
                  <a16:creationId xmlns:a16="http://schemas.microsoft.com/office/drawing/2014/main" id="{3E126A8D-25B9-4250-86D8-9C7130198FE3}"/>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4" name="TextBox 23">
              <a:extLst>
                <a:ext uri="{FF2B5EF4-FFF2-40B4-BE49-F238E27FC236}">
                  <a16:creationId xmlns:a16="http://schemas.microsoft.com/office/drawing/2014/main" id="{C0A900DE-8024-457B-A023-2ED0FC6125E9}"/>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03121" name="Picture 13">
              <a:extLst>
                <a:ext uri="{FF2B5EF4-FFF2-40B4-BE49-F238E27FC236}">
                  <a16:creationId xmlns:a16="http://schemas.microsoft.com/office/drawing/2014/main" id="{21E8CCFA-D233-4C5E-AD96-5310B45024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Box 26">
            <a:extLst>
              <a:ext uri="{FF2B5EF4-FFF2-40B4-BE49-F238E27FC236}">
                <a16:creationId xmlns:a16="http://schemas.microsoft.com/office/drawing/2014/main" id="{00435943-366C-4FE0-9802-65BA253EE49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50">
            <a:extLst>
              <a:ext uri="{FF2B5EF4-FFF2-40B4-BE49-F238E27FC236}">
                <a16:creationId xmlns:a16="http://schemas.microsoft.com/office/drawing/2014/main" id="{00A50BE6-923C-46A5-9983-D78C4382A015}"/>
              </a:ext>
            </a:extLst>
          </p:cNvPr>
          <p:cNvPicPr>
            <a:picLocks noChangeAspect="1"/>
          </p:cNvPicPr>
          <p:nvPr/>
        </p:nvPicPr>
        <p:blipFill>
          <a:blip r:embed="rId3">
            <a:extLst>
              <a:ext uri="{28A0092B-C50C-407E-A947-70E740481C1C}">
                <a14:useLocalDpi xmlns:a14="http://schemas.microsoft.com/office/drawing/2010/main" val="0"/>
              </a:ext>
            </a:extLst>
          </a:blip>
          <a:srcRect l="5685" r="5685"/>
          <a:stretch>
            <a:fillRect/>
          </a:stretch>
        </p:blipFill>
        <p:spPr bwMode="auto">
          <a:xfrm rot="420000">
            <a:off x="3976688" y="3141663"/>
            <a:ext cx="4240212"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Slide Number Placeholder 4">
            <a:extLst>
              <a:ext uri="{FF2B5EF4-FFF2-40B4-BE49-F238E27FC236}">
                <a16:creationId xmlns:a16="http://schemas.microsoft.com/office/drawing/2014/main" id="{254B0980-A8FF-49DA-8918-0ABB7868C92F}"/>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FEAD1438-5C5B-416A-B29F-1F4700AB8B3F}" type="slidenum">
              <a:rPr lang="en-US" altLang="en-US" sz="1000">
                <a:solidFill>
                  <a:schemeClr val="bg1"/>
                </a:solidFill>
              </a:rPr>
              <a:pPr>
                <a:lnSpc>
                  <a:spcPct val="100000"/>
                </a:lnSpc>
                <a:spcBef>
                  <a:spcPct val="0"/>
                </a:spcBef>
                <a:buFontTx/>
                <a:buNone/>
              </a:pPr>
              <a:t>9</a:t>
            </a:fld>
            <a:endParaRPr lang="en-US" altLang="en-US" sz="1000">
              <a:solidFill>
                <a:schemeClr val="bg1"/>
              </a:solidFill>
            </a:endParaRPr>
          </a:p>
        </p:txBody>
      </p:sp>
      <p:sp>
        <p:nvSpPr>
          <p:cNvPr id="139268" name="Rectangle 4">
            <a:extLst>
              <a:ext uri="{FF2B5EF4-FFF2-40B4-BE49-F238E27FC236}">
                <a16:creationId xmlns:a16="http://schemas.microsoft.com/office/drawing/2014/main" id="{49F0ED36-6B97-4299-8EB9-7EE51808DB80}"/>
              </a:ext>
            </a:extLst>
          </p:cNvPr>
          <p:cNvSpPr>
            <a:spLocks noGrp="1" noChangeArrowheads="1"/>
          </p:cNvSpPr>
          <p:nvPr>
            <p:ph type="title"/>
          </p:nvPr>
        </p:nvSpPr>
        <p:spPr>
          <a:xfrm>
            <a:off x="657225" y="522288"/>
            <a:ext cx="7429500" cy="690562"/>
          </a:xfrm>
        </p:spPr>
        <p:txBody>
          <a:bodyPr/>
          <a:lstStyle/>
          <a:p>
            <a:r>
              <a:rPr lang="en-US" altLang="en-US" sz="3600"/>
              <a:t>A1. Session Objectives</a:t>
            </a:r>
          </a:p>
        </p:txBody>
      </p:sp>
      <p:sp>
        <p:nvSpPr>
          <p:cNvPr id="139269" name="Rectangle 5">
            <a:extLst>
              <a:ext uri="{FF2B5EF4-FFF2-40B4-BE49-F238E27FC236}">
                <a16:creationId xmlns:a16="http://schemas.microsoft.com/office/drawing/2014/main" id="{2C974190-CEE5-403D-9117-5FBF9DD095C9}"/>
              </a:ext>
            </a:extLst>
          </p:cNvPr>
          <p:cNvSpPr>
            <a:spLocks noGrp="1" noChangeArrowheads="1"/>
          </p:cNvSpPr>
          <p:nvPr>
            <p:ph idx="4294967295"/>
          </p:nvPr>
        </p:nvSpPr>
        <p:spPr>
          <a:xfrm>
            <a:off x="657225" y="1346200"/>
            <a:ext cx="10239375" cy="4899025"/>
          </a:xfrm>
        </p:spPr>
        <p:txBody>
          <a:bodyPr/>
          <a:lstStyle/>
          <a:p>
            <a:pPr marL="609600" indent="-609600">
              <a:spcBef>
                <a:spcPct val="30000"/>
              </a:spcBef>
              <a:buClr>
                <a:srgbClr val="009383"/>
              </a:buClr>
              <a:buFont typeface="Arial" panose="020B0604020202020204" pitchFamily="34" charset="0"/>
              <a:buChar char="•"/>
            </a:pPr>
            <a:r>
              <a:rPr lang="en-US" altLang="en-US" sz="2000" b="0">
                <a:solidFill>
                  <a:schemeClr val="tx1"/>
                </a:solidFill>
              </a:rPr>
              <a:t>Identify the typical problems with meetings and strategies for avoiding them.</a:t>
            </a:r>
          </a:p>
          <a:p>
            <a:pPr marL="609600" indent="-609600">
              <a:spcBef>
                <a:spcPct val="30000"/>
              </a:spcBef>
              <a:buClr>
                <a:srgbClr val="009383"/>
              </a:buClr>
              <a:buFont typeface="Arial" panose="020B0604020202020204" pitchFamily="34" charset="0"/>
              <a:buChar char="•"/>
            </a:pPr>
            <a:r>
              <a:rPr lang="en-US" altLang="en-US" sz="2000" b="0">
                <a:solidFill>
                  <a:schemeClr val="tx1"/>
                </a:solidFill>
              </a:rPr>
              <a:t>Learn the </a:t>
            </a:r>
            <a:r>
              <a:rPr lang="en-US" altLang="en-US" sz="2000" b="0" i="1">
                <a:solidFill>
                  <a:schemeClr val="tx1"/>
                </a:solidFill>
              </a:rPr>
              <a:t>Masterful Meetings </a:t>
            </a:r>
            <a:r>
              <a:rPr lang="en-US" altLang="en-US" sz="2000" b="0">
                <a:solidFill>
                  <a:schemeClr val="tx1"/>
                </a:solidFill>
              </a:rPr>
              <a:t>framework. </a:t>
            </a:r>
          </a:p>
          <a:p>
            <a:pPr marL="609600" indent="-609600">
              <a:spcBef>
                <a:spcPct val="30000"/>
              </a:spcBef>
              <a:buClr>
                <a:srgbClr val="009383"/>
              </a:buClr>
              <a:buFont typeface="Arial" panose="020B0604020202020204" pitchFamily="34" charset="0"/>
              <a:buChar char="•"/>
            </a:pPr>
            <a:r>
              <a:rPr lang="en-US" altLang="en-US" sz="2000" b="0">
                <a:solidFill>
                  <a:schemeClr val="tx1"/>
                </a:solidFill>
              </a:rPr>
              <a:t>Develop strategies for avoiding unnecessary meetings and meeting dysfunctions.</a:t>
            </a:r>
          </a:p>
          <a:p>
            <a:pPr marL="609600" indent="-609600">
              <a:spcBef>
                <a:spcPct val="30000"/>
              </a:spcBef>
              <a:buClr>
                <a:srgbClr val="009383"/>
              </a:buClr>
              <a:buFont typeface="Arial" panose="020B0604020202020204" pitchFamily="34" charset="0"/>
              <a:buChar char="•"/>
            </a:pPr>
            <a:r>
              <a:rPr lang="en-US" altLang="en-US" sz="2000" b="0">
                <a:solidFill>
                  <a:schemeClr val="tx1"/>
                </a:solidFill>
              </a:rPr>
              <a:t>Learn techniques for consensus.</a:t>
            </a:r>
          </a:p>
          <a:p>
            <a:pPr marL="609600" indent="-609600">
              <a:spcBef>
                <a:spcPct val="30000"/>
              </a:spcBef>
              <a:buClr>
                <a:srgbClr val="009383"/>
              </a:buClr>
              <a:buFont typeface="Arial" panose="020B0604020202020204" pitchFamily="34" charset="0"/>
              <a:buChar char="•"/>
            </a:pPr>
            <a:r>
              <a:rPr lang="en-US" altLang="en-US" sz="2000" b="0">
                <a:solidFill>
                  <a:schemeClr val="tx1"/>
                </a:solidFill>
              </a:rPr>
              <a:t>Learn how to rescue a meeting when you are not the meeting leader.</a:t>
            </a:r>
          </a:p>
          <a:p>
            <a:pPr marL="609600" indent="-609600">
              <a:spcBef>
                <a:spcPct val="30000"/>
              </a:spcBef>
              <a:buFont typeface="Arial" panose="020B0604020202020204" pitchFamily="34" charset="0"/>
              <a:buChar char="•"/>
            </a:pPr>
            <a:r>
              <a:rPr lang="en-US" altLang="en-US" sz="2600">
                <a:solidFill>
                  <a:srgbClr val="009383"/>
                </a:solidFill>
              </a:rPr>
              <a:t>Develop a plan of action.</a:t>
            </a:r>
          </a:p>
        </p:txBody>
      </p:sp>
      <p:sp>
        <p:nvSpPr>
          <p:cNvPr id="8" name="Slide Number Placeholder 4">
            <a:extLst>
              <a:ext uri="{FF2B5EF4-FFF2-40B4-BE49-F238E27FC236}">
                <a16:creationId xmlns:a16="http://schemas.microsoft.com/office/drawing/2014/main" id="{93DE2D38-6E88-43C1-963F-85854F742578}"/>
              </a:ext>
            </a:extLst>
          </p:cNvPr>
          <p:cNvSpPr txBox="1">
            <a:spLocks/>
          </p:cNvSpPr>
          <p:nvPr/>
        </p:nvSpPr>
        <p:spPr bwMode="auto">
          <a:xfrm>
            <a:off x="381000" y="6388100"/>
            <a:ext cx="2743200" cy="365125"/>
          </a:xfrm>
          <a:prstGeom prst="rect">
            <a:avLst/>
          </a:prstGeom>
          <a:noFill/>
        </p:spPr>
        <p:txBody>
          <a:bodyPr anchor="ctr"/>
          <a:lstStyle>
            <a:defPPr>
              <a:defRPr lang="en-US"/>
            </a:defPPr>
            <a:lvl1pPr algn="l" rtl="0" eaLnBrk="0" fontAlgn="base" hangingPunct="0">
              <a:spcBef>
                <a:spcPct val="20000"/>
              </a:spcBef>
              <a:spcAft>
                <a:spcPct val="0"/>
              </a:spcAft>
              <a:buFont typeface="Arial" panose="020B0604020202020204" pitchFamily="34" charset="0"/>
              <a:buChar char="•"/>
              <a:defRPr sz="3200" b="0" kern="1200">
                <a:solidFill>
                  <a:srgbClr val="00467F"/>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1" kern="1200">
                <a:solidFill>
                  <a:srgbClr val="00467F"/>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rgbClr val="00467F"/>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b="1" kern="1200">
                <a:solidFill>
                  <a:srgbClr val="00467F"/>
                </a:solidFill>
                <a:latin typeface="Arial" panose="020B0604020202020204" pitchFamily="34" charset="0"/>
                <a:ea typeface="+mn-ea"/>
                <a:cs typeface="Arial" panose="020B0604020202020204" pitchFamily="34" charset="0"/>
              </a:defRPr>
            </a:lvl9pPr>
          </a:lstStyle>
          <a:p>
            <a:pPr>
              <a:spcBef>
                <a:spcPct val="0"/>
              </a:spcBef>
              <a:buFontTx/>
              <a:buNone/>
              <a:defRPr/>
            </a:pPr>
            <a:fld id="{E6588266-704F-4C4D-A8E2-921CDAB23003}" type="slidenum">
              <a:rPr lang="en-US" altLang="en-US" sz="800" smtClean="0">
                <a:solidFill>
                  <a:schemeClr val="bg1">
                    <a:lumMod val="50000"/>
                  </a:schemeClr>
                </a:solidFill>
              </a:rPr>
              <a:pPr>
                <a:spcBef>
                  <a:spcPct val="0"/>
                </a:spcBef>
                <a:buFontTx/>
                <a:buNone/>
                <a:defRPr/>
              </a:pPr>
              <a:t>9</a:t>
            </a:fld>
            <a:endParaRPr lang="en-US" altLang="en-US" sz="800" dirty="0">
              <a:solidFill>
                <a:schemeClr val="bg1">
                  <a:lumMod val="50000"/>
                </a:schemeClr>
              </a:solidFill>
              <a:latin typeface="HelveticaNeue MediumExt"/>
            </a:endParaRPr>
          </a:p>
        </p:txBody>
      </p:sp>
      <p:sp>
        <p:nvSpPr>
          <p:cNvPr id="9" name="TextBox 8">
            <a:extLst>
              <a:ext uri="{FF2B5EF4-FFF2-40B4-BE49-F238E27FC236}">
                <a16:creationId xmlns:a16="http://schemas.microsoft.com/office/drawing/2014/main" id="{47B38C10-3AAB-40B8-806F-223531BA5784}"/>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Slide Number Placeholder 3">
            <a:extLst>
              <a:ext uri="{FF2B5EF4-FFF2-40B4-BE49-F238E27FC236}">
                <a16:creationId xmlns:a16="http://schemas.microsoft.com/office/drawing/2014/main" id="{8E016BD5-C4EE-4BCF-82EB-3BA0F8784BBC}"/>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F53EBCBD-8F83-40EF-88F4-98B0B8375DE8}" type="slidenum">
              <a:rPr lang="en-US" altLang="en-US" sz="800" b="0">
                <a:solidFill>
                  <a:schemeClr val="bg1">
                    <a:lumMod val="50000"/>
                  </a:schemeClr>
                </a:solidFill>
              </a:rPr>
              <a:pPr>
                <a:spcBef>
                  <a:spcPct val="0"/>
                </a:spcBef>
                <a:buFontTx/>
                <a:buNone/>
                <a:defRPr/>
              </a:pPr>
              <a:t>90</a:t>
            </a:fld>
            <a:endParaRPr lang="en-US" altLang="en-US" sz="800" b="0">
              <a:solidFill>
                <a:schemeClr val="bg1">
                  <a:lumMod val="50000"/>
                </a:schemeClr>
              </a:solidFill>
            </a:endParaRPr>
          </a:p>
        </p:txBody>
      </p:sp>
      <p:sp>
        <p:nvSpPr>
          <p:cNvPr id="305155" name="Title 1">
            <a:extLst>
              <a:ext uri="{FF2B5EF4-FFF2-40B4-BE49-F238E27FC236}">
                <a16:creationId xmlns:a16="http://schemas.microsoft.com/office/drawing/2014/main" id="{5C0FC7BD-0126-474F-AC6A-AA18A9447158}"/>
              </a:ext>
            </a:extLst>
          </p:cNvPr>
          <p:cNvSpPr>
            <a:spLocks noGrp="1" noChangeArrowheads="1"/>
          </p:cNvSpPr>
          <p:nvPr>
            <p:ph type="title"/>
          </p:nvPr>
        </p:nvSpPr>
        <p:spPr>
          <a:xfrm>
            <a:off x="657225" y="522288"/>
            <a:ext cx="7429500" cy="690562"/>
          </a:xfrm>
        </p:spPr>
        <p:txBody>
          <a:bodyPr/>
          <a:lstStyle/>
          <a:p>
            <a:r>
              <a:rPr lang="en-US" altLang="en-US" sz="3600"/>
              <a:t>Type B Common Mistakes</a:t>
            </a:r>
          </a:p>
        </p:txBody>
      </p:sp>
      <p:sp>
        <p:nvSpPr>
          <p:cNvPr id="6" name="Content Placeholder 5">
            <a:extLst>
              <a:ext uri="{FF2B5EF4-FFF2-40B4-BE49-F238E27FC236}">
                <a16:creationId xmlns:a16="http://schemas.microsoft.com/office/drawing/2014/main" id="{2B4CF1E5-9683-4F18-B2E1-67EFDE7D44BF}"/>
              </a:ext>
            </a:extLst>
          </p:cNvPr>
          <p:cNvSpPr txBox="1">
            <a:spLocks/>
          </p:cNvSpPr>
          <p:nvPr/>
        </p:nvSpPr>
        <p:spPr bwMode="auto">
          <a:xfrm>
            <a:off x="657225" y="2436813"/>
            <a:ext cx="5649913"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 want to start by understanding what you would like to get out of this class. Think about when you first saw the e-mail about this class. What are your objectives for the class?</a:t>
            </a:r>
          </a:p>
        </p:txBody>
      </p:sp>
      <p:sp>
        <p:nvSpPr>
          <p:cNvPr id="7" name="Title 4">
            <a:extLst>
              <a:ext uri="{FF2B5EF4-FFF2-40B4-BE49-F238E27FC236}">
                <a16:creationId xmlns:a16="http://schemas.microsoft.com/office/drawing/2014/main" id="{151DC964-B88A-4FA5-991A-C6783A8B9254}"/>
              </a:ext>
            </a:extLst>
          </p:cNvPr>
          <p:cNvSpPr txBox="1">
            <a:spLocks/>
          </p:cNvSpPr>
          <p:nvPr/>
        </p:nvSpPr>
        <p:spPr>
          <a:xfrm>
            <a:off x="657225" y="1339850"/>
            <a:ext cx="83613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What is wrong with this question?</a:t>
            </a:r>
          </a:p>
        </p:txBody>
      </p:sp>
      <p:sp>
        <p:nvSpPr>
          <p:cNvPr id="16" name="Content Placeholder 5">
            <a:extLst>
              <a:ext uri="{FF2B5EF4-FFF2-40B4-BE49-F238E27FC236}">
                <a16:creationId xmlns:a16="http://schemas.microsoft.com/office/drawing/2014/main" id="{D36642D4-6987-4756-A80B-D20A4BF7824D}"/>
              </a:ext>
            </a:extLst>
          </p:cNvPr>
          <p:cNvSpPr>
            <a:spLocks/>
          </p:cNvSpPr>
          <p:nvPr/>
        </p:nvSpPr>
        <p:spPr bwMode="auto">
          <a:xfrm>
            <a:off x="1095375" y="4440238"/>
            <a:ext cx="5249863" cy="1162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F26522"/>
              </a:buClr>
            </a:pPr>
            <a:r>
              <a:rPr lang="en-US" altLang="en-US" sz="2400">
                <a:solidFill>
                  <a:srgbClr val="009383"/>
                </a:solidFill>
              </a:rPr>
              <a:t>* Doesn’t extend the image with two phrases.</a:t>
            </a:r>
          </a:p>
        </p:txBody>
      </p:sp>
      <p:sp>
        <p:nvSpPr>
          <p:cNvPr id="305159" name="Text Box 8">
            <a:extLst>
              <a:ext uri="{FF2B5EF4-FFF2-40B4-BE49-F238E27FC236}">
                <a16:creationId xmlns:a16="http://schemas.microsoft.com/office/drawing/2014/main" id="{33F8D48F-76E7-47D2-82A4-F0DF594960F9}"/>
              </a:ext>
            </a:extLst>
          </p:cNvPr>
          <p:cNvSpPr txBox="1">
            <a:spLocks noChangeArrowheads="1"/>
          </p:cNvSpPr>
          <p:nvPr/>
        </p:nvSpPr>
        <p:spPr bwMode="auto">
          <a:xfrm>
            <a:off x="11522075" y="4440238"/>
            <a:ext cx="34448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grpSp>
        <p:nvGrpSpPr>
          <p:cNvPr id="305160" name="Group 18">
            <a:extLst>
              <a:ext uri="{FF2B5EF4-FFF2-40B4-BE49-F238E27FC236}">
                <a16:creationId xmlns:a16="http://schemas.microsoft.com/office/drawing/2014/main" id="{A70A7700-E97C-4F6F-927B-E7DFA988246F}"/>
              </a:ext>
            </a:extLst>
          </p:cNvPr>
          <p:cNvGrpSpPr>
            <a:grpSpLocks/>
          </p:cNvGrpSpPr>
          <p:nvPr/>
        </p:nvGrpSpPr>
        <p:grpSpPr bwMode="auto">
          <a:xfrm>
            <a:off x="7467600" y="1600200"/>
            <a:ext cx="2908300" cy="4048125"/>
            <a:chOff x="5944093" y="2124670"/>
            <a:chExt cx="2908496" cy="4047530"/>
          </a:xfrm>
        </p:grpSpPr>
        <p:pic>
          <p:nvPicPr>
            <p:cNvPr id="305162" name="Picture 7">
              <a:extLst>
                <a:ext uri="{FF2B5EF4-FFF2-40B4-BE49-F238E27FC236}">
                  <a16:creationId xmlns:a16="http://schemas.microsoft.com/office/drawing/2014/main" id="{0C7A6106-F67E-4FC0-9C2D-67FDC22EE1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63" name="Picture 8">
              <a:extLst>
                <a:ext uri="{FF2B5EF4-FFF2-40B4-BE49-F238E27FC236}">
                  <a16:creationId xmlns:a16="http://schemas.microsoft.com/office/drawing/2014/main" id="{0A4DE2A2-4A7D-44AC-8AC7-FDC3BDF2EA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3ACF5E72-4F7A-4846-A5CD-3CBF82B90137}"/>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F9671A49-CDA4-46D1-AA2E-C14228B4316E}"/>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195D221F-BA7C-4B37-B294-BB263AAF24B6}"/>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3" name="TextBox 22">
              <a:extLst>
                <a:ext uri="{FF2B5EF4-FFF2-40B4-BE49-F238E27FC236}">
                  <a16:creationId xmlns:a16="http://schemas.microsoft.com/office/drawing/2014/main" id="{246FA506-4EC6-482B-80A0-0DAEC49B1072}"/>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4" name="TextBox 23">
              <a:extLst>
                <a:ext uri="{FF2B5EF4-FFF2-40B4-BE49-F238E27FC236}">
                  <a16:creationId xmlns:a16="http://schemas.microsoft.com/office/drawing/2014/main" id="{002EE23A-EB49-4657-B2F8-6E45D8E7C7C4}"/>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05169" name="Picture 13">
              <a:extLst>
                <a:ext uri="{FF2B5EF4-FFF2-40B4-BE49-F238E27FC236}">
                  <a16:creationId xmlns:a16="http://schemas.microsoft.com/office/drawing/2014/main" id="{6363DF5C-90B4-49FA-9002-381DDB79EB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Box 26">
            <a:extLst>
              <a:ext uri="{FF2B5EF4-FFF2-40B4-BE49-F238E27FC236}">
                <a16:creationId xmlns:a16="http://schemas.microsoft.com/office/drawing/2014/main" id="{01AFC9D2-297A-4324-A56A-7DCDE5C58DF3}"/>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Slide Number Placeholder 3">
            <a:extLst>
              <a:ext uri="{FF2B5EF4-FFF2-40B4-BE49-F238E27FC236}">
                <a16:creationId xmlns:a16="http://schemas.microsoft.com/office/drawing/2014/main" id="{CADBB9B8-57F6-4EB2-B7F4-E11D3D25C3A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2E5CE7E7-5F26-441B-AE2D-5FE58288AAD7}" type="slidenum">
              <a:rPr lang="en-US" altLang="en-US" sz="800" b="0">
                <a:solidFill>
                  <a:schemeClr val="bg1">
                    <a:lumMod val="50000"/>
                  </a:schemeClr>
                </a:solidFill>
              </a:rPr>
              <a:pPr>
                <a:spcBef>
                  <a:spcPct val="0"/>
                </a:spcBef>
                <a:buFontTx/>
                <a:buNone/>
                <a:defRPr/>
              </a:pPr>
              <a:t>91</a:t>
            </a:fld>
            <a:endParaRPr lang="en-US" altLang="en-US" sz="800" b="0">
              <a:solidFill>
                <a:schemeClr val="bg1">
                  <a:lumMod val="50000"/>
                </a:schemeClr>
              </a:solidFill>
            </a:endParaRPr>
          </a:p>
        </p:txBody>
      </p:sp>
      <p:sp>
        <p:nvSpPr>
          <p:cNvPr id="307203" name="Title 1">
            <a:extLst>
              <a:ext uri="{FF2B5EF4-FFF2-40B4-BE49-F238E27FC236}">
                <a16:creationId xmlns:a16="http://schemas.microsoft.com/office/drawing/2014/main" id="{4F16779F-BA6D-4E10-80EC-8F21ABD8981C}"/>
              </a:ext>
            </a:extLst>
          </p:cNvPr>
          <p:cNvSpPr>
            <a:spLocks noGrp="1" noChangeArrowheads="1"/>
          </p:cNvSpPr>
          <p:nvPr>
            <p:ph type="title"/>
          </p:nvPr>
        </p:nvSpPr>
        <p:spPr>
          <a:xfrm>
            <a:off x="657225" y="522288"/>
            <a:ext cx="7429500" cy="690562"/>
          </a:xfrm>
        </p:spPr>
        <p:txBody>
          <a:bodyPr/>
          <a:lstStyle/>
          <a:p>
            <a:r>
              <a:rPr lang="en-US" altLang="en-US" sz="3600"/>
              <a:t>Type B Common Mistakes</a:t>
            </a:r>
          </a:p>
        </p:txBody>
      </p:sp>
      <p:sp>
        <p:nvSpPr>
          <p:cNvPr id="6" name="Content Placeholder 5">
            <a:extLst>
              <a:ext uri="{FF2B5EF4-FFF2-40B4-BE49-F238E27FC236}">
                <a16:creationId xmlns:a16="http://schemas.microsoft.com/office/drawing/2014/main" id="{312860A5-2A81-4852-8275-4E35485E3E84}"/>
              </a:ext>
            </a:extLst>
          </p:cNvPr>
          <p:cNvSpPr txBox="1">
            <a:spLocks/>
          </p:cNvSpPr>
          <p:nvPr/>
        </p:nvSpPr>
        <p:spPr bwMode="auto">
          <a:xfrm>
            <a:off x="657225" y="2436813"/>
            <a:ext cx="5649913"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 want to start by understanding what you would like to get out of this class.  Think about when you first saw the email about this class.  Think about the fonts that were used, how well the e-mail was written, the tone of the e-mail.  What are your objectives for the class?</a:t>
            </a:r>
          </a:p>
        </p:txBody>
      </p:sp>
      <p:sp>
        <p:nvSpPr>
          <p:cNvPr id="7" name="Title 4">
            <a:extLst>
              <a:ext uri="{FF2B5EF4-FFF2-40B4-BE49-F238E27FC236}">
                <a16:creationId xmlns:a16="http://schemas.microsoft.com/office/drawing/2014/main" id="{31B3C892-A1E5-4CC1-B892-455239E9966F}"/>
              </a:ext>
            </a:extLst>
          </p:cNvPr>
          <p:cNvSpPr txBox="1">
            <a:spLocks/>
          </p:cNvSpPr>
          <p:nvPr/>
        </p:nvSpPr>
        <p:spPr>
          <a:xfrm>
            <a:off x="657225" y="1339850"/>
            <a:ext cx="83613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What is wrong with this question?</a:t>
            </a:r>
          </a:p>
        </p:txBody>
      </p:sp>
      <p:sp>
        <p:nvSpPr>
          <p:cNvPr id="16" name="Content Placeholder 5">
            <a:extLst>
              <a:ext uri="{FF2B5EF4-FFF2-40B4-BE49-F238E27FC236}">
                <a16:creationId xmlns:a16="http://schemas.microsoft.com/office/drawing/2014/main" id="{C6B49FE6-2B20-4C15-8A71-C6D89A8BEE91}"/>
              </a:ext>
            </a:extLst>
          </p:cNvPr>
          <p:cNvSpPr>
            <a:spLocks/>
          </p:cNvSpPr>
          <p:nvPr/>
        </p:nvSpPr>
        <p:spPr bwMode="auto">
          <a:xfrm>
            <a:off x="1295400" y="5467350"/>
            <a:ext cx="5249863" cy="1162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F26522"/>
              </a:buClr>
            </a:pPr>
            <a:r>
              <a:rPr lang="en-US" altLang="en-US" sz="2400">
                <a:solidFill>
                  <a:srgbClr val="009383"/>
                </a:solidFill>
              </a:rPr>
              <a:t>* Gave a false image.</a:t>
            </a:r>
          </a:p>
        </p:txBody>
      </p:sp>
      <p:sp>
        <p:nvSpPr>
          <p:cNvPr id="307207" name="Text Box 8">
            <a:extLst>
              <a:ext uri="{FF2B5EF4-FFF2-40B4-BE49-F238E27FC236}">
                <a16:creationId xmlns:a16="http://schemas.microsoft.com/office/drawing/2014/main" id="{6467AA68-29AA-412C-8048-3ECC133C8EA5}"/>
              </a:ext>
            </a:extLst>
          </p:cNvPr>
          <p:cNvSpPr txBox="1">
            <a:spLocks noChangeArrowheads="1"/>
          </p:cNvSpPr>
          <p:nvPr/>
        </p:nvSpPr>
        <p:spPr bwMode="auto">
          <a:xfrm>
            <a:off x="11590338" y="5351463"/>
            <a:ext cx="344487"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grpSp>
        <p:nvGrpSpPr>
          <p:cNvPr id="307208" name="Group 18">
            <a:extLst>
              <a:ext uri="{FF2B5EF4-FFF2-40B4-BE49-F238E27FC236}">
                <a16:creationId xmlns:a16="http://schemas.microsoft.com/office/drawing/2014/main" id="{CD897873-5566-44F5-A276-B68064FA0C06}"/>
              </a:ext>
            </a:extLst>
          </p:cNvPr>
          <p:cNvGrpSpPr>
            <a:grpSpLocks/>
          </p:cNvGrpSpPr>
          <p:nvPr/>
        </p:nvGrpSpPr>
        <p:grpSpPr bwMode="auto">
          <a:xfrm>
            <a:off x="7467600" y="1600200"/>
            <a:ext cx="2908300" cy="4048125"/>
            <a:chOff x="5944093" y="2124670"/>
            <a:chExt cx="2908496" cy="4047530"/>
          </a:xfrm>
        </p:grpSpPr>
        <p:pic>
          <p:nvPicPr>
            <p:cNvPr id="307210" name="Picture 7">
              <a:extLst>
                <a:ext uri="{FF2B5EF4-FFF2-40B4-BE49-F238E27FC236}">
                  <a16:creationId xmlns:a16="http://schemas.microsoft.com/office/drawing/2014/main" id="{6BEE2703-75AA-4166-8230-FEEAD8D529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11" name="Picture 8">
              <a:extLst>
                <a:ext uri="{FF2B5EF4-FFF2-40B4-BE49-F238E27FC236}">
                  <a16:creationId xmlns:a16="http://schemas.microsoft.com/office/drawing/2014/main" id="{3BDE0BF9-A4EF-4C8A-9CAA-250CA66E74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13F0FFF2-1AB4-4A86-9C20-5DCC7273AB0D}"/>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FC8BAF9-D248-49DF-B3C3-0007C9EED68E}"/>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37D0C5B8-E2D2-437E-8BBA-0E2803D1293A}"/>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3" name="TextBox 22">
              <a:extLst>
                <a:ext uri="{FF2B5EF4-FFF2-40B4-BE49-F238E27FC236}">
                  <a16:creationId xmlns:a16="http://schemas.microsoft.com/office/drawing/2014/main" id="{85A8F1E2-07AE-4E4F-8B91-74FE9169A89F}"/>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4" name="TextBox 23">
              <a:extLst>
                <a:ext uri="{FF2B5EF4-FFF2-40B4-BE49-F238E27FC236}">
                  <a16:creationId xmlns:a16="http://schemas.microsoft.com/office/drawing/2014/main" id="{33FE000E-F095-4ECF-8CA9-5B777E199861}"/>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07217" name="Picture 13">
              <a:extLst>
                <a:ext uri="{FF2B5EF4-FFF2-40B4-BE49-F238E27FC236}">
                  <a16:creationId xmlns:a16="http://schemas.microsoft.com/office/drawing/2014/main" id="{D934C4DF-CF38-42DF-A10C-EAC3F559EF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Box 26">
            <a:extLst>
              <a:ext uri="{FF2B5EF4-FFF2-40B4-BE49-F238E27FC236}">
                <a16:creationId xmlns:a16="http://schemas.microsoft.com/office/drawing/2014/main" id="{C1DB5B32-DE05-4B1D-BE0B-3C36A1181F67}"/>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Slide Number Placeholder 3">
            <a:extLst>
              <a:ext uri="{FF2B5EF4-FFF2-40B4-BE49-F238E27FC236}">
                <a16:creationId xmlns:a16="http://schemas.microsoft.com/office/drawing/2014/main" id="{27466179-EDAA-43FA-80CD-FE118AAEC532}"/>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C8C7864-4195-446D-BB46-070BA45AC376}" type="slidenum">
              <a:rPr lang="en-US" altLang="en-US" sz="800" b="0">
                <a:solidFill>
                  <a:schemeClr val="bg1">
                    <a:lumMod val="50000"/>
                  </a:schemeClr>
                </a:solidFill>
              </a:rPr>
              <a:pPr>
                <a:spcBef>
                  <a:spcPct val="0"/>
                </a:spcBef>
                <a:buFontTx/>
                <a:buNone/>
                <a:defRPr/>
              </a:pPr>
              <a:t>92</a:t>
            </a:fld>
            <a:endParaRPr lang="en-US" altLang="en-US" sz="800" b="0">
              <a:solidFill>
                <a:schemeClr val="bg1">
                  <a:lumMod val="50000"/>
                </a:schemeClr>
              </a:solidFill>
            </a:endParaRPr>
          </a:p>
        </p:txBody>
      </p:sp>
      <p:sp>
        <p:nvSpPr>
          <p:cNvPr id="309251" name="Title 1">
            <a:extLst>
              <a:ext uri="{FF2B5EF4-FFF2-40B4-BE49-F238E27FC236}">
                <a16:creationId xmlns:a16="http://schemas.microsoft.com/office/drawing/2014/main" id="{8D04BF6C-B3AA-42C0-A1CA-415A56C2629D}"/>
              </a:ext>
            </a:extLst>
          </p:cNvPr>
          <p:cNvSpPr>
            <a:spLocks noGrp="1" noChangeArrowheads="1"/>
          </p:cNvSpPr>
          <p:nvPr>
            <p:ph type="title"/>
          </p:nvPr>
        </p:nvSpPr>
        <p:spPr>
          <a:xfrm>
            <a:off x="657225" y="522288"/>
            <a:ext cx="7429500" cy="690562"/>
          </a:xfrm>
        </p:spPr>
        <p:txBody>
          <a:bodyPr/>
          <a:lstStyle/>
          <a:p>
            <a:r>
              <a:rPr lang="en-US" altLang="en-US" sz="3600"/>
              <a:t>Type B Common Mistakes</a:t>
            </a:r>
          </a:p>
        </p:txBody>
      </p:sp>
      <p:sp>
        <p:nvSpPr>
          <p:cNvPr id="6" name="Content Placeholder 5">
            <a:extLst>
              <a:ext uri="{FF2B5EF4-FFF2-40B4-BE49-F238E27FC236}">
                <a16:creationId xmlns:a16="http://schemas.microsoft.com/office/drawing/2014/main" id="{0638A6BD-A23E-4946-826D-B0A8128FA4B4}"/>
              </a:ext>
            </a:extLst>
          </p:cNvPr>
          <p:cNvSpPr txBox="1">
            <a:spLocks/>
          </p:cNvSpPr>
          <p:nvPr/>
        </p:nvSpPr>
        <p:spPr bwMode="auto">
          <a:xfrm>
            <a:off x="657225" y="2436813"/>
            <a:ext cx="5649913"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 want to start by understanding what you would like to get out of this class.  What are some of the things you would like to learn?  What are the things that would make you a better facilitator? What would you find most helpful? What are your objectives for the class?</a:t>
            </a:r>
          </a:p>
        </p:txBody>
      </p:sp>
      <p:sp>
        <p:nvSpPr>
          <p:cNvPr id="7" name="Title 4">
            <a:extLst>
              <a:ext uri="{FF2B5EF4-FFF2-40B4-BE49-F238E27FC236}">
                <a16:creationId xmlns:a16="http://schemas.microsoft.com/office/drawing/2014/main" id="{64DAE25E-F538-431B-BD73-BACAEDFA3A74}"/>
              </a:ext>
            </a:extLst>
          </p:cNvPr>
          <p:cNvSpPr txBox="1">
            <a:spLocks/>
          </p:cNvSpPr>
          <p:nvPr/>
        </p:nvSpPr>
        <p:spPr>
          <a:xfrm>
            <a:off x="657225" y="1339850"/>
            <a:ext cx="83613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What is wrong with this question?</a:t>
            </a:r>
          </a:p>
        </p:txBody>
      </p:sp>
      <p:sp>
        <p:nvSpPr>
          <p:cNvPr id="16" name="Content Placeholder 5">
            <a:extLst>
              <a:ext uri="{FF2B5EF4-FFF2-40B4-BE49-F238E27FC236}">
                <a16:creationId xmlns:a16="http://schemas.microsoft.com/office/drawing/2014/main" id="{53DB937A-C841-4C8C-A35F-A1FCC04A1309}"/>
              </a:ext>
            </a:extLst>
          </p:cNvPr>
          <p:cNvSpPr>
            <a:spLocks/>
          </p:cNvSpPr>
          <p:nvPr/>
        </p:nvSpPr>
        <p:spPr bwMode="auto">
          <a:xfrm>
            <a:off x="1295400" y="5467350"/>
            <a:ext cx="5249863" cy="1162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F26522"/>
              </a:buClr>
            </a:pPr>
            <a:r>
              <a:rPr lang="en-US" altLang="en-US" sz="2400">
                <a:solidFill>
                  <a:srgbClr val="009383"/>
                </a:solidFill>
              </a:rPr>
              <a:t>* More than one question.</a:t>
            </a:r>
          </a:p>
        </p:txBody>
      </p:sp>
      <p:sp>
        <p:nvSpPr>
          <p:cNvPr id="309255" name="Text Box 8">
            <a:extLst>
              <a:ext uri="{FF2B5EF4-FFF2-40B4-BE49-F238E27FC236}">
                <a16:creationId xmlns:a16="http://schemas.microsoft.com/office/drawing/2014/main" id="{3D76AA19-57F8-4D37-83B4-E4AC63322ACE}"/>
              </a:ext>
            </a:extLst>
          </p:cNvPr>
          <p:cNvSpPr txBox="1">
            <a:spLocks noChangeArrowheads="1"/>
          </p:cNvSpPr>
          <p:nvPr/>
        </p:nvSpPr>
        <p:spPr bwMode="auto">
          <a:xfrm>
            <a:off x="11582400" y="5324475"/>
            <a:ext cx="34448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grpSp>
        <p:nvGrpSpPr>
          <p:cNvPr id="309256" name="Group 18">
            <a:extLst>
              <a:ext uri="{FF2B5EF4-FFF2-40B4-BE49-F238E27FC236}">
                <a16:creationId xmlns:a16="http://schemas.microsoft.com/office/drawing/2014/main" id="{2A657BA1-1125-4E05-93C3-3AB870954008}"/>
              </a:ext>
            </a:extLst>
          </p:cNvPr>
          <p:cNvGrpSpPr>
            <a:grpSpLocks/>
          </p:cNvGrpSpPr>
          <p:nvPr/>
        </p:nvGrpSpPr>
        <p:grpSpPr bwMode="auto">
          <a:xfrm>
            <a:off x="7467600" y="1600200"/>
            <a:ext cx="2908300" cy="4048125"/>
            <a:chOff x="5944093" y="2124670"/>
            <a:chExt cx="2908496" cy="4047530"/>
          </a:xfrm>
        </p:grpSpPr>
        <p:pic>
          <p:nvPicPr>
            <p:cNvPr id="309258" name="Picture 7">
              <a:extLst>
                <a:ext uri="{FF2B5EF4-FFF2-40B4-BE49-F238E27FC236}">
                  <a16:creationId xmlns:a16="http://schemas.microsoft.com/office/drawing/2014/main" id="{8ADAA578-DDF7-43C7-9B0C-CC075683D1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59" name="Picture 8">
              <a:extLst>
                <a:ext uri="{FF2B5EF4-FFF2-40B4-BE49-F238E27FC236}">
                  <a16:creationId xmlns:a16="http://schemas.microsoft.com/office/drawing/2014/main" id="{0EF13EDA-116B-447F-AFF3-E69725D791D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4DEA831E-9C3D-4309-BA9A-F213F465DFA3}"/>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EB014007-50EF-4A36-91F7-64B95FBE9BD0}"/>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CF360D13-8263-4FD5-8882-522182D0F38B}"/>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3" name="TextBox 22">
              <a:extLst>
                <a:ext uri="{FF2B5EF4-FFF2-40B4-BE49-F238E27FC236}">
                  <a16:creationId xmlns:a16="http://schemas.microsoft.com/office/drawing/2014/main" id="{68994E3B-2317-4DE5-98D6-3B22120F067C}"/>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4" name="TextBox 23">
              <a:extLst>
                <a:ext uri="{FF2B5EF4-FFF2-40B4-BE49-F238E27FC236}">
                  <a16:creationId xmlns:a16="http://schemas.microsoft.com/office/drawing/2014/main" id="{6C95706C-ECC1-4882-9162-C616CBFF1CCA}"/>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09265" name="Picture 13">
              <a:extLst>
                <a:ext uri="{FF2B5EF4-FFF2-40B4-BE49-F238E27FC236}">
                  <a16:creationId xmlns:a16="http://schemas.microsoft.com/office/drawing/2014/main" id="{6F5ECFD1-7692-4D40-86B0-6D80429FA5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Box 26">
            <a:extLst>
              <a:ext uri="{FF2B5EF4-FFF2-40B4-BE49-F238E27FC236}">
                <a16:creationId xmlns:a16="http://schemas.microsoft.com/office/drawing/2014/main" id="{AED17494-AF3D-4884-B262-67D910B15D02}"/>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Slide Number Placeholder 3">
            <a:extLst>
              <a:ext uri="{FF2B5EF4-FFF2-40B4-BE49-F238E27FC236}">
                <a16:creationId xmlns:a16="http://schemas.microsoft.com/office/drawing/2014/main" id="{9FF11843-4EE1-4990-9174-CDE7FA3E2A9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CC3574B9-A25E-4D78-BE78-95D6DA15E71F}" type="slidenum">
              <a:rPr lang="en-US" altLang="en-US" sz="800" b="0">
                <a:solidFill>
                  <a:schemeClr val="bg1">
                    <a:lumMod val="50000"/>
                  </a:schemeClr>
                </a:solidFill>
              </a:rPr>
              <a:pPr>
                <a:spcBef>
                  <a:spcPct val="0"/>
                </a:spcBef>
                <a:buFontTx/>
                <a:buNone/>
                <a:defRPr/>
              </a:pPr>
              <a:t>93</a:t>
            </a:fld>
            <a:endParaRPr lang="en-US" altLang="en-US" sz="800" b="0">
              <a:solidFill>
                <a:schemeClr val="bg1">
                  <a:lumMod val="50000"/>
                </a:schemeClr>
              </a:solidFill>
            </a:endParaRPr>
          </a:p>
        </p:txBody>
      </p:sp>
      <p:sp>
        <p:nvSpPr>
          <p:cNvPr id="311299" name="Title 1">
            <a:extLst>
              <a:ext uri="{FF2B5EF4-FFF2-40B4-BE49-F238E27FC236}">
                <a16:creationId xmlns:a16="http://schemas.microsoft.com/office/drawing/2014/main" id="{D3A0A38F-61AD-4F36-859D-C7C93CB65571}"/>
              </a:ext>
            </a:extLst>
          </p:cNvPr>
          <p:cNvSpPr>
            <a:spLocks noGrp="1" noChangeArrowheads="1"/>
          </p:cNvSpPr>
          <p:nvPr>
            <p:ph type="title"/>
          </p:nvPr>
        </p:nvSpPr>
        <p:spPr>
          <a:xfrm>
            <a:off x="657225" y="522288"/>
            <a:ext cx="7429500" cy="690562"/>
          </a:xfrm>
        </p:spPr>
        <p:txBody>
          <a:bodyPr/>
          <a:lstStyle/>
          <a:p>
            <a:r>
              <a:rPr lang="en-US" altLang="en-US" sz="3600"/>
              <a:t>Type B Common Mistakes</a:t>
            </a:r>
          </a:p>
        </p:txBody>
      </p:sp>
      <p:sp>
        <p:nvSpPr>
          <p:cNvPr id="6" name="Content Placeholder 5">
            <a:extLst>
              <a:ext uri="{FF2B5EF4-FFF2-40B4-BE49-F238E27FC236}">
                <a16:creationId xmlns:a16="http://schemas.microsoft.com/office/drawing/2014/main" id="{C5AF704F-B4F9-40F8-8F28-3065ABF4B3A1}"/>
              </a:ext>
            </a:extLst>
          </p:cNvPr>
          <p:cNvSpPr txBox="1">
            <a:spLocks/>
          </p:cNvSpPr>
          <p:nvPr/>
        </p:nvSpPr>
        <p:spPr bwMode="auto">
          <a:xfrm>
            <a:off x="657225" y="2436813"/>
            <a:ext cx="5649913"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009383"/>
              </a:buClr>
              <a:buFont typeface="Arial" panose="020B0604020202020204" pitchFamily="34" charset="0"/>
              <a:buChar char="•"/>
            </a:pPr>
            <a:r>
              <a:rPr lang="en-US" altLang="en-US" sz="2400" b="0">
                <a:solidFill>
                  <a:schemeClr val="tx1"/>
                </a:solidFill>
              </a:rPr>
              <a:t>I want to start by understanding what you would like to get out of this class. Think about the last few sessions you facilitated. Think about the things that didn’t go well, the things you would like to have done better or had better techniques for. What are your objectives for this class?</a:t>
            </a:r>
          </a:p>
        </p:txBody>
      </p:sp>
      <p:sp>
        <p:nvSpPr>
          <p:cNvPr id="7" name="Title 4">
            <a:extLst>
              <a:ext uri="{FF2B5EF4-FFF2-40B4-BE49-F238E27FC236}">
                <a16:creationId xmlns:a16="http://schemas.microsoft.com/office/drawing/2014/main" id="{DE8B5BC2-22ED-467B-AB9B-E3890947BF42}"/>
              </a:ext>
            </a:extLst>
          </p:cNvPr>
          <p:cNvSpPr txBox="1">
            <a:spLocks/>
          </p:cNvSpPr>
          <p:nvPr/>
        </p:nvSpPr>
        <p:spPr>
          <a:xfrm>
            <a:off x="657225" y="1339850"/>
            <a:ext cx="8361363" cy="1143000"/>
          </a:xfrm>
          <a:prstGeom prst="rect">
            <a:avLst/>
          </a:prstGeom>
        </p:spPr>
        <p:txBody>
          <a:bodyPr anchor="ctr"/>
          <a:lstStyle/>
          <a:p>
            <a:pPr defTabSz="457200" eaLnBrk="1" fontAlgn="auto" hangingPunct="1">
              <a:spcAft>
                <a:spcPts val="0"/>
              </a:spcAft>
              <a:defRPr/>
            </a:pPr>
            <a:r>
              <a:rPr lang="en-US" sz="2600" b="0" dirty="0">
                <a:solidFill>
                  <a:schemeClr val="tx1"/>
                </a:solidFill>
                <a:ea typeface="+mj-ea"/>
              </a:rPr>
              <a:t>What is wrong with this question?</a:t>
            </a:r>
          </a:p>
        </p:txBody>
      </p:sp>
      <p:sp>
        <p:nvSpPr>
          <p:cNvPr id="16" name="Content Placeholder 5">
            <a:extLst>
              <a:ext uri="{FF2B5EF4-FFF2-40B4-BE49-F238E27FC236}">
                <a16:creationId xmlns:a16="http://schemas.microsoft.com/office/drawing/2014/main" id="{2F462A03-CE37-4F0F-A270-3A8EF48558EF}"/>
              </a:ext>
            </a:extLst>
          </p:cNvPr>
          <p:cNvSpPr>
            <a:spLocks/>
          </p:cNvSpPr>
          <p:nvPr/>
        </p:nvSpPr>
        <p:spPr bwMode="auto">
          <a:xfrm>
            <a:off x="1295400" y="5467350"/>
            <a:ext cx="5249863" cy="1162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defTabSz="4572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20000"/>
              </a:spcBef>
              <a:spcAft>
                <a:spcPts val="1200"/>
              </a:spcAft>
              <a:buClr>
                <a:srgbClr val="F26522"/>
              </a:buClr>
            </a:pPr>
            <a:r>
              <a:rPr lang="en-US" altLang="en-US" sz="2400">
                <a:solidFill>
                  <a:srgbClr val="009383"/>
                </a:solidFill>
              </a:rPr>
              <a:t>* Great Type B!</a:t>
            </a:r>
          </a:p>
        </p:txBody>
      </p:sp>
      <p:sp>
        <p:nvSpPr>
          <p:cNvPr id="311303" name="Text Box 8">
            <a:extLst>
              <a:ext uri="{FF2B5EF4-FFF2-40B4-BE49-F238E27FC236}">
                <a16:creationId xmlns:a16="http://schemas.microsoft.com/office/drawing/2014/main" id="{52C5840B-AFDA-44AC-A260-69A2E535DBE3}"/>
              </a:ext>
            </a:extLst>
          </p:cNvPr>
          <p:cNvSpPr txBox="1">
            <a:spLocks noChangeArrowheads="1"/>
          </p:cNvSpPr>
          <p:nvPr/>
        </p:nvSpPr>
        <p:spPr bwMode="auto">
          <a:xfrm>
            <a:off x="11579225" y="5383213"/>
            <a:ext cx="344488"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800">
                <a:solidFill>
                  <a:srgbClr val="CCCCFF"/>
                </a:solidFill>
              </a:rPr>
              <a:t>-</a:t>
            </a:r>
          </a:p>
        </p:txBody>
      </p:sp>
      <p:grpSp>
        <p:nvGrpSpPr>
          <p:cNvPr id="311304" name="Group 18">
            <a:extLst>
              <a:ext uri="{FF2B5EF4-FFF2-40B4-BE49-F238E27FC236}">
                <a16:creationId xmlns:a16="http://schemas.microsoft.com/office/drawing/2014/main" id="{E26AEA9F-7596-45C0-9B6F-962BC864FC97}"/>
              </a:ext>
            </a:extLst>
          </p:cNvPr>
          <p:cNvGrpSpPr>
            <a:grpSpLocks/>
          </p:cNvGrpSpPr>
          <p:nvPr/>
        </p:nvGrpSpPr>
        <p:grpSpPr bwMode="auto">
          <a:xfrm>
            <a:off x="7467600" y="1600200"/>
            <a:ext cx="2908300" cy="4048125"/>
            <a:chOff x="5944093" y="2124670"/>
            <a:chExt cx="2908496" cy="4047530"/>
          </a:xfrm>
        </p:grpSpPr>
        <p:pic>
          <p:nvPicPr>
            <p:cNvPr id="311306" name="Picture 7">
              <a:extLst>
                <a:ext uri="{FF2B5EF4-FFF2-40B4-BE49-F238E27FC236}">
                  <a16:creationId xmlns:a16="http://schemas.microsoft.com/office/drawing/2014/main" id="{AB33A393-1D43-414F-8A89-64B9776E52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3493" y="5008972"/>
              <a:ext cx="1579096" cy="116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7" name="Picture 8">
              <a:extLst>
                <a:ext uri="{FF2B5EF4-FFF2-40B4-BE49-F238E27FC236}">
                  <a16:creationId xmlns:a16="http://schemas.microsoft.com/office/drawing/2014/main" id="{8AE8F6BA-CE35-4D36-9409-0D24B73911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66190" y="3593072"/>
              <a:ext cx="721889" cy="105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5D27EEFF-361A-4842-A4FA-A9F40623C057}"/>
                </a:ext>
              </a:extLst>
            </p:cNvPr>
            <p:cNvCxnSpPr/>
            <p:nvPr/>
          </p:nvCxnSpPr>
          <p:spPr>
            <a:xfrm>
              <a:off x="7620606" y="4800802"/>
              <a:ext cx="4763" cy="390468"/>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792F02BD-B53C-4789-BC58-E87CA44F9E9F}"/>
                </a:ext>
              </a:extLst>
            </p:cNvPr>
            <p:cNvCxnSpPr/>
            <p:nvPr/>
          </p:nvCxnSpPr>
          <p:spPr>
            <a:xfrm rot="5400000">
              <a:off x="7428548" y="3321469"/>
              <a:ext cx="395230" cy="1587"/>
            </a:xfrm>
            <a:prstGeom prst="straightConnector1">
              <a:avLst/>
            </a:prstGeom>
            <a:ln>
              <a:solidFill>
                <a:srgbClr val="AFBD22"/>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C6EBADDC-E48D-4F83-964F-714343D51CF7}"/>
                </a:ext>
              </a:extLst>
            </p:cNvPr>
            <p:cNvSpPr txBox="1"/>
            <p:nvPr/>
          </p:nvSpPr>
          <p:spPr>
            <a:xfrm>
              <a:off x="6032999" y="2124670"/>
              <a:ext cx="1290725" cy="923789"/>
            </a:xfrm>
            <a:prstGeom prst="rect">
              <a:avLst/>
            </a:prstGeom>
            <a:noFill/>
          </p:spPr>
          <p:txBody>
            <a:bodyPr>
              <a:spAutoFit/>
            </a:bodyPr>
            <a:lstStyle/>
            <a:p>
              <a:pPr algn="ctr">
                <a:defRPr/>
              </a:pPr>
              <a:r>
                <a:rPr lang="en-US" sz="1800" b="0" cap="all" dirty="0">
                  <a:solidFill>
                    <a:srgbClr val="009383"/>
                  </a:solidFill>
                </a:rPr>
                <a:t>Image-building phrase</a:t>
              </a:r>
            </a:p>
          </p:txBody>
        </p:sp>
        <p:sp>
          <p:nvSpPr>
            <p:cNvPr id="23" name="TextBox 22">
              <a:extLst>
                <a:ext uri="{FF2B5EF4-FFF2-40B4-BE49-F238E27FC236}">
                  <a16:creationId xmlns:a16="http://schemas.microsoft.com/office/drawing/2014/main" id="{93497BA9-3239-4234-9EBC-52C53FEDEC84}"/>
                </a:ext>
              </a:extLst>
            </p:cNvPr>
            <p:cNvSpPr txBox="1"/>
            <p:nvPr/>
          </p:nvSpPr>
          <p:spPr>
            <a:xfrm>
              <a:off x="5944093" y="3661144"/>
              <a:ext cx="1379631" cy="923789"/>
            </a:xfrm>
            <a:prstGeom prst="rect">
              <a:avLst/>
            </a:prstGeom>
            <a:noFill/>
          </p:spPr>
          <p:txBody>
            <a:bodyPr>
              <a:spAutoFit/>
            </a:bodyPr>
            <a:lstStyle/>
            <a:p>
              <a:pPr algn="ctr">
                <a:defRPr/>
              </a:pPr>
              <a:r>
                <a:rPr lang="en-US" sz="1800" b="0" cap="all" dirty="0">
                  <a:solidFill>
                    <a:srgbClr val="009383"/>
                  </a:solidFill>
                </a:rPr>
                <a:t>Extend image to answers</a:t>
              </a:r>
            </a:p>
          </p:txBody>
        </p:sp>
        <p:sp>
          <p:nvSpPr>
            <p:cNvPr id="24" name="TextBox 23">
              <a:extLst>
                <a:ext uri="{FF2B5EF4-FFF2-40B4-BE49-F238E27FC236}">
                  <a16:creationId xmlns:a16="http://schemas.microsoft.com/office/drawing/2014/main" id="{0AED5347-1204-43DC-9B9B-72517D6AFC6C}"/>
                </a:ext>
              </a:extLst>
            </p:cNvPr>
            <p:cNvSpPr txBox="1"/>
            <p:nvPr/>
          </p:nvSpPr>
          <p:spPr>
            <a:xfrm>
              <a:off x="6032999" y="5480152"/>
              <a:ext cx="1290725" cy="646018"/>
            </a:xfrm>
            <a:prstGeom prst="rect">
              <a:avLst/>
            </a:prstGeom>
            <a:noFill/>
          </p:spPr>
          <p:txBody>
            <a:bodyPr>
              <a:spAutoFit/>
            </a:bodyPr>
            <a:lstStyle/>
            <a:p>
              <a:pPr algn="ctr">
                <a:defRPr/>
              </a:pPr>
              <a:r>
                <a:rPr lang="en-US" sz="1800" b="0" cap="all" dirty="0">
                  <a:solidFill>
                    <a:srgbClr val="009383"/>
                  </a:solidFill>
                </a:rPr>
                <a:t>Ask the type a</a:t>
              </a:r>
            </a:p>
          </p:txBody>
        </p:sp>
        <p:pic>
          <p:nvPicPr>
            <p:cNvPr id="311313" name="Picture 13">
              <a:extLst>
                <a:ext uri="{FF2B5EF4-FFF2-40B4-BE49-F238E27FC236}">
                  <a16:creationId xmlns:a16="http://schemas.microsoft.com/office/drawing/2014/main" id="{C2E8F176-C61F-4BDA-9567-BE436FEA49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6934" y="2207220"/>
              <a:ext cx="1097548" cy="75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Box 26">
            <a:extLst>
              <a:ext uri="{FF2B5EF4-FFF2-40B4-BE49-F238E27FC236}">
                <a16:creationId xmlns:a16="http://schemas.microsoft.com/office/drawing/2014/main" id="{EA14C8D6-DDE9-40A1-B339-CB2707E728D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4" name="Slide Number Placeholder 3">
            <a:extLst>
              <a:ext uri="{FF2B5EF4-FFF2-40B4-BE49-F238E27FC236}">
                <a16:creationId xmlns:a16="http://schemas.microsoft.com/office/drawing/2014/main" id="{8272FD48-7C5D-4D97-B6B6-69544451C755}"/>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962EEA2F-4EFF-4B1B-8D0D-8D098357CA37}" type="slidenum">
              <a:rPr lang="en-US" altLang="en-US" sz="800" b="0">
                <a:solidFill>
                  <a:schemeClr val="bg1">
                    <a:lumMod val="50000"/>
                  </a:schemeClr>
                </a:solidFill>
              </a:rPr>
              <a:pPr>
                <a:spcBef>
                  <a:spcPct val="0"/>
                </a:spcBef>
                <a:buFontTx/>
                <a:buNone/>
                <a:defRPr/>
              </a:pPr>
              <a:t>94</a:t>
            </a:fld>
            <a:endParaRPr lang="en-US" altLang="en-US" sz="800" b="0">
              <a:solidFill>
                <a:schemeClr val="bg1">
                  <a:lumMod val="50000"/>
                </a:schemeClr>
              </a:solidFill>
            </a:endParaRPr>
          </a:p>
        </p:txBody>
      </p:sp>
      <p:sp>
        <p:nvSpPr>
          <p:cNvPr id="313347" name="Title 1">
            <a:extLst>
              <a:ext uri="{FF2B5EF4-FFF2-40B4-BE49-F238E27FC236}">
                <a16:creationId xmlns:a16="http://schemas.microsoft.com/office/drawing/2014/main" id="{3EA55BB2-0BA6-4EC4-9EDA-CE4BE00DC1A2}"/>
              </a:ext>
            </a:extLst>
          </p:cNvPr>
          <p:cNvSpPr>
            <a:spLocks noGrp="1" noChangeArrowheads="1"/>
          </p:cNvSpPr>
          <p:nvPr>
            <p:ph type="title"/>
          </p:nvPr>
        </p:nvSpPr>
        <p:spPr>
          <a:xfrm>
            <a:off x="657225" y="522288"/>
            <a:ext cx="7429500" cy="690562"/>
          </a:xfrm>
        </p:spPr>
        <p:txBody>
          <a:bodyPr/>
          <a:lstStyle/>
          <a:p>
            <a:r>
              <a:rPr lang="en-US" altLang="en-US" sz="3600"/>
              <a:t>Make This a Type B Question</a:t>
            </a:r>
          </a:p>
        </p:txBody>
      </p:sp>
      <p:sp>
        <p:nvSpPr>
          <p:cNvPr id="313348" name="Content Placeholder 2">
            <a:extLst>
              <a:ext uri="{FF2B5EF4-FFF2-40B4-BE49-F238E27FC236}">
                <a16:creationId xmlns:a16="http://schemas.microsoft.com/office/drawing/2014/main" id="{24DC0502-D435-4D7E-B91E-0F12A5567FE4}"/>
              </a:ext>
            </a:extLst>
          </p:cNvPr>
          <p:cNvSpPr>
            <a:spLocks noGrp="1" noChangeArrowheads="1"/>
          </p:cNvSpPr>
          <p:nvPr>
            <p:ph idx="4294967295"/>
          </p:nvPr>
        </p:nvSpPr>
        <p:spPr>
          <a:xfrm>
            <a:off x="657225" y="1660525"/>
            <a:ext cx="8715375" cy="4206875"/>
          </a:xfrm>
        </p:spPr>
        <p:txBody>
          <a:bodyPr/>
          <a:lstStyle/>
          <a:p>
            <a:r>
              <a:rPr lang="en-US" altLang="en-US" sz="2400" b="0">
                <a:solidFill>
                  <a:schemeClr val="tx1"/>
                </a:solidFill>
              </a:rPr>
              <a:t>Let’s build a list of the things you do before you leave for work.  What are those things?</a:t>
            </a:r>
          </a:p>
          <a:p>
            <a:r>
              <a:rPr lang="en-US" altLang="en-US" sz="2400">
                <a:solidFill>
                  <a:srgbClr val="009383"/>
                </a:solidFill>
              </a:rPr>
              <a:t>Hint: Use synonyms!</a:t>
            </a:r>
          </a:p>
        </p:txBody>
      </p:sp>
      <p:sp>
        <p:nvSpPr>
          <p:cNvPr id="313349" name="Content Placeholder 2">
            <a:extLst>
              <a:ext uri="{FF2B5EF4-FFF2-40B4-BE49-F238E27FC236}">
                <a16:creationId xmlns:a16="http://schemas.microsoft.com/office/drawing/2014/main" id="{73A34B50-C6BC-45CD-A6E5-3BFEEA1A0ADD}"/>
              </a:ext>
            </a:extLst>
          </p:cNvPr>
          <p:cNvSpPr txBox="1">
            <a:spLocks/>
          </p:cNvSpPr>
          <p:nvPr/>
        </p:nvSpPr>
        <p:spPr bwMode="auto">
          <a:xfrm>
            <a:off x="196850" y="3114675"/>
            <a:ext cx="8072438"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971550" indent="-5143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lvl="1">
              <a:lnSpc>
                <a:spcPct val="100000"/>
              </a:lnSpc>
              <a:spcBef>
                <a:spcPct val="0"/>
              </a:spcBef>
              <a:spcAft>
                <a:spcPts val="1200"/>
              </a:spcAft>
              <a:buClr>
                <a:srgbClr val="009383"/>
              </a:buClr>
              <a:buFont typeface="Calibri" panose="020F0502020204030204" pitchFamily="34" charset="0"/>
              <a:buAutoNum type="arabicPeriod"/>
            </a:pPr>
            <a:r>
              <a:rPr lang="en-US" altLang="en-US" b="0"/>
              <a:t>Begin with an image-building phrase</a:t>
            </a:r>
            <a:br>
              <a:rPr lang="en-US" altLang="en-US" b="0"/>
            </a:br>
            <a:r>
              <a:rPr lang="en-US" altLang="en-US" b="0"/>
              <a:t>(“think about”, “imagine”, “consider”, “if”).</a:t>
            </a:r>
          </a:p>
          <a:p>
            <a:pPr lvl="1">
              <a:lnSpc>
                <a:spcPct val="100000"/>
              </a:lnSpc>
              <a:spcBef>
                <a:spcPct val="0"/>
              </a:spcBef>
              <a:spcAft>
                <a:spcPts val="1200"/>
              </a:spcAft>
              <a:buClr>
                <a:srgbClr val="009383"/>
              </a:buClr>
              <a:buFont typeface="Calibri" panose="020F0502020204030204" pitchFamily="34" charset="0"/>
              <a:buAutoNum type="arabicPeriod"/>
            </a:pPr>
            <a:r>
              <a:rPr lang="en-US" altLang="en-US" b="0"/>
              <a:t>Extend the image to the answers </a:t>
            </a:r>
            <a:br>
              <a:rPr lang="en-US" altLang="en-US" b="0"/>
            </a:br>
            <a:r>
              <a:rPr lang="en-US" altLang="en-US" b="0"/>
              <a:t>(at least two phrases).</a:t>
            </a:r>
          </a:p>
          <a:p>
            <a:pPr lvl="1">
              <a:lnSpc>
                <a:spcPct val="100000"/>
              </a:lnSpc>
              <a:spcBef>
                <a:spcPct val="0"/>
              </a:spcBef>
              <a:spcAft>
                <a:spcPts val="1200"/>
              </a:spcAft>
              <a:buClr>
                <a:srgbClr val="009383"/>
              </a:buClr>
              <a:buFont typeface="Calibri" panose="020F0502020204030204" pitchFamily="34" charset="0"/>
              <a:buAutoNum type="arabicPeriod"/>
            </a:pPr>
            <a:r>
              <a:rPr lang="en-US" altLang="en-US" b="0"/>
              <a:t>Ask the direct question (Type A) to get the information you want. </a:t>
            </a:r>
          </a:p>
        </p:txBody>
      </p:sp>
      <p:sp>
        <p:nvSpPr>
          <p:cNvPr id="6" name="Right Arrow 5">
            <a:extLst>
              <a:ext uri="{FF2B5EF4-FFF2-40B4-BE49-F238E27FC236}">
                <a16:creationId xmlns:a16="http://schemas.microsoft.com/office/drawing/2014/main" id="{D157580A-2343-4DDA-BF4C-43F282E12B90}"/>
              </a:ext>
            </a:extLst>
          </p:cNvPr>
          <p:cNvSpPr/>
          <p:nvPr/>
        </p:nvSpPr>
        <p:spPr>
          <a:xfrm>
            <a:off x="8534400" y="3429000"/>
            <a:ext cx="1828800" cy="1471613"/>
          </a:xfrm>
          <a:prstGeom prst="rightArrow">
            <a:avLst/>
          </a:prstGeom>
          <a:solidFill>
            <a:srgbClr val="009383"/>
          </a:solidFill>
          <a:ln>
            <a:solidFill>
              <a:srgbClr val="009383"/>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4400" dirty="0">
                <a:latin typeface="Arial" panose="020B0604020202020204" pitchFamily="34" charset="0"/>
                <a:cs typeface="Arial" panose="020B0604020202020204" pitchFamily="34" charset="0"/>
              </a:rPr>
              <a:t>Hint</a:t>
            </a:r>
          </a:p>
        </p:txBody>
      </p:sp>
      <p:sp>
        <p:nvSpPr>
          <p:cNvPr id="8" name="TextBox 7">
            <a:extLst>
              <a:ext uri="{FF2B5EF4-FFF2-40B4-BE49-F238E27FC236}">
                <a16:creationId xmlns:a16="http://schemas.microsoft.com/office/drawing/2014/main" id="{A5AEDCB3-F7A1-4875-B88C-6D4168782211}"/>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Number Placeholder 3">
            <a:extLst>
              <a:ext uri="{FF2B5EF4-FFF2-40B4-BE49-F238E27FC236}">
                <a16:creationId xmlns:a16="http://schemas.microsoft.com/office/drawing/2014/main" id="{8C15D6E9-A32C-4100-9BFE-CA56B64B9893}"/>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A9E37A9C-B84C-4BAB-8E89-6D638C9078C0}" type="slidenum">
              <a:rPr lang="en-US" altLang="en-US" sz="800" b="0">
                <a:solidFill>
                  <a:schemeClr val="bg1">
                    <a:lumMod val="50000"/>
                  </a:schemeClr>
                </a:solidFill>
              </a:rPr>
              <a:pPr>
                <a:spcBef>
                  <a:spcPct val="0"/>
                </a:spcBef>
                <a:buFontTx/>
                <a:buNone/>
                <a:defRPr/>
              </a:pPr>
              <a:t>95</a:t>
            </a:fld>
            <a:endParaRPr lang="en-US" altLang="en-US" sz="800" b="0">
              <a:solidFill>
                <a:schemeClr val="bg1">
                  <a:lumMod val="50000"/>
                </a:schemeClr>
              </a:solidFill>
            </a:endParaRPr>
          </a:p>
        </p:txBody>
      </p:sp>
      <p:sp>
        <p:nvSpPr>
          <p:cNvPr id="315395" name="Title 3">
            <a:extLst>
              <a:ext uri="{FF2B5EF4-FFF2-40B4-BE49-F238E27FC236}">
                <a16:creationId xmlns:a16="http://schemas.microsoft.com/office/drawing/2014/main" id="{CA88037C-4C6F-459C-A894-95518DF976DD}"/>
              </a:ext>
            </a:extLst>
          </p:cNvPr>
          <p:cNvSpPr>
            <a:spLocks noGrp="1" noChangeArrowheads="1"/>
          </p:cNvSpPr>
          <p:nvPr>
            <p:ph type="title"/>
          </p:nvPr>
        </p:nvSpPr>
        <p:spPr>
          <a:xfrm>
            <a:off x="657225" y="522288"/>
            <a:ext cx="7429500" cy="690562"/>
          </a:xfrm>
        </p:spPr>
        <p:txBody>
          <a:bodyPr/>
          <a:lstStyle/>
          <a:p>
            <a:r>
              <a:rPr lang="en-US" altLang="en-US"/>
              <a:t>Hints</a:t>
            </a:r>
          </a:p>
        </p:txBody>
      </p:sp>
      <p:cxnSp>
        <p:nvCxnSpPr>
          <p:cNvPr id="3" name="Straight Connector 2">
            <a:extLst>
              <a:ext uri="{FF2B5EF4-FFF2-40B4-BE49-F238E27FC236}">
                <a16:creationId xmlns:a16="http://schemas.microsoft.com/office/drawing/2014/main" id="{F085C1D0-D037-4A91-A947-5350EB461C9F}"/>
              </a:ext>
            </a:extLst>
          </p:cNvPr>
          <p:cNvCxnSpPr/>
          <p:nvPr/>
        </p:nvCxnSpPr>
        <p:spPr>
          <a:xfrm>
            <a:off x="2457450" y="3752850"/>
            <a:ext cx="7086600"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070B353-1DE8-4990-9590-309DE7A8EE7F}"/>
              </a:ext>
            </a:extLst>
          </p:cNvPr>
          <p:cNvSpPr txBox="1"/>
          <p:nvPr/>
        </p:nvSpPr>
        <p:spPr>
          <a:xfrm>
            <a:off x="657225" y="1766888"/>
            <a:ext cx="8572500" cy="2308324"/>
          </a:xfrm>
          <a:prstGeom prst="rect">
            <a:avLst/>
          </a:prstGeom>
          <a:noFill/>
        </p:spPr>
        <p:txBody>
          <a:bodyPr>
            <a:spAutoFit/>
          </a:bodyPr>
          <a:lstStyle/>
          <a:p>
            <a:pPr marL="571500" indent="-571500" eaLnBrk="1" hangingPunct="1">
              <a:buClr>
                <a:srgbClr val="009383"/>
              </a:buClr>
              <a:buFont typeface="Arial" panose="020B0604020202020204" pitchFamily="34" charset="0"/>
              <a:buChar char="•"/>
              <a:defRPr/>
            </a:pPr>
            <a:r>
              <a:rPr lang="en-US" sz="2400" b="0" dirty="0">
                <a:solidFill>
                  <a:schemeClr val="tx1"/>
                </a:solidFill>
              </a:rPr>
              <a:t>Build your Type B question in 3-2-1 order. </a:t>
            </a:r>
          </a:p>
          <a:p>
            <a:pPr marL="571500" indent="-571500" eaLnBrk="1" hangingPunct="1">
              <a:buClr>
                <a:srgbClr val="009383"/>
              </a:buClr>
              <a:buFont typeface="Arial" panose="020B0604020202020204" pitchFamily="34" charset="0"/>
              <a:buChar char="•"/>
              <a:defRPr/>
            </a:pPr>
            <a:r>
              <a:rPr lang="en-US" sz="2400" b="0" dirty="0">
                <a:solidFill>
                  <a:schemeClr val="tx1"/>
                </a:solidFill>
              </a:rPr>
              <a:t>Use synonyms in step 2.</a:t>
            </a:r>
            <a:br>
              <a:rPr lang="en-US" sz="2400" b="0" dirty="0">
                <a:solidFill>
                  <a:schemeClr val="tx1"/>
                </a:solidFill>
              </a:rPr>
            </a:br>
            <a:endParaRPr lang="en-US" sz="2400" b="0" dirty="0">
              <a:solidFill>
                <a:schemeClr val="tx1"/>
              </a:solidFill>
            </a:endParaRPr>
          </a:p>
          <a:p>
            <a:pPr marL="571500" eaLnBrk="1" hangingPunct="1">
              <a:defRPr/>
            </a:pPr>
            <a:r>
              <a:rPr lang="en-US" sz="2400" b="0" dirty="0">
                <a:solidFill>
                  <a:srgbClr val="009383"/>
                </a:solidFill>
              </a:rPr>
              <a:t>3. </a:t>
            </a:r>
            <a:r>
              <a:rPr lang="en-US" sz="2400" b="0" dirty="0">
                <a:solidFill>
                  <a:schemeClr val="tx1"/>
                </a:solidFill>
              </a:rPr>
              <a:t>Type A question</a:t>
            </a:r>
          </a:p>
          <a:p>
            <a:pPr marL="571500" eaLnBrk="1" hangingPunct="1">
              <a:defRPr/>
            </a:pPr>
            <a:r>
              <a:rPr lang="en-US" sz="2400" b="0" dirty="0">
                <a:solidFill>
                  <a:srgbClr val="009383"/>
                </a:solidFill>
              </a:rPr>
              <a:t>2. </a:t>
            </a:r>
            <a:r>
              <a:rPr lang="en-US" sz="2400" b="0" dirty="0">
                <a:solidFill>
                  <a:schemeClr val="tx1"/>
                </a:solidFill>
              </a:rPr>
              <a:t>Extend the image</a:t>
            </a:r>
          </a:p>
          <a:p>
            <a:pPr marL="571500" eaLnBrk="1" hangingPunct="1">
              <a:defRPr/>
            </a:pPr>
            <a:r>
              <a:rPr lang="en-US" sz="2400" b="0" dirty="0">
                <a:solidFill>
                  <a:srgbClr val="009383"/>
                </a:solidFill>
              </a:rPr>
              <a:t>1. </a:t>
            </a:r>
            <a:r>
              <a:rPr lang="en-US" sz="2400" b="0" dirty="0">
                <a:solidFill>
                  <a:schemeClr val="tx1"/>
                </a:solidFill>
              </a:rPr>
              <a:t>Begin with an image-building phrase</a:t>
            </a:r>
          </a:p>
        </p:txBody>
      </p:sp>
      <p:sp>
        <p:nvSpPr>
          <p:cNvPr id="315398" name="TextBox 6">
            <a:extLst>
              <a:ext uri="{FF2B5EF4-FFF2-40B4-BE49-F238E27FC236}">
                <a16:creationId xmlns:a16="http://schemas.microsoft.com/office/drawing/2014/main" id="{DC5C8485-1C87-4615-8C34-665AD09BEE3A}"/>
              </a:ext>
            </a:extLst>
          </p:cNvPr>
          <p:cNvSpPr txBox="1">
            <a:spLocks noChangeArrowheads="1"/>
          </p:cNvSpPr>
          <p:nvPr/>
        </p:nvSpPr>
        <p:spPr bwMode="auto">
          <a:xfrm>
            <a:off x="11534775" y="3252403"/>
            <a:ext cx="39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eaLnBrk="1" hangingPunct="1"/>
            <a:r>
              <a:rPr lang="en-US" altLang="en-US" sz="4800" dirty="0">
                <a:solidFill>
                  <a:schemeClr val="bg2"/>
                </a:solidFill>
              </a:rPr>
              <a:t>-</a:t>
            </a:r>
          </a:p>
        </p:txBody>
      </p:sp>
      <p:sp>
        <p:nvSpPr>
          <p:cNvPr id="9" name="TextBox 8">
            <a:extLst>
              <a:ext uri="{FF2B5EF4-FFF2-40B4-BE49-F238E27FC236}">
                <a16:creationId xmlns:a16="http://schemas.microsoft.com/office/drawing/2014/main" id="{E95126A7-9425-4724-9743-1FFCEAAE2BD1}"/>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Number Placeholder 3">
            <a:extLst>
              <a:ext uri="{FF2B5EF4-FFF2-40B4-BE49-F238E27FC236}">
                <a16:creationId xmlns:a16="http://schemas.microsoft.com/office/drawing/2014/main" id="{06389BED-93B5-41B6-9733-401CD162B08B}"/>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ct val="0"/>
              </a:spcBef>
              <a:buFontTx/>
              <a:buNone/>
            </a:pPr>
            <a:fld id="{FB422521-F347-469D-ABEA-4251AA0B7902}" type="slidenum">
              <a:rPr lang="en-US" altLang="en-US" sz="800" b="0">
                <a:solidFill>
                  <a:schemeClr val="bg1"/>
                </a:solidFill>
              </a:rPr>
              <a:pPr>
                <a:lnSpc>
                  <a:spcPct val="100000"/>
                </a:lnSpc>
                <a:spcBef>
                  <a:spcPct val="0"/>
                </a:spcBef>
                <a:buFontTx/>
                <a:buNone/>
              </a:pPr>
              <a:t>96</a:t>
            </a:fld>
            <a:endParaRPr lang="en-US" altLang="en-US" sz="800" b="0">
              <a:solidFill>
                <a:schemeClr val="bg1"/>
              </a:solidFill>
            </a:endParaRPr>
          </a:p>
        </p:txBody>
      </p:sp>
      <p:sp>
        <p:nvSpPr>
          <p:cNvPr id="248834" name="Title 1">
            <a:extLst>
              <a:ext uri="{FF2B5EF4-FFF2-40B4-BE49-F238E27FC236}">
                <a16:creationId xmlns:a16="http://schemas.microsoft.com/office/drawing/2014/main" id="{AA489BD6-9528-47C8-B2BD-5AD8425F9240}"/>
              </a:ext>
            </a:extLst>
          </p:cNvPr>
          <p:cNvSpPr>
            <a:spLocks noGrp="1"/>
          </p:cNvSpPr>
          <p:nvPr>
            <p:ph type="title"/>
          </p:nvPr>
        </p:nvSpPr>
        <p:spPr>
          <a:xfrm>
            <a:off x="685800" y="690563"/>
            <a:ext cx="8042275" cy="1241425"/>
          </a:xfrm>
        </p:spPr>
        <p:txBody>
          <a:bodyPr rtlCol="0">
            <a:normAutofit fontScale="90000"/>
          </a:bodyPr>
          <a:lstStyle/>
          <a:p>
            <a:pPr fontAlgn="auto">
              <a:spcAft>
                <a:spcPts val="0"/>
              </a:spcAft>
              <a:defRPr/>
            </a:pPr>
            <a:r>
              <a:rPr lang="en-US" altLang="en-US" dirty="0">
                <a:ea typeface="Franklin Gothic Book" panose="020B0503020102020204" pitchFamily="34" charset="0"/>
              </a:rPr>
              <a:t>Exercise: Practice Type B</a:t>
            </a:r>
          </a:p>
        </p:txBody>
      </p:sp>
      <p:sp>
        <p:nvSpPr>
          <p:cNvPr id="3" name="Content Placeholder 2">
            <a:extLst>
              <a:ext uri="{FF2B5EF4-FFF2-40B4-BE49-F238E27FC236}">
                <a16:creationId xmlns:a16="http://schemas.microsoft.com/office/drawing/2014/main" id="{C5B0AF93-A33B-4E32-9963-08331B9663A0}"/>
              </a:ext>
            </a:extLst>
          </p:cNvPr>
          <p:cNvSpPr>
            <a:spLocks noGrp="1" noChangeArrowheads="1"/>
          </p:cNvSpPr>
          <p:nvPr>
            <p:ph idx="4294967295"/>
          </p:nvPr>
        </p:nvSpPr>
        <p:spPr>
          <a:xfrm>
            <a:off x="655638" y="1606550"/>
            <a:ext cx="8072437" cy="1295400"/>
          </a:xfrm>
        </p:spPr>
        <p:txBody>
          <a:bodyPr/>
          <a:lstStyle/>
          <a:p>
            <a:endParaRPr lang="en-US" altLang="en-US" sz="2600">
              <a:solidFill>
                <a:schemeClr val="bg1"/>
              </a:solidFill>
            </a:endParaRPr>
          </a:p>
          <a:p>
            <a:r>
              <a:rPr lang="en-US" altLang="en-US" sz="2600">
                <a:solidFill>
                  <a:schemeClr val="bg1"/>
                </a:solidFill>
              </a:rPr>
              <a:t>Steps in the current hiring process</a:t>
            </a:r>
          </a:p>
        </p:txBody>
      </p:sp>
      <p:sp>
        <p:nvSpPr>
          <p:cNvPr id="113669" name="Content Placeholder 2">
            <a:extLst>
              <a:ext uri="{FF2B5EF4-FFF2-40B4-BE49-F238E27FC236}">
                <a16:creationId xmlns:a16="http://schemas.microsoft.com/office/drawing/2014/main" id="{EBFE7445-9611-4C1B-800C-ACE78D552614}"/>
              </a:ext>
            </a:extLst>
          </p:cNvPr>
          <p:cNvSpPr txBox="1">
            <a:spLocks/>
          </p:cNvSpPr>
          <p:nvPr/>
        </p:nvSpPr>
        <p:spPr bwMode="auto">
          <a:xfrm>
            <a:off x="196850" y="2849563"/>
            <a:ext cx="807243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971550" indent="-5143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lvl="1">
              <a:lnSpc>
                <a:spcPct val="100000"/>
              </a:lnSpc>
              <a:spcBef>
                <a:spcPct val="0"/>
              </a:spcBef>
              <a:spcAft>
                <a:spcPts val="1200"/>
              </a:spcAft>
              <a:buFont typeface="Calibri" panose="020F0502020204030204" pitchFamily="34" charset="0"/>
              <a:buAutoNum type="arabicPeriod"/>
            </a:pPr>
            <a:r>
              <a:rPr lang="en-US" altLang="en-US">
                <a:solidFill>
                  <a:srgbClr val="FFEFFF"/>
                </a:solidFill>
              </a:rPr>
              <a:t>Begin with an image-building phrase</a:t>
            </a:r>
            <a:br>
              <a:rPr lang="en-US" altLang="en-US">
                <a:solidFill>
                  <a:srgbClr val="FFEFFF"/>
                </a:solidFill>
              </a:rPr>
            </a:br>
            <a:r>
              <a:rPr lang="en-US" altLang="en-US">
                <a:solidFill>
                  <a:srgbClr val="FFEFFF"/>
                </a:solidFill>
              </a:rPr>
              <a:t>(“think about”, “imagine”, “consider”, “if”).</a:t>
            </a:r>
          </a:p>
          <a:p>
            <a:pPr lvl="1">
              <a:lnSpc>
                <a:spcPct val="100000"/>
              </a:lnSpc>
              <a:spcBef>
                <a:spcPct val="0"/>
              </a:spcBef>
              <a:spcAft>
                <a:spcPts val="1200"/>
              </a:spcAft>
              <a:buFont typeface="Calibri" panose="020F0502020204030204" pitchFamily="34" charset="0"/>
              <a:buAutoNum type="arabicPeriod"/>
            </a:pPr>
            <a:r>
              <a:rPr lang="en-US" altLang="en-US">
                <a:solidFill>
                  <a:srgbClr val="FFEFFF"/>
                </a:solidFill>
              </a:rPr>
              <a:t>Extend the image to the answers </a:t>
            </a:r>
            <a:br>
              <a:rPr lang="en-US" altLang="en-US">
                <a:solidFill>
                  <a:srgbClr val="FFEFFF"/>
                </a:solidFill>
              </a:rPr>
            </a:br>
            <a:r>
              <a:rPr lang="en-US" altLang="en-US">
                <a:solidFill>
                  <a:srgbClr val="FFEFFF"/>
                </a:solidFill>
              </a:rPr>
              <a:t>(at least two phrases).</a:t>
            </a:r>
          </a:p>
          <a:p>
            <a:pPr lvl="1">
              <a:lnSpc>
                <a:spcPct val="100000"/>
              </a:lnSpc>
              <a:spcBef>
                <a:spcPct val="0"/>
              </a:spcBef>
              <a:spcAft>
                <a:spcPts val="1200"/>
              </a:spcAft>
              <a:buFont typeface="Calibri" panose="020F0502020204030204" pitchFamily="34" charset="0"/>
              <a:buAutoNum type="arabicPeriod"/>
            </a:pPr>
            <a:r>
              <a:rPr lang="en-US" altLang="en-US">
                <a:solidFill>
                  <a:srgbClr val="FFEFFF"/>
                </a:solidFill>
              </a:rPr>
              <a:t>Ask the direct question (Type A) to get the information you want.</a:t>
            </a:r>
          </a:p>
        </p:txBody>
      </p:sp>
      <p:sp>
        <p:nvSpPr>
          <p:cNvPr id="317446" name="TextBox 5">
            <a:extLst>
              <a:ext uri="{FF2B5EF4-FFF2-40B4-BE49-F238E27FC236}">
                <a16:creationId xmlns:a16="http://schemas.microsoft.com/office/drawing/2014/main" id="{3FF53235-BAE4-438F-AD59-B395781D7F83}"/>
              </a:ext>
            </a:extLst>
          </p:cNvPr>
          <p:cNvSpPr txBox="1">
            <a:spLocks noChangeArrowheads="1"/>
          </p:cNvSpPr>
          <p:nvPr/>
        </p:nvSpPr>
        <p:spPr bwMode="auto">
          <a:xfrm>
            <a:off x="4699000" y="6415088"/>
            <a:ext cx="279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r>
              <a:rPr lang="en-US" altLang="en-US" sz="800" b="0">
                <a:solidFill>
                  <a:schemeClr val="bg1"/>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6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4" name="Slide Number Placeholder 4">
            <a:extLst>
              <a:ext uri="{FF2B5EF4-FFF2-40B4-BE49-F238E27FC236}">
                <a16:creationId xmlns:a16="http://schemas.microsoft.com/office/drawing/2014/main" id="{8E38A41A-B0E2-4E31-B7BD-84CD8C91F40F}"/>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0C91B5D0-0DD3-4698-9245-AD820FDC6252}" type="slidenum">
              <a:rPr lang="en-US" altLang="en-US" sz="800" b="0">
                <a:solidFill>
                  <a:schemeClr val="bg1">
                    <a:lumMod val="50000"/>
                  </a:schemeClr>
                </a:solidFill>
              </a:rPr>
              <a:pPr>
                <a:spcBef>
                  <a:spcPct val="0"/>
                </a:spcBef>
                <a:buFontTx/>
                <a:buNone/>
                <a:defRPr/>
              </a:pPr>
              <a:t>97</a:t>
            </a:fld>
            <a:endParaRPr lang="en-US" altLang="en-US" sz="800" b="0">
              <a:solidFill>
                <a:schemeClr val="bg1">
                  <a:lumMod val="50000"/>
                </a:schemeClr>
              </a:solidFill>
            </a:endParaRPr>
          </a:p>
        </p:txBody>
      </p:sp>
      <p:sp>
        <p:nvSpPr>
          <p:cNvPr id="319491" name="Title 1">
            <a:extLst>
              <a:ext uri="{FF2B5EF4-FFF2-40B4-BE49-F238E27FC236}">
                <a16:creationId xmlns:a16="http://schemas.microsoft.com/office/drawing/2014/main" id="{2D85416A-CE47-400B-8BE8-0218F47F3B00}"/>
              </a:ext>
            </a:extLst>
          </p:cNvPr>
          <p:cNvSpPr>
            <a:spLocks noGrp="1" noChangeArrowheads="1"/>
          </p:cNvSpPr>
          <p:nvPr>
            <p:ph type="title"/>
          </p:nvPr>
        </p:nvSpPr>
        <p:spPr>
          <a:xfrm>
            <a:off x="657225" y="522288"/>
            <a:ext cx="7429500" cy="690562"/>
          </a:xfrm>
        </p:spPr>
        <p:txBody>
          <a:bodyPr/>
          <a:lstStyle/>
          <a:p>
            <a:r>
              <a:rPr lang="en-US" altLang="en-US" sz="3600"/>
              <a:t>LSI Type B Question</a:t>
            </a:r>
          </a:p>
        </p:txBody>
      </p:sp>
      <p:sp>
        <p:nvSpPr>
          <p:cNvPr id="38915" name="Content Placeholder 2">
            <a:extLst>
              <a:ext uri="{FF2B5EF4-FFF2-40B4-BE49-F238E27FC236}">
                <a16:creationId xmlns:a16="http://schemas.microsoft.com/office/drawing/2014/main" id="{E09F1697-95CE-43A5-B38D-F9A42211CEC8}"/>
              </a:ext>
            </a:extLst>
          </p:cNvPr>
          <p:cNvSpPr>
            <a:spLocks noGrp="1" noChangeArrowheads="1"/>
          </p:cNvSpPr>
          <p:nvPr>
            <p:ph idx="4294967295"/>
          </p:nvPr>
        </p:nvSpPr>
        <p:spPr>
          <a:xfrm>
            <a:off x="657225" y="1822450"/>
            <a:ext cx="10467975" cy="4899025"/>
          </a:xfrm>
        </p:spPr>
        <p:txBody>
          <a:bodyPr/>
          <a:lstStyle/>
          <a:p>
            <a:pPr marL="342900" indent="-342900">
              <a:lnSpc>
                <a:spcPct val="100000"/>
              </a:lnSpc>
              <a:buClr>
                <a:srgbClr val="009383"/>
              </a:buClr>
              <a:buFont typeface="Arial" panose="020B0604020202020204" pitchFamily="34" charset="0"/>
              <a:buChar char="•"/>
            </a:pPr>
            <a:r>
              <a:rPr lang="en-US" altLang="en-US" sz="2400" b="0">
                <a:solidFill>
                  <a:schemeClr val="tx1"/>
                </a:solidFill>
              </a:rPr>
              <a:t>Think about the last time you hired someone…</a:t>
            </a:r>
          </a:p>
          <a:p>
            <a:pPr marL="342900" indent="-342900">
              <a:lnSpc>
                <a:spcPct val="100000"/>
              </a:lnSpc>
              <a:buClr>
                <a:srgbClr val="009383"/>
              </a:buClr>
              <a:buFont typeface="Arial" panose="020B0604020202020204" pitchFamily="34" charset="0"/>
              <a:buChar char="•"/>
            </a:pPr>
            <a:r>
              <a:rPr lang="en-US" altLang="en-US" sz="2400" b="0">
                <a:solidFill>
                  <a:schemeClr val="tx1"/>
                </a:solidFill>
              </a:rPr>
              <a:t>Think about the steps you went through, the people you had to talk to, the paperwork that had to be filled out, all the steps that were necessary to get that person on board…</a:t>
            </a:r>
          </a:p>
          <a:p>
            <a:pPr marL="342900" indent="-342900">
              <a:lnSpc>
                <a:spcPct val="100000"/>
              </a:lnSpc>
              <a:buClr>
                <a:srgbClr val="009383"/>
              </a:buClr>
              <a:buFont typeface="Arial" panose="020B0604020202020204" pitchFamily="34" charset="0"/>
              <a:buChar char="•"/>
            </a:pPr>
            <a:r>
              <a:rPr lang="en-US" altLang="en-US" sz="2400" b="0">
                <a:solidFill>
                  <a:schemeClr val="tx1"/>
                </a:solidFill>
              </a:rPr>
              <a:t>What are the steps in the current hiring process?</a:t>
            </a:r>
          </a:p>
        </p:txBody>
      </p:sp>
      <p:sp>
        <p:nvSpPr>
          <p:cNvPr id="6" name="TextBox 5">
            <a:extLst>
              <a:ext uri="{FF2B5EF4-FFF2-40B4-BE49-F238E27FC236}">
                <a16:creationId xmlns:a16="http://schemas.microsoft.com/office/drawing/2014/main" id="{50DB45B9-31DA-4D68-B883-8684238044F9}"/>
              </a:ext>
            </a:extLst>
          </p:cNvPr>
          <p:cNvSpPr txBox="1"/>
          <p:nvPr/>
        </p:nvSpPr>
        <p:spPr>
          <a:xfrm>
            <a:off x="11733213" y="3424238"/>
            <a:ext cx="287337" cy="461962"/>
          </a:xfrm>
          <a:prstGeom prst="rect">
            <a:avLst/>
          </a:prstGeom>
          <a:noFill/>
        </p:spPr>
        <p:txBody>
          <a:bodyPr wrap="none">
            <a:spAutoFit/>
          </a:bodyPr>
          <a:lstStyle/>
          <a:p>
            <a:pPr>
              <a:defRPr/>
            </a:pPr>
            <a:r>
              <a:rPr lang="en-US" sz="2400" dirty="0">
                <a:solidFill>
                  <a:schemeClr val="bg1">
                    <a:lumMod val="85000"/>
                  </a:schemeClr>
                </a:solidFill>
              </a:rPr>
              <a:t>-</a:t>
            </a:r>
          </a:p>
        </p:txBody>
      </p:sp>
      <p:sp>
        <p:nvSpPr>
          <p:cNvPr id="8" name="TextBox 7">
            <a:extLst>
              <a:ext uri="{FF2B5EF4-FFF2-40B4-BE49-F238E27FC236}">
                <a16:creationId xmlns:a16="http://schemas.microsoft.com/office/drawing/2014/main" id="{8C02C5F3-7246-4F37-ACD0-747BDB70D478}"/>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dissolve">
                                      <p:cBhvr>
                                        <p:cTn id="7" dur="500"/>
                                        <p:tgtEl>
                                          <p:spTgt spid="3891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3">
            <a:extLst>
              <a:ext uri="{FF2B5EF4-FFF2-40B4-BE49-F238E27FC236}">
                <a16:creationId xmlns:a16="http://schemas.microsoft.com/office/drawing/2014/main" id="{A8F19227-936E-44AF-AEA1-1E05595294EF}"/>
              </a:ext>
            </a:extLst>
          </p:cNvPr>
          <p:cNvSpPr>
            <a:spLocks noGrp="1" noChangeArrowheads="1"/>
          </p:cNvSpPr>
          <p:nvPr>
            <p:ph type="body" idx="1"/>
          </p:nvPr>
        </p:nvSpPr>
        <p:spPr>
          <a:xfrm>
            <a:off x="657225" y="1679575"/>
            <a:ext cx="10815638" cy="3273425"/>
          </a:xfrm>
        </p:spPr>
        <p:txBody>
          <a:bodyPr rtlCol="0"/>
          <a:lstStyle/>
          <a:p>
            <a:pPr fontAlgn="auto">
              <a:spcAft>
                <a:spcPts val="0"/>
              </a:spcAft>
              <a:buFont typeface="Wingdings" panose="05000000000000000000" pitchFamily="2" charset="2"/>
              <a:buNone/>
              <a:defRPr/>
            </a:pPr>
            <a:r>
              <a:rPr lang="en-US" altLang="en-US" sz="2600" dirty="0">
                <a:solidFill>
                  <a:srgbClr val="009383"/>
                </a:solidFill>
              </a:rPr>
              <a:t>After the Inform, Excite, Empower, Involve</a:t>
            </a:r>
          </a:p>
          <a:p>
            <a:pPr marL="342900" indent="-342900" fontAlgn="auto">
              <a:spcBef>
                <a:spcPts val="2400"/>
              </a:spcBef>
              <a:spcAft>
                <a:spcPts val="0"/>
              </a:spcAft>
              <a:buClr>
                <a:srgbClr val="009383"/>
              </a:buClr>
              <a:buFont typeface="Arial" panose="020B0604020202020204" pitchFamily="34" charset="0"/>
              <a:buChar char="•"/>
              <a:defRPr/>
            </a:pPr>
            <a:r>
              <a:rPr lang="en-US" altLang="en-US" b="0" dirty="0">
                <a:solidFill>
                  <a:schemeClr val="tx1"/>
                </a:solidFill>
              </a:rPr>
              <a:t>Review the agenda. </a:t>
            </a:r>
          </a:p>
          <a:p>
            <a:pPr marL="342900" indent="-342900" fontAlgn="auto">
              <a:spcBef>
                <a:spcPts val="2400"/>
              </a:spcBef>
              <a:spcAft>
                <a:spcPts val="0"/>
              </a:spcAft>
              <a:buClr>
                <a:srgbClr val="009383"/>
              </a:buClr>
              <a:buFont typeface="Arial" panose="020B0604020202020204" pitchFamily="34" charset="0"/>
              <a:buChar char="•"/>
              <a:defRPr/>
            </a:pPr>
            <a:r>
              <a:rPr lang="en-US" altLang="en-US" b="0" dirty="0">
                <a:solidFill>
                  <a:schemeClr val="tx1"/>
                </a:solidFill>
              </a:rPr>
              <a:t>Confirm with the participants that the agenda will achieve the purpose and products.</a:t>
            </a:r>
          </a:p>
        </p:txBody>
      </p:sp>
      <p:sp>
        <p:nvSpPr>
          <p:cNvPr id="252932" name="Slide Number Placeholder 4">
            <a:extLst>
              <a:ext uri="{FF2B5EF4-FFF2-40B4-BE49-F238E27FC236}">
                <a16:creationId xmlns:a16="http://schemas.microsoft.com/office/drawing/2014/main" id="{AA237081-97D7-48C0-BED4-63E649AFF9E9}"/>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529D5C03-BE4E-4418-B782-6EAABA52DA79}" type="slidenum">
              <a:rPr lang="en-US" altLang="en-US" sz="800" b="0">
                <a:solidFill>
                  <a:schemeClr val="bg1">
                    <a:lumMod val="50000"/>
                  </a:schemeClr>
                </a:solidFill>
              </a:rPr>
              <a:pPr>
                <a:spcBef>
                  <a:spcPct val="0"/>
                </a:spcBef>
                <a:buFontTx/>
                <a:buNone/>
                <a:defRPr/>
              </a:pPr>
              <a:t>98</a:t>
            </a:fld>
            <a:endParaRPr lang="en-US" altLang="en-US" sz="800" b="0">
              <a:solidFill>
                <a:schemeClr val="bg1">
                  <a:lumMod val="50000"/>
                </a:schemeClr>
              </a:solidFill>
            </a:endParaRPr>
          </a:p>
        </p:txBody>
      </p:sp>
      <p:sp>
        <p:nvSpPr>
          <p:cNvPr id="321540" name="Rectangle 2">
            <a:extLst>
              <a:ext uri="{FF2B5EF4-FFF2-40B4-BE49-F238E27FC236}">
                <a16:creationId xmlns:a16="http://schemas.microsoft.com/office/drawing/2014/main" id="{A534248F-D355-466E-9B09-89A5622A023E}"/>
              </a:ext>
            </a:extLst>
          </p:cNvPr>
          <p:cNvSpPr>
            <a:spLocks noGrp="1" noChangeArrowheads="1"/>
          </p:cNvSpPr>
          <p:nvPr>
            <p:ph type="title"/>
          </p:nvPr>
        </p:nvSpPr>
        <p:spPr>
          <a:xfrm>
            <a:off x="657225" y="522288"/>
            <a:ext cx="7429500" cy="690562"/>
          </a:xfrm>
        </p:spPr>
        <p:txBody>
          <a:bodyPr/>
          <a:lstStyle/>
          <a:p>
            <a:r>
              <a:rPr lang="en-US" altLang="en-US" sz="3600"/>
              <a:t>D6. Confirm the Agenda </a:t>
            </a:r>
          </a:p>
        </p:txBody>
      </p:sp>
      <p:sp>
        <p:nvSpPr>
          <p:cNvPr id="7" name="TextBox 6">
            <a:extLst>
              <a:ext uri="{FF2B5EF4-FFF2-40B4-BE49-F238E27FC236}">
                <a16:creationId xmlns:a16="http://schemas.microsoft.com/office/drawing/2014/main" id="{BEE2760B-4B49-4BE7-9C01-E7BB4A4F5CFE}"/>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Rectangle 3">
            <a:extLst>
              <a:ext uri="{FF2B5EF4-FFF2-40B4-BE49-F238E27FC236}">
                <a16:creationId xmlns:a16="http://schemas.microsoft.com/office/drawing/2014/main" id="{40CD8C5C-D356-45F6-A8D9-B1B62597FE31}"/>
              </a:ext>
            </a:extLst>
          </p:cNvPr>
          <p:cNvSpPr>
            <a:spLocks noGrp="1" noChangeArrowheads="1"/>
          </p:cNvSpPr>
          <p:nvPr>
            <p:ph type="body" idx="1"/>
          </p:nvPr>
        </p:nvSpPr>
        <p:spPr>
          <a:xfrm>
            <a:off x="657225" y="1679575"/>
            <a:ext cx="10815638" cy="4410075"/>
          </a:xfrm>
        </p:spPr>
        <p:txBody>
          <a:bodyPr/>
          <a:lstStyle/>
          <a:p>
            <a:pPr marL="342900" indent="-342900">
              <a:buClr>
                <a:srgbClr val="009383"/>
              </a:buClr>
              <a:buFont typeface="Arial" panose="020B0604020202020204" pitchFamily="34" charset="0"/>
              <a:buChar char="•"/>
            </a:pPr>
            <a:r>
              <a:rPr lang="en-US" altLang="en-US" b="0">
                <a:solidFill>
                  <a:schemeClr val="tx1"/>
                </a:solidFill>
              </a:rPr>
              <a:t>Encourage self-correction</a:t>
            </a:r>
          </a:p>
          <a:p>
            <a:pPr marL="342900" indent="-342900">
              <a:buClr>
                <a:srgbClr val="009383"/>
              </a:buClr>
              <a:buFont typeface="Arial" panose="020B0604020202020204" pitchFamily="34" charset="0"/>
              <a:buChar char="•"/>
            </a:pPr>
            <a:r>
              <a:rPr lang="en-US" altLang="en-US" b="0">
                <a:solidFill>
                  <a:schemeClr val="tx1"/>
                </a:solidFill>
              </a:rPr>
              <a:t>Can address issues you identified during preparation stage</a:t>
            </a:r>
          </a:p>
          <a:p>
            <a:pPr marL="342900" indent="-342900">
              <a:buClr>
                <a:srgbClr val="009383"/>
              </a:buClr>
              <a:buFont typeface="Arial" panose="020B0604020202020204" pitchFamily="34" charset="0"/>
              <a:buChar char="•"/>
            </a:pPr>
            <a:r>
              <a:rPr lang="en-US" altLang="en-US" b="0">
                <a:solidFill>
                  <a:schemeClr val="tx1"/>
                </a:solidFill>
              </a:rPr>
              <a:t>Serve to prevent dysfunctional behavior</a:t>
            </a:r>
          </a:p>
          <a:p>
            <a:pPr marL="342900" indent="-342900">
              <a:buClr>
                <a:srgbClr val="009383"/>
              </a:buClr>
              <a:buFont typeface="Arial" panose="020B0604020202020204" pitchFamily="34" charset="0"/>
              <a:buChar char="•"/>
            </a:pPr>
            <a:r>
              <a:rPr lang="en-US" altLang="en-US" b="0">
                <a:solidFill>
                  <a:schemeClr val="tx1"/>
                </a:solidFill>
              </a:rPr>
              <a:t>Can be used to take an issue off the table</a:t>
            </a:r>
          </a:p>
          <a:p>
            <a:pPr marL="342900" indent="-342900">
              <a:buClr>
                <a:srgbClr val="009383"/>
              </a:buClr>
              <a:buFont typeface="Arial" panose="020B0604020202020204" pitchFamily="34" charset="0"/>
              <a:buChar char="•"/>
            </a:pPr>
            <a:endParaRPr lang="en-US" altLang="en-US" b="0">
              <a:solidFill>
                <a:schemeClr val="tx1"/>
              </a:solidFill>
            </a:endParaRPr>
          </a:p>
          <a:p>
            <a:pPr marL="342900" indent="-342900">
              <a:buClr>
                <a:srgbClr val="009383"/>
              </a:buClr>
              <a:buFont typeface="Arial" panose="020B0604020202020204" pitchFamily="34" charset="0"/>
              <a:buChar char="•"/>
            </a:pPr>
            <a:endParaRPr lang="en-US" altLang="en-US" b="0">
              <a:solidFill>
                <a:schemeClr val="tx1"/>
              </a:solidFill>
            </a:endParaRPr>
          </a:p>
        </p:txBody>
      </p:sp>
      <p:sp>
        <p:nvSpPr>
          <p:cNvPr id="254980" name="Slide Number Placeholder 5">
            <a:extLst>
              <a:ext uri="{FF2B5EF4-FFF2-40B4-BE49-F238E27FC236}">
                <a16:creationId xmlns:a16="http://schemas.microsoft.com/office/drawing/2014/main" id="{D570E6B6-A0F2-4EAB-AF14-A55803A3698A}"/>
              </a:ext>
            </a:extLst>
          </p:cNvPr>
          <p:cNvSpPr>
            <a:spLocks noGrp="1"/>
          </p:cNvSpPr>
          <p:nvPr>
            <p:ph type="sldNum" sz="quarter" idx="11"/>
          </p:nvPr>
        </p:nvSpPr>
        <p:spPr bwMode="auto"/>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a:spcBef>
                <a:spcPct val="0"/>
              </a:spcBef>
              <a:buFontTx/>
              <a:buNone/>
              <a:defRPr/>
            </a:pPr>
            <a:fld id="{4FAB78AA-2616-463E-B309-1261B8AE0C56}" type="slidenum">
              <a:rPr lang="en-US" altLang="en-US" sz="800" b="0">
                <a:solidFill>
                  <a:schemeClr val="bg1">
                    <a:lumMod val="50000"/>
                  </a:schemeClr>
                </a:solidFill>
              </a:rPr>
              <a:pPr>
                <a:spcBef>
                  <a:spcPct val="0"/>
                </a:spcBef>
                <a:buFontTx/>
                <a:buNone/>
                <a:defRPr/>
              </a:pPr>
              <a:t>99</a:t>
            </a:fld>
            <a:endParaRPr lang="en-US" altLang="en-US" sz="800" b="0">
              <a:solidFill>
                <a:schemeClr val="bg1">
                  <a:lumMod val="50000"/>
                </a:schemeClr>
              </a:solidFill>
            </a:endParaRPr>
          </a:p>
        </p:txBody>
      </p:sp>
      <p:sp>
        <p:nvSpPr>
          <p:cNvPr id="323588" name="Rectangle 2">
            <a:extLst>
              <a:ext uri="{FF2B5EF4-FFF2-40B4-BE49-F238E27FC236}">
                <a16:creationId xmlns:a16="http://schemas.microsoft.com/office/drawing/2014/main" id="{2BF3D88A-25E7-494B-BDE0-C4516D1EFC36}"/>
              </a:ext>
            </a:extLst>
          </p:cNvPr>
          <p:cNvSpPr>
            <a:spLocks noGrp="1" noChangeArrowheads="1"/>
          </p:cNvSpPr>
          <p:nvPr>
            <p:ph type="title"/>
          </p:nvPr>
        </p:nvSpPr>
        <p:spPr>
          <a:xfrm>
            <a:off x="657225" y="522288"/>
            <a:ext cx="7429500" cy="690562"/>
          </a:xfrm>
        </p:spPr>
        <p:txBody>
          <a:bodyPr/>
          <a:lstStyle/>
          <a:p>
            <a:r>
              <a:rPr lang="en-US" altLang="en-US"/>
              <a:t>D7. Establish Ground Rules</a:t>
            </a:r>
          </a:p>
        </p:txBody>
      </p:sp>
      <p:sp>
        <p:nvSpPr>
          <p:cNvPr id="120838" name="Text Box 5">
            <a:extLst>
              <a:ext uri="{FF2B5EF4-FFF2-40B4-BE49-F238E27FC236}">
                <a16:creationId xmlns:a16="http://schemas.microsoft.com/office/drawing/2014/main" id="{9A58167C-3ED4-4B91-979E-AF7F24D65C46}"/>
              </a:ext>
            </a:extLst>
          </p:cNvPr>
          <p:cNvSpPr txBox="1">
            <a:spLocks noChangeArrowheads="1"/>
          </p:cNvSpPr>
          <p:nvPr/>
        </p:nvSpPr>
        <p:spPr bwMode="auto">
          <a:xfrm>
            <a:off x="2265363" y="3884613"/>
            <a:ext cx="7661275" cy="1092200"/>
          </a:xfrm>
          <a:prstGeom prst="rect">
            <a:avLst/>
          </a:prstGeom>
          <a:solidFill>
            <a:srgbClr val="00938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defRPr sz="3200" b="1">
                <a:solidFill>
                  <a:srgbClr val="00C7B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b="0">
                <a:solidFill>
                  <a:srgbClr val="FFEFFF"/>
                </a:solidFill>
              </a:rPr>
              <a:t>Get agreement on the ground rules</a:t>
            </a:r>
          </a:p>
          <a:p>
            <a:pPr algn="ctr" eaLnBrk="1" hangingPunct="1">
              <a:lnSpc>
                <a:spcPct val="100000"/>
              </a:lnSpc>
              <a:spcBef>
                <a:spcPct val="0"/>
              </a:spcBef>
              <a:buFontTx/>
              <a:buNone/>
            </a:pPr>
            <a:r>
              <a:rPr lang="en-US" altLang="en-US" b="0">
                <a:solidFill>
                  <a:srgbClr val="FFEFFF"/>
                </a:solidFill>
              </a:rPr>
              <a:t>before moving forward!</a:t>
            </a:r>
          </a:p>
        </p:txBody>
      </p:sp>
      <p:sp>
        <p:nvSpPr>
          <p:cNvPr id="7" name="Rectangle 6">
            <a:extLst>
              <a:ext uri="{FF2B5EF4-FFF2-40B4-BE49-F238E27FC236}">
                <a16:creationId xmlns:a16="http://schemas.microsoft.com/office/drawing/2014/main" id="{5F751EA6-4623-4419-B67A-25D1CE875F8A}"/>
              </a:ext>
            </a:extLst>
          </p:cNvPr>
          <p:cNvSpPr/>
          <p:nvPr/>
        </p:nvSpPr>
        <p:spPr>
          <a:xfrm>
            <a:off x="2127854" y="3645871"/>
            <a:ext cx="812415" cy="1569660"/>
          </a:xfrm>
          <a:prstGeom prst="rect">
            <a:avLst/>
          </a:prstGeom>
          <a:noFill/>
        </p:spPr>
        <p:txBody>
          <a:bodyPr>
            <a:spAutoFit/>
          </a:bodyPr>
          <a:lstStyle/>
          <a:p>
            <a:pPr algn="ctr">
              <a:defRPr/>
            </a:pPr>
            <a:r>
              <a:rPr lang="en-US" altLang="en-US" sz="9600" b="0" dirty="0">
                <a:ln w="18415" cmpd="sng">
                  <a:solidFill>
                    <a:srgbClr val="FFFFFF"/>
                  </a:solidFill>
                  <a:prstDash val="solid"/>
                </a:ln>
                <a:solidFill>
                  <a:srgbClr val="FFFFFF"/>
                </a:solidFill>
              </a:rPr>
              <a:t>!</a:t>
            </a:r>
            <a:endParaRPr lang="en-US" sz="9600" b="0" dirty="0">
              <a:ln w="18415" cmpd="sng">
                <a:solidFill>
                  <a:srgbClr val="FFFFFF"/>
                </a:solidFill>
                <a:prstDash val="solid"/>
              </a:ln>
              <a:solidFill>
                <a:srgbClr val="FFFFFF"/>
              </a:solidFill>
            </a:endParaRPr>
          </a:p>
        </p:txBody>
      </p:sp>
      <p:sp>
        <p:nvSpPr>
          <p:cNvPr id="10" name="TextBox 9">
            <a:extLst>
              <a:ext uri="{FF2B5EF4-FFF2-40B4-BE49-F238E27FC236}">
                <a16:creationId xmlns:a16="http://schemas.microsoft.com/office/drawing/2014/main" id="{52A398F5-CA83-46F3-829F-37093809BD3F}"/>
              </a:ext>
            </a:extLst>
          </p:cNvPr>
          <p:cNvSpPr txBox="1"/>
          <p:nvPr/>
        </p:nvSpPr>
        <p:spPr>
          <a:xfrm>
            <a:off x="4699000" y="6415088"/>
            <a:ext cx="2794000" cy="215900"/>
          </a:xfrm>
          <a:prstGeom prst="rect">
            <a:avLst/>
          </a:prstGeom>
          <a:noFill/>
        </p:spPr>
        <p:txBody>
          <a:bodyPr wrap="none">
            <a:spAutoFit/>
          </a:bodyPr>
          <a:lstStyle/>
          <a:p>
            <a:pPr algn="ctr">
              <a:defRPr/>
            </a:pPr>
            <a:r>
              <a:rPr lang="en-US" sz="800" b="0" dirty="0">
                <a:solidFill>
                  <a:schemeClr val="bg1">
                    <a:lumMod val="50000"/>
                  </a:schemeClr>
                </a:solidFill>
              </a:rPr>
              <a:t>Copyright 1992-2020, Leadership Strategies, Inc. V15.03</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9971">
                                            <p:txEl>
                                              <p:pRg st="0" end="0"/>
                                            </p:txEl>
                                          </p:spTgt>
                                        </p:tgtEl>
                                        <p:attrNameLst>
                                          <p:attrName>style.visibility</p:attrName>
                                        </p:attrNameLst>
                                      </p:cBhvr>
                                      <p:to>
                                        <p:strVal val="visible"/>
                                      </p:to>
                                    </p:set>
                                    <p:animEffect transition="in" filter="dissolve">
                                      <p:cBhvr>
                                        <p:cTn id="7" dur="500"/>
                                        <p:tgtEl>
                                          <p:spTgt spid="339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9971">
                                            <p:txEl>
                                              <p:pRg st="1" end="1"/>
                                            </p:txEl>
                                          </p:spTgt>
                                        </p:tgtEl>
                                        <p:attrNameLst>
                                          <p:attrName>style.visibility</p:attrName>
                                        </p:attrNameLst>
                                      </p:cBhvr>
                                      <p:to>
                                        <p:strVal val="visible"/>
                                      </p:to>
                                    </p:set>
                                    <p:animEffect transition="in" filter="dissolve">
                                      <p:cBhvr>
                                        <p:cTn id="12" dur="500"/>
                                        <p:tgtEl>
                                          <p:spTgt spid="339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9971">
                                            <p:txEl>
                                              <p:pRg st="2" end="2"/>
                                            </p:txEl>
                                          </p:spTgt>
                                        </p:tgtEl>
                                        <p:attrNameLst>
                                          <p:attrName>style.visibility</p:attrName>
                                        </p:attrNameLst>
                                      </p:cBhvr>
                                      <p:to>
                                        <p:strVal val="visible"/>
                                      </p:to>
                                    </p:set>
                                    <p:animEffect transition="in" filter="dissolve">
                                      <p:cBhvr>
                                        <p:cTn id="17" dur="500"/>
                                        <p:tgtEl>
                                          <p:spTgt spid="3399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9971">
                                            <p:txEl>
                                              <p:pRg st="3" end="3"/>
                                            </p:txEl>
                                          </p:spTgt>
                                        </p:tgtEl>
                                        <p:attrNameLst>
                                          <p:attrName>style.visibility</p:attrName>
                                        </p:attrNameLst>
                                      </p:cBhvr>
                                      <p:to>
                                        <p:strVal val="visible"/>
                                      </p:to>
                                    </p:set>
                                    <p:animEffect transition="in" filter="dissolve">
                                      <p:cBhvr>
                                        <p:cTn id="22" dur="500"/>
                                        <p:tgtEl>
                                          <p:spTgt spid="3399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08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1" grpId="0" build="p"/>
      <p:bldP spid="120838" grpId="0" animBg="1"/>
    </p:bldLst>
  </p:timing>
</p:sld>
</file>

<file path=ppt/theme/theme1.xml><?xml version="1.0" encoding="utf-8"?>
<a:theme xmlns:a="http://schemas.openxmlformats.org/drawingml/2006/main" name="Office Theme">
  <a:themeElements>
    <a:clrScheme name="Custom 21">
      <a:dk1>
        <a:sysClr val="windowText" lastClr="000000"/>
      </a:dk1>
      <a:lt1>
        <a:sysClr val="window" lastClr="FFFFFF"/>
      </a:lt1>
      <a:dk2>
        <a:srgbClr val="1F497D"/>
      </a:dk2>
      <a:lt2>
        <a:srgbClr val="EEECE1"/>
      </a:lt2>
      <a:accent1>
        <a:srgbClr val="002C54"/>
      </a:accent1>
      <a:accent2>
        <a:srgbClr val="F26522"/>
      </a:accent2>
      <a:accent3>
        <a:srgbClr val="AFBD22"/>
      </a:accent3>
      <a:accent4>
        <a:srgbClr val="A0DBE6"/>
      </a:accent4>
      <a:accent5>
        <a:srgbClr val="000000"/>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4_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1">
      <a:dk1>
        <a:sysClr val="windowText" lastClr="000000"/>
      </a:dk1>
      <a:lt1>
        <a:sysClr val="window" lastClr="FFFFFF"/>
      </a:lt1>
      <a:dk2>
        <a:srgbClr val="1F497D"/>
      </a:dk2>
      <a:lt2>
        <a:srgbClr val="EEECE1"/>
      </a:lt2>
      <a:accent1>
        <a:srgbClr val="002C54"/>
      </a:accent1>
      <a:accent2>
        <a:srgbClr val="F26522"/>
      </a:accent2>
      <a:accent3>
        <a:srgbClr val="AFBD22"/>
      </a:accent3>
      <a:accent4>
        <a:srgbClr val="A0DBE6"/>
      </a:accent4>
      <a:accent5>
        <a:srgbClr val="000000"/>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7.xml><?xml version="1.0" encoding="utf-8"?>
<a:theme xmlns:a="http://schemas.openxmlformats.org/drawingml/2006/main" name="2_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8.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docProps/app.xml><?xml version="1.0" encoding="utf-8"?>
<Properties xmlns="http://schemas.openxmlformats.org/officeDocument/2006/extended-properties" xmlns:vt="http://schemas.openxmlformats.org/officeDocument/2006/docPropsVTypes">
  <Template>course</Template>
  <TotalTime>36864</TotalTime>
  <Words>27567</Words>
  <Application>Microsoft Office PowerPoint</Application>
  <PresentationFormat>Widescreen</PresentationFormat>
  <Paragraphs>2638</Paragraphs>
  <Slides>172</Slides>
  <Notes>172</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172</vt:i4>
      </vt:variant>
    </vt:vector>
  </HeadingPairs>
  <TitlesOfParts>
    <vt:vector size="193" baseType="lpstr">
      <vt:lpstr>Arial</vt:lpstr>
      <vt:lpstr>Arial Black</vt:lpstr>
      <vt:lpstr>Calibri</vt:lpstr>
      <vt:lpstr>Calibri Light</vt:lpstr>
      <vt:lpstr>Franklin Gothic Book</vt:lpstr>
      <vt:lpstr>Franklin Gothic Medium</vt:lpstr>
      <vt:lpstr>HelveticaNeue MediumExt</vt:lpstr>
      <vt:lpstr>Segoe Print</vt:lpstr>
      <vt:lpstr>Tahoma</vt:lpstr>
      <vt:lpstr>Times New Roman</vt:lpstr>
      <vt:lpstr>Wingdings</vt:lpstr>
      <vt:lpstr>Office Theme</vt:lpstr>
      <vt:lpstr>1_Office Theme</vt:lpstr>
      <vt:lpstr>LeadStrat Level Up Theme_2</vt:lpstr>
      <vt:lpstr>Custom Design</vt:lpstr>
      <vt:lpstr>1_Custom Design</vt:lpstr>
      <vt:lpstr>1_LeadStrat Level Up Theme_2</vt:lpstr>
      <vt:lpstr>2_LeadStrat Level Up Theme_2</vt:lpstr>
      <vt:lpstr>2_Custom Design</vt:lpstr>
      <vt:lpstr>3_LeadStrat Level Up Theme_2</vt:lpstr>
      <vt:lpstr>4_LeadStrat Level Up Theme_2</vt:lpstr>
      <vt:lpstr>Facilitating Masterful Meetings</vt:lpstr>
      <vt:lpstr>PowerPoint Presentation</vt:lpstr>
      <vt:lpstr>A. Getting started</vt:lpstr>
      <vt:lpstr>A1. Session Objectives</vt:lpstr>
      <vt:lpstr>A1. Session Objectives</vt:lpstr>
      <vt:lpstr>A1. Session Objectives</vt:lpstr>
      <vt:lpstr>A1. Session Objectives</vt:lpstr>
      <vt:lpstr>A1. Session Objectives</vt:lpstr>
      <vt:lpstr>A1. Session Objectives</vt:lpstr>
      <vt:lpstr>A2. Typical Problems with Meetings</vt:lpstr>
      <vt:lpstr>A3. The Masterful Meetings Framework</vt:lpstr>
      <vt:lpstr>A4. Agenda</vt:lpstr>
      <vt:lpstr>A5. Ground Rules</vt:lpstr>
      <vt:lpstr>A7. Introductions</vt:lpstr>
      <vt:lpstr>Checkpoint</vt:lpstr>
      <vt:lpstr>PowerPoint Presentation</vt:lpstr>
      <vt:lpstr>B. Masterful Meetings VISION</vt:lpstr>
      <vt:lpstr>B1. Understanding Meeting Types</vt:lpstr>
      <vt:lpstr>Status Meetings v. Working Meetings</vt:lpstr>
      <vt:lpstr>B2. What is a Masterful Meeting? </vt:lpstr>
      <vt:lpstr>B3. Masterful Meeting Definition </vt:lpstr>
      <vt:lpstr>B3. Masterful Meeting Definition</vt:lpstr>
      <vt:lpstr>B4. Characteristics of Masterful Meetings</vt:lpstr>
      <vt:lpstr>B4. Characteristics of Masterful Meetings</vt:lpstr>
      <vt:lpstr>B4. Characteristics of Masterful Meetings</vt:lpstr>
      <vt:lpstr>B4. Characteristics of Masterful Meetings</vt:lpstr>
      <vt:lpstr>B4. Characteristics of Masterful Meetings</vt:lpstr>
      <vt:lpstr>B4. Characteristics of Masterful Meetings</vt:lpstr>
      <vt:lpstr>B4. Characteristics of Masterful Meetings</vt:lpstr>
      <vt:lpstr>B4. Characteristics of Masterful Meetings</vt:lpstr>
      <vt:lpstr>B5. The Role of Participants</vt:lpstr>
      <vt:lpstr>B6. Rate the Meetings You Attend </vt:lpstr>
      <vt:lpstr>Checkpoint</vt:lpstr>
      <vt:lpstr>PowerPoint Presentation</vt:lpstr>
      <vt:lpstr>How a Masterful Meeting Leader Prepares</vt:lpstr>
      <vt:lpstr>C. Masterful Preparation</vt:lpstr>
      <vt:lpstr>C2. The 6 Ps of Preparation</vt:lpstr>
      <vt:lpstr>C2. The 6 Ps of Preparation</vt:lpstr>
      <vt:lpstr>C2. The 6 Ps of Preparation</vt:lpstr>
      <vt:lpstr>C2. The 6 Ps of Preparation</vt:lpstr>
      <vt:lpstr>C2. The 6 Ps of Preparation</vt:lpstr>
      <vt:lpstr>C2. The 6 Ps of Preparation</vt:lpstr>
      <vt:lpstr>C2. The 6 Ps of Preparation</vt:lpstr>
      <vt:lpstr>C3. Purpose and Product</vt:lpstr>
      <vt:lpstr>C3. Purpose and Product</vt:lpstr>
      <vt:lpstr>C4. Participants </vt:lpstr>
      <vt:lpstr>C4. Participants </vt:lpstr>
      <vt:lpstr>C4. Participants </vt:lpstr>
      <vt:lpstr>C4. Participants </vt:lpstr>
      <vt:lpstr>C5. Probable Issues</vt:lpstr>
      <vt:lpstr>C5. Probable Issues</vt:lpstr>
      <vt:lpstr>C6. Process</vt:lpstr>
      <vt:lpstr>Sample Agenda: Hiring Process</vt:lpstr>
      <vt:lpstr>Customizing an Agenda</vt:lpstr>
      <vt:lpstr>C6. Process</vt:lpstr>
      <vt:lpstr>C6. Process</vt:lpstr>
      <vt:lpstr>C6. Process</vt:lpstr>
      <vt:lpstr>C6. Process</vt:lpstr>
      <vt:lpstr>C6. Process</vt:lpstr>
      <vt:lpstr>C7. Place</vt:lpstr>
      <vt:lpstr>C8. Sample Meeting Notice </vt:lpstr>
      <vt:lpstr>C9.  How to Avoid Having Meetings </vt:lpstr>
      <vt:lpstr>C9.  How to Avoid Having Meetings </vt:lpstr>
      <vt:lpstr>C9.  How to Avoid Having Meetings </vt:lpstr>
      <vt:lpstr>Checklist for Preparing </vt:lpstr>
      <vt:lpstr>Checkpoint</vt:lpstr>
      <vt:lpstr>PowerPoint Presentation</vt:lpstr>
      <vt:lpstr>How a Masterful Meeting Leader Starts</vt:lpstr>
      <vt:lpstr>D. Masterful Start</vt:lpstr>
      <vt:lpstr>D2. Strategies for Starting On Time</vt:lpstr>
      <vt:lpstr>D3. Set the Stage With Your Opening Words</vt:lpstr>
      <vt:lpstr>D3. Set the Stage With Your Opening Words</vt:lpstr>
      <vt:lpstr>D3. Set the Stage With Your Opening Words</vt:lpstr>
      <vt:lpstr>D3. Set the Stage With Your Opening Words</vt:lpstr>
      <vt:lpstr>D3. Set the Stage With Your Opening Words</vt:lpstr>
      <vt:lpstr>D3. Set the Stage With Your Opening Words</vt:lpstr>
      <vt:lpstr>EXAMPLES</vt:lpstr>
      <vt:lpstr>Excite Example #1</vt:lpstr>
      <vt:lpstr>Excite Example #2</vt:lpstr>
      <vt:lpstr>Which is better? Why?</vt:lpstr>
      <vt:lpstr>Which is better? Why?</vt:lpstr>
      <vt:lpstr>Examples of Exciting</vt:lpstr>
      <vt:lpstr>D5. Masterful Starting Questions </vt:lpstr>
      <vt:lpstr>D5. Masterful Starting Questions </vt:lpstr>
      <vt:lpstr>D5. Masterful Starting Questions </vt:lpstr>
      <vt:lpstr>D5. Masterful Starting Questions </vt:lpstr>
      <vt:lpstr>Sample Type B Question</vt:lpstr>
      <vt:lpstr>Sample Type B Question</vt:lpstr>
      <vt:lpstr>Type B Common Mistakes</vt:lpstr>
      <vt:lpstr>Type B Common Mistakes</vt:lpstr>
      <vt:lpstr>Type B Common Mistakes</vt:lpstr>
      <vt:lpstr>Type B Common Mistakes</vt:lpstr>
      <vt:lpstr>Type B Common Mistakes</vt:lpstr>
      <vt:lpstr>Make This a Type B Question</vt:lpstr>
      <vt:lpstr>Hints</vt:lpstr>
      <vt:lpstr>Exercise: Practice Type B</vt:lpstr>
      <vt:lpstr>LSI Type B Question</vt:lpstr>
      <vt:lpstr>D6. Confirm the Agenda </vt:lpstr>
      <vt:lpstr>D7. Establish Ground Rules</vt:lpstr>
      <vt:lpstr>D8. Establish the Parking Boards</vt:lpstr>
      <vt:lpstr>D8. Establish the Parking Boards</vt:lpstr>
      <vt:lpstr>D8. Establish the Parking Boards</vt:lpstr>
      <vt:lpstr>D8. Establish the Parking Boards</vt:lpstr>
      <vt:lpstr>D9. Make Introductions</vt:lpstr>
      <vt:lpstr>What is the recommended order?</vt:lpstr>
      <vt:lpstr>What is the recommended order?</vt:lpstr>
      <vt:lpstr>Checklist for Starting</vt:lpstr>
      <vt:lpstr>Checkpoint</vt:lpstr>
      <vt:lpstr>Exercise #1 – Preparing and Starting</vt:lpstr>
      <vt:lpstr>Timing Exercise #1</vt:lpstr>
      <vt:lpstr>Exercise #1 – Debrief –  Flip Chart of Key Observations/ Learnings</vt:lpstr>
      <vt:lpstr>Checkpoint</vt:lpstr>
      <vt:lpstr>PowerPoint Presentation</vt:lpstr>
      <vt:lpstr>E. Masterful Execution</vt:lpstr>
      <vt:lpstr>E1. Use Checkpoints With Each Agenda Item</vt:lpstr>
      <vt:lpstr>Sample Agenda</vt:lpstr>
      <vt:lpstr>E2. Give Clear Directions </vt:lpstr>
      <vt:lpstr>E3. Redirect Side Issues</vt:lpstr>
      <vt:lpstr>E4. Record Relevant Information </vt:lpstr>
      <vt:lpstr>E5. Use, Don’t Abuse, the Pen </vt:lpstr>
      <vt:lpstr>Checklist for Executing (First Class)</vt:lpstr>
      <vt:lpstr>Checkpoint</vt:lpstr>
      <vt:lpstr>Review</vt:lpstr>
      <vt:lpstr>PowerPoint Presentation</vt:lpstr>
      <vt:lpstr>F. Masterful Close</vt:lpstr>
      <vt:lpstr>How a Masterful Meeting Leader Closes</vt:lpstr>
      <vt:lpstr>F2. Review Items Covered</vt:lpstr>
      <vt:lpstr>F2. Review Items Covered</vt:lpstr>
      <vt:lpstr>F3. Confirm Decisions Made </vt:lpstr>
      <vt:lpstr>F4. Address Open Issues</vt:lpstr>
      <vt:lpstr>F5. Assign Actions</vt:lpstr>
      <vt:lpstr>F6. Evaluate the Meeting </vt:lpstr>
      <vt:lpstr>F6. Evaluate the Meeting </vt:lpstr>
      <vt:lpstr>F7. Thank Participants and End</vt:lpstr>
      <vt:lpstr>F8. Distribute Meeting Notes</vt:lpstr>
      <vt:lpstr>F9. Follow Up to Hold Accountable</vt:lpstr>
      <vt:lpstr>F9. Follow Up to Hold Accountable</vt:lpstr>
      <vt:lpstr>Checklist for Closing</vt:lpstr>
      <vt:lpstr>Checkpoint</vt:lpstr>
      <vt:lpstr>PowerPoint Presentation</vt:lpstr>
      <vt:lpstr>G. What if… dysfunction?</vt:lpstr>
      <vt:lpstr>Dysfunctional Behavior</vt:lpstr>
      <vt:lpstr>G1. Understand Dysfunctional Behavior</vt:lpstr>
      <vt:lpstr>G2. Separate Symptom from Root Cause</vt:lpstr>
      <vt:lpstr>G3. Focus on Prevention</vt:lpstr>
      <vt:lpstr>G3. Focus on Prevention</vt:lpstr>
      <vt:lpstr>G4. Detect Non-Verbal Cues</vt:lpstr>
      <vt:lpstr>Not Speaking</vt:lpstr>
      <vt:lpstr>Folded Arms</vt:lpstr>
      <vt:lpstr>Can’t wait for Next Break to Get Back to Work</vt:lpstr>
      <vt:lpstr>Side Conversations</vt:lpstr>
      <vt:lpstr>G5. Address Dysfunction Effectively</vt:lpstr>
      <vt:lpstr>Dealing with Dysfunction</vt:lpstr>
      <vt:lpstr>What Should You Avoid Doing?</vt:lpstr>
      <vt:lpstr>G6. Respond When Challenged</vt:lpstr>
      <vt:lpstr>G6. Respond When Challenged</vt:lpstr>
      <vt:lpstr>G6. Respond When Challenged</vt:lpstr>
      <vt:lpstr>G7. Confirm Resolution </vt:lpstr>
      <vt:lpstr>Checkpoint</vt:lpstr>
      <vt:lpstr>PowerPoint Presentation</vt:lpstr>
      <vt:lpstr>H. Next Steps</vt:lpstr>
      <vt:lpstr>H1. Identifying Your Jewels</vt:lpstr>
      <vt:lpstr>H2. Planning Personal Change </vt:lpstr>
      <vt:lpstr>H3. Raising the Bar on Meetings </vt:lpstr>
      <vt:lpstr>H4. One Approach: Your Meeting Rights</vt:lpstr>
      <vt:lpstr>The Leadership Team Memo </vt:lpstr>
      <vt:lpstr>The Leadership Team Memo</vt:lpstr>
      <vt:lpstr>Your Meeting Rights (Expanded)</vt:lpstr>
      <vt:lpstr>Additions to the Three Boards?</vt:lpstr>
      <vt:lpstr>H5. Ignite a Revolution!</vt:lpstr>
      <vt:lpstr>Close – Congratulations!</vt:lpstr>
      <vt:lpstr>Facilitating Masterful Meetings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micrbilt</dc:creator>
  <cp:lastModifiedBy>Tajh Stegall</cp:lastModifiedBy>
  <cp:revision>1217</cp:revision>
  <cp:lastPrinted>2015-10-12T13:17:15Z</cp:lastPrinted>
  <dcterms:created xsi:type="dcterms:W3CDTF">1999-08-02T16:48:22Z</dcterms:created>
  <dcterms:modified xsi:type="dcterms:W3CDTF">2021-06-08T17:46:23Z</dcterms:modified>
</cp:coreProperties>
</file>