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Lst>
  <p:notesMasterIdLst>
    <p:notesMasterId r:id="rId9"/>
  </p:notesMasterIdLst>
  <p:sldIdLst>
    <p:sldId id="260" r:id="rId2"/>
    <p:sldId id="258" r:id="rId3"/>
    <p:sldId id="400" r:id="rId4"/>
    <p:sldId id="441" r:id="rId5"/>
    <p:sldId id="443" r:id="rId6"/>
    <p:sldId id="444" r:id="rId7"/>
    <p:sldId id="44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63" autoAdjust="0"/>
    <p:restoredTop sz="68500" autoAdjust="0"/>
  </p:normalViewPr>
  <p:slideViewPr>
    <p:cSldViewPr snapToGrid="0" snapToObjects="1">
      <p:cViewPr varScale="1">
        <p:scale>
          <a:sx n="63" d="100"/>
          <a:sy n="63" d="100"/>
        </p:scale>
        <p:origin x="2166"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E57F5F-4985-2E4C-B650-693D6FF9E23A}" type="datetimeFigureOut">
              <a:rPr lang="en-US" smtClean="0"/>
              <a:pPr/>
              <a:t>1/7/2016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FBA1D5-D119-4E4C-87A6-230C7B59CEE9}" type="slidenum">
              <a:rPr lang="en-US" smtClean="0"/>
              <a:pPr/>
              <a:t>‹#›</a:t>
            </a:fld>
            <a:endParaRPr lang="en-US" dirty="0"/>
          </a:p>
        </p:txBody>
      </p:sp>
    </p:spTree>
    <p:extLst>
      <p:ext uri="{BB962C8B-B14F-4D97-AF65-F5344CB8AC3E}">
        <p14:creationId xmlns:p14="http://schemas.microsoft.com/office/powerpoint/2010/main" val="12331611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Before we go</a:t>
            </a:r>
            <a:r>
              <a:rPr lang="en-US" i="1" baseline="0" dirty="0" smtClean="0"/>
              <a:t> into action planning, let’s take a few minutes to review key concepts from the course. Let’s pull out your mini-manuals, and let’s review it together. </a:t>
            </a:r>
            <a:r>
              <a:rPr lang="en-US" i="0" baseline="0" dirty="0" smtClean="0"/>
              <a:t>[Facilitate discussion with mini manual.]</a:t>
            </a:r>
            <a:endParaRPr lang="en-US" i="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Once again, here is our framework</a:t>
            </a:r>
            <a:r>
              <a:rPr lang="en-US" i="1" baseline="0" dirty="0" smtClean="0"/>
              <a:t> or process for consulting engagements…it contains 4 unique stages identified within the circle, and those 4 stages are encircled with the Client Relationship Management process……I would like you to think about the things we have covered over the last 3 days…think about the items that really resonated with you….those techniques that you thought, “Wow, I am going to adopt those….I want to use this or that on my projects”… </a:t>
            </a:r>
            <a:endParaRPr lang="en-US" i="1" dirty="0" smtClean="0"/>
          </a:p>
          <a:p>
            <a:endParaRPr lang="en-US" i="1" dirty="0" smtClean="0"/>
          </a:p>
          <a:p>
            <a:r>
              <a:rPr lang="en-US" i="1" u="sng" dirty="0" smtClean="0">
                <a:latin typeface="Times New Roman" pitchFamily="18" charset="0"/>
              </a:rPr>
              <a:t>Timing: </a:t>
            </a:r>
            <a:r>
              <a:rPr lang="en-US" i="1" u="none" baseline="0" dirty="0" smtClean="0">
                <a:latin typeface="Times New Roman" pitchFamily="18" charset="0"/>
              </a:rPr>
              <a:t> 15-25 minutes </a:t>
            </a:r>
            <a:endParaRPr lang="en-US" i="1" u="sng" dirty="0" smtClean="0">
              <a:latin typeface="Times New Roman" pitchFamily="18" charset="0"/>
            </a:endParaRPr>
          </a:p>
          <a:p>
            <a:pPr>
              <a:buFontTx/>
              <a:buChar char="•"/>
            </a:pPr>
            <a:endParaRPr lang="en-US" dirty="0" smtClean="0">
              <a:latin typeface="Times New Roman" pitchFamily="18" charset="0"/>
            </a:endParaRPr>
          </a:p>
          <a:p>
            <a:r>
              <a:rPr lang="en-US" i="1" u="sng" dirty="0" smtClean="0">
                <a:latin typeface="Times New Roman" pitchFamily="18" charset="0"/>
              </a:rPr>
              <a:t>Flip Charts:</a:t>
            </a:r>
          </a:p>
          <a:p>
            <a:pPr>
              <a:buFontTx/>
              <a:buChar char="•"/>
            </a:pPr>
            <a:r>
              <a:rPr lang="en-US" dirty="0" smtClean="0">
                <a:latin typeface="Times New Roman" pitchFamily="18" charset="0"/>
              </a:rPr>
              <a:t>None</a:t>
            </a:r>
            <a:endParaRPr lang="en-US" i="1" dirty="0" smtClean="0"/>
          </a:p>
          <a:p>
            <a:endParaRPr lang="en-US" i="1" dirty="0" smtClean="0"/>
          </a:p>
          <a:p>
            <a:r>
              <a:rPr lang="en-US" i="1" dirty="0" smtClean="0"/>
              <a:t>Checkpoint…..</a:t>
            </a:r>
          </a:p>
          <a:p>
            <a:pPr marL="171450" indent="-171450">
              <a:buFont typeface="Arial" pitchFamily="34" charset="0"/>
              <a:buChar char="•"/>
            </a:pPr>
            <a:r>
              <a:rPr lang="en-US" i="0" dirty="0" smtClean="0"/>
              <a:t>Review</a:t>
            </a:r>
            <a:r>
              <a:rPr lang="en-US" i="1" dirty="0" smtClean="0"/>
              <a:t>….we have just completed the 4</a:t>
            </a:r>
            <a:r>
              <a:rPr lang="en-US" i="1" baseline="30000" dirty="0" smtClean="0"/>
              <a:t>th</a:t>
            </a:r>
            <a:r>
              <a:rPr lang="en-US" i="1" dirty="0" smtClean="0"/>
              <a:t> stage of the consulting cycle….Executing the Project……</a:t>
            </a:r>
          </a:p>
          <a:p>
            <a:pPr marL="171450" indent="-171450">
              <a:buFont typeface="Arial" pitchFamily="34" charset="0"/>
              <a:buChar char="•"/>
            </a:pPr>
            <a:r>
              <a:rPr lang="en-US" i="0" dirty="0" smtClean="0"/>
              <a:t>Preview</a:t>
            </a:r>
            <a:r>
              <a:rPr lang="en-US" i="1" dirty="0" smtClean="0"/>
              <a:t>….what we are going to do next is complete</a:t>
            </a:r>
            <a:r>
              <a:rPr lang="en-US" i="1" baseline="0" dirty="0" smtClean="0"/>
              <a:t> some actions planning for each of you as participants….</a:t>
            </a:r>
          </a:p>
          <a:p>
            <a:pPr marL="171450" indent="-171450">
              <a:buFont typeface="Arial" pitchFamily="34" charset="0"/>
              <a:buChar char="•"/>
            </a:pPr>
            <a:r>
              <a:rPr lang="en-US" i="0" baseline="0" dirty="0" smtClean="0"/>
              <a:t>Big view</a:t>
            </a:r>
            <a:r>
              <a:rPr lang="en-US" i="1" baseline="0" dirty="0" smtClean="0"/>
              <a:t>….and, that’s important because we want to ensure you are taking a handful or so of items and committing to put them in play so that you can expand/enhance your consulting tool kit……</a:t>
            </a:r>
            <a:endParaRPr lang="en-US" i="1" dirty="0" smtClean="0"/>
          </a:p>
          <a:p>
            <a:endParaRPr lang="en-US" i="1" dirty="0" smtClean="0"/>
          </a:p>
        </p:txBody>
      </p:sp>
      <p:sp>
        <p:nvSpPr>
          <p:cNvPr id="4" name="Slide Number Placeholder 3"/>
          <p:cNvSpPr>
            <a:spLocks noGrp="1"/>
          </p:cNvSpPr>
          <p:nvPr>
            <p:ph type="sldNum" sz="quarter" idx="10"/>
          </p:nvPr>
        </p:nvSpPr>
        <p:spPr/>
        <p:txBody>
          <a:bodyPr/>
          <a:lstStyle/>
          <a:p>
            <a:fld id="{13FBA1D5-D119-4E4C-87A6-230C7B59CEE9}" type="slidenum">
              <a:rPr lang="en-US" smtClean="0"/>
              <a:pPr/>
              <a:t>1</a:t>
            </a:fld>
            <a:endParaRPr lang="en-US" dirty="0"/>
          </a:p>
        </p:txBody>
      </p:sp>
    </p:spTree>
    <p:extLst>
      <p:ext uri="{BB962C8B-B14F-4D97-AF65-F5344CB8AC3E}">
        <p14:creationId xmlns:p14="http://schemas.microsoft.com/office/powerpoint/2010/main" val="797748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Let’s look at this from the 2</a:t>
            </a:r>
            <a:r>
              <a:rPr lang="en-US" i="1" baseline="0" dirty="0" smtClean="0"/>
              <a:t> perspectives on this slide…..</a:t>
            </a:r>
            <a:endParaRPr lang="en-US" i="1"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2</a:t>
            </a:fld>
            <a:endParaRPr lang="en-US" dirty="0"/>
          </a:p>
        </p:txBody>
      </p:sp>
    </p:spTree>
    <p:extLst>
      <p:ext uri="{BB962C8B-B14F-4D97-AF65-F5344CB8AC3E}">
        <p14:creationId xmlns:p14="http://schemas.microsoft.com/office/powerpoint/2010/main" val="2340728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Let me set the clock</a:t>
            </a:r>
            <a:r>
              <a:rPr lang="en-US" i="1" baseline="0" dirty="0" smtClean="0"/>
              <a:t> for 3 minutes and ask you to list 5 to 7 on page 12-2 in your participant manual</a:t>
            </a:r>
            <a:r>
              <a:rPr lang="en-US" i="0" baseline="0" dirty="0" smtClean="0"/>
              <a:t>…..(Set the clock and when the time is up, ask the participants to share in their teams for about 4 minutes. Then, follow up with a round-robin by teams sharing 1 per person per team)……..</a:t>
            </a:r>
            <a:endParaRPr lang="en-US" i="0" dirty="0" smtClean="0"/>
          </a:p>
        </p:txBody>
      </p:sp>
      <p:sp>
        <p:nvSpPr>
          <p:cNvPr id="4" name="Slide Number Placeholder 3"/>
          <p:cNvSpPr>
            <a:spLocks noGrp="1"/>
          </p:cNvSpPr>
          <p:nvPr>
            <p:ph type="sldNum" sz="quarter" idx="10"/>
          </p:nvPr>
        </p:nvSpPr>
        <p:spPr/>
        <p:txBody>
          <a:bodyPr/>
          <a:lstStyle/>
          <a:p>
            <a:fld id="{13FBA1D5-D119-4E4C-87A6-230C7B59CEE9}" type="slidenum">
              <a:rPr lang="en-US" smtClean="0"/>
              <a:pPr/>
              <a:t>3</a:t>
            </a:fld>
            <a:endParaRPr lang="en-US" dirty="0"/>
          </a:p>
        </p:txBody>
      </p:sp>
    </p:spTree>
    <p:extLst>
      <p:ext uri="{BB962C8B-B14F-4D97-AF65-F5344CB8AC3E}">
        <p14:creationId xmlns:p14="http://schemas.microsoft.com/office/powerpoint/2010/main" val="3884081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Last let me ask each</a:t>
            </a:r>
            <a:r>
              <a:rPr lang="en-US" i="1" baseline="0" dirty="0" smtClean="0"/>
              <a:t> of you to list 3 things you plan to implement within the next month</a:t>
            </a:r>
            <a:r>
              <a:rPr lang="en-US" i="0" baseline="0" dirty="0" smtClean="0"/>
              <a:t>…..(Allow 3-5 minutes and consider a round-robin by teams to share some key points the participants have made a commitment to do.) </a:t>
            </a:r>
            <a:endParaRPr lang="en-US" i="0" dirty="0" smtClean="0"/>
          </a:p>
        </p:txBody>
      </p:sp>
      <p:sp>
        <p:nvSpPr>
          <p:cNvPr id="4" name="Slide Number Placeholder 3"/>
          <p:cNvSpPr>
            <a:spLocks noGrp="1"/>
          </p:cNvSpPr>
          <p:nvPr>
            <p:ph type="sldNum" sz="quarter" idx="10"/>
          </p:nvPr>
        </p:nvSpPr>
        <p:spPr/>
        <p:txBody>
          <a:bodyPr/>
          <a:lstStyle/>
          <a:p>
            <a:fld id="{13FBA1D5-D119-4E4C-87A6-230C7B59CEE9}" type="slidenum">
              <a:rPr lang="en-US" smtClean="0"/>
              <a:pPr/>
              <a:t>4</a:t>
            </a:fld>
            <a:endParaRPr lang="en-US" dirty="0"/>
          </a:p>
        </p:txBody>
      </p:sp>
    </p:spTree>
    <p:extLst>
      <p:ext uri="{BB962C8B-B14F-4D97-AF65-F5344CB8AC3E}">
        <p14:creationId xmlns:p14="http://schemas.microsoft.com/office/powerpoint/2010/main" val="3756374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smtClean="0"/>
              <a:t>So,</a:t>
            </a:r>
            <a:r>
              <a:rPr lang="en-US" b="0" i="1" baseline="0" dirty="0" smtClean="0"/>
              <a:t> let me now congratulate you! </a:t>
            </a:r>
            <a:r>
              <a:rPr lang="en-US" b="0" i="0" baseline="0" dirty="0" smtClean="0"/>
              <a:t>[Start the round of applause and move to the class close. Remember, model the close from Principle 9.]</a:t>
            </a:r>
            <a:endParaRPr lang="en-US" b="0" i="0"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5</a:t>
            </a:fld>
            <a:endParaRPr lang="en-US" dirty="0"/>
          </a:p>
        </p:txBody>
      </p:sp>
    </p:spTree>
    <p:extLst>
      <p:ext uri="{BB962C8B-B14F-4D97-AF65-F5344CB8AC3E}">
        <p14:creationId xmlns:p14="http://schemas.microsoft.com/office/powerpoint/2010/main" val="3330884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Aft>
                <a:spcPts val="2100"/>
              </a:spcAft>
              <a:tabLst>
                <a:tab pos="2462213" algn="l"/>
              </a:tabLst>
            </a:pPr>
            <a:endParaRPr lang="en-US" sz="1200" dirty="0" smtClean="0"/>
          </a:p>
          <a:p>
            <a:endParaRPr lang="en-US" sz="1200" dirty="0" smtClean="0">
              <a:latin typeface="Times New Roman" charset="0"/>
            </a:endParaRPr>
          </a:p>
          <a:p>
            <a:endParaRPr lang="en-US" sz="1200" dirty="0" smtClean="0">
              <a:latin typeface="Times New Roman" charset="0"/>
            </a:endParaRPr>
          </a:p>
          <a:p>
            <a:endParaRPr lang="en-US" dirty="0" smtClean="0">
              <a:latin typeface="Times New Roman" charset="0"/>
            </a:endParaRPr>
          </a:p>
          <a:p>
            <a:endParaRPr lang="en-US" dirty="0">
              <a:latin typeface="Times New Roman" pitchFamily="-84" charset="0"/>
            </a:endParaRPr>
          </a:p>
        </p:txBody>
      </p:sp>
      <p:sp>
        <p:nvSpPr>
          <p:cNvPr id="4" name="Slide Number Placeholder 3"/>
          <p:cNvSpPr>
            <a:spLocks noGrp="1"/>
          </p:cNvSpPr>
          <p:nvPr>
            <p:ph type="sldNum" sz="quarter" idx="10"/>
          </p:nvPr>
        </p:nvSpPr>
        <p:spPr/>
        <p:txBody>
          <a:bodyPr/>
          <a:lstStyle/>
          <a:p>
            <a:fld id="{4B573F6C-1218-BD4D-A5E4-4AD687B88FB2}" type="slidenum">
              <a:rPr lang="en-US" smtClean="0"/>
              <a:pPr/>
              <a:t>6</a:t>
            </a:fld>
            <a:endParaRPr lang="en-US" dirty="0"/>
          </a:p>
        </p:txBody>
      </p:sp>
    </p:spTree>
    <p:extLst>
      <p:ext uri="{BB962C8B-B14F-4D97-AF65-F5344CB8AC3E}">
        <p14:creationId xmlns:p14="http://schemas.microsoft.com/office/powerpoint/2010/main" val="1078603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smtClean="0"/>
              <a:t>[THIS</a:t>
            </a:r>
            <a:r>
              <a:rPr lang="en-US" b="0" i="1" baseline="0" dirty="0" smtClean="0"/>
              <a:t> SLIDE MAY OR MAY NOT BE INCLUDED </a:t>
            </a:r>
            <a:r>
              <a:rPr lang="en-US" b="0" i="1" baseline="0" dirty="0" smtClean="0">
                <a:sym typeface="Wingdings" pitchFamily="2" charset="2"/>
              </a:rPr>
              <a:t>] </a:t>
            </a:r>
            <a:r>
              <a:rPr lang="en-US" b="0" i="1" dirty="0" smtClean="0"/>
              <a:t>We fundamentally</a:t>
            </a:r>
            <a:r>
              <a:rPr lang="en-US" b="0" i="1" baseline="0" dirty="0" smtClean="0"/>
              <a:t> believe facilitation is a skill that applies in a multitude of situations. We also are confident that in our quest to “share the power of facilitation with the world” that connecting via social media is a way for all of us to collectively share our successes, our challenges and our facilitation work. To “facilitate” that process, we want to ensure you are aware of how we can all stay connected using social media.</a:t>
            </a:r>
          </a:p>
          <a:p>
            <a:endParaRPr lang="en-US" b="0" i="1" baseline="0" dirty="0" smtClean="0"/>
          </a:p>
          <a:p>
            <a:r>
              <a:rPr lang="en-US" b="0" i="1" baseline="0" dirty="0" smtClean="0"/>
              <a:t>How many of you have found many of the skills in the class helpful? [raise your hand] I know that one of the things I did after attending was share what I learned with many of my colleagues. Have some of you already thought about that? [nod your head]</a:t>
            </a:r>
          </a:p>
          <a:p>
            <a:endParaRPr lang="en-US" b="0" i="1" baseline="0" dirty="0" smtClean="0"/>
          </a:p>
          <a:p>
            <a:r>
              <a:rPr lang="en-US" b="0" i="1" baseline="0" dirty="0" smtClean="0"/>
              <a:t>Then ,one request we would like to make of you is to update your “education or classes attended” on your LinkedIn profile. That visibility will help all of us to “share the power” I have been referring to. Any questions? [facilitate the discussion]</a:t>
            </a:r>
            <a:endParaRPr lang="en-US" b="0" i="1"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7</a:t>
            </a:fld>
            <a:endParaRPr lang="en-US" dirty="0"/>
          </a:p>
        </p:txBody>
      </p:sp>
    </p:spTree>
    <p:extLst>
      <p:ext uri="{BB962C8B-B14F-4D97-AF65-F5344CB8AC3E}">
        <p14:creationId xmlns:p14="http://schemas.microsoft.com/office/powerpoint/2010/main" val="3558473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7" name="Picture 16" descr="background_standard_screen.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83390" y="2422695"/>
            <a:ext cx="5356755" cy="1470025"/>
          </a:xfrm>
        </p:spPr>
        <p:txBody>
          <a:bodyPr anchor="t">
            <a:normAutofit/>
          </a:bodyPr>
          <a:lstStyle>
            <a:lvl1pPr>
              <a:lnSpc>
                <a:spcPts val="5420"/>
              </a:lnSpc>
              <a:defRPr sz="6600" cap="all" spc="-150"/>
            </a:lvl1pPr>
          </a:lstStyle>
          <a:p>
            <a:r>
              <a:rPr lang="en-US" smtClean="0"/>
              <a:t>Click to edit Master title style</a:t>
            </a:r>
            <a:endParaRPr lang="en-US" dirty="0"/>
          </a:p>
        </p:txBody>
      </p:sp>
      <p:sp>
        <p:nvSpPr>
          <p:cNvPr id="7" name="Rectangle 6"/>
          <p:cNvSpPr/>
          <p:nvPr/>
        </p:nvSpPr>
        <p:spPr>
          <a:xfrm>
            <a:off x="1" y="0"/>
            <a:ext cx="342942"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332700" y="0"/>
            <a:ext cx="92493" cy="6858000"/>
          </a:xfrm>
          <a:prstGeom prst="rect">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stretch>
            <a:fillRect/>
          </a:stretch>
        </p:blipFill>
        <p:spPr>
          <a:xfrm>
            <a:off x="6519411" y="6360186"/>
            <a:ext cx="2335269" cy="444477"/>
          </a:xfrm>
          <a:prstGeom prst="rect">
            <a:avLst/>
          </a:prstGeom>
        </p:spPr>
      </p:pic>
      <p:sp>
        <p:nvSpPr>
          <p:cNvPr id="12" name="Slide Number Placeholder 5"/>
          <p:cNvSpPr txBox="1">
            <a:spLocks/>
          </p:cNvSpPr>
          <p:nvPr/>
        </p:nvSpPr>
        <p:spPr>
          <a:xfrm>
            <a:off x="0" y="6446708"/>
            <a:ext cx="342943" cy="365125"/>
          </a:xfrm>
          <a:prstGeom prst="rect">
            <a:avLst/>
          </a:prstGeom>
        </p:spPr>
        <p:txBody>
          <a:bodyPr vert="horz" lIns="91440" tIns="45720" rIns="91440" bIns="45720" rtlCol="0" anchor="b"/>
          <a:lstStyle>
            <a:lvl1pPr algn="ctr">
              <a:defRPr sz="1000">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F29FD61F-2294-5D42-A9D7-9928D42B3773}" type="slidenum">
              <a:rPr kumimoji="0" lang="en-US" sz="10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mn-lt"/>
              <a:ea typeface="+mn-ea"/>
              <a:cs typeface="+mn-cs"/>
            </a:endParaRPr>
          </a:p>
        </p:txBody>
      </p:sp>
      <p:sp>
        <p:nvSpPr>
          <p:cNvPr id="13" name="Content Placeholder 13"/>
          <p:cNvSpPr>
            <a:spLocks noGrp="1"/>
          </p:cNvSpPr>
          <p:nvPr>
            <p:ph sz="quarter" idx="10" hasCustomPrompt="1"/>
          </p:nvPr>
        </p:nvSpPr>
        <p:spPr>
          <a:xfrm>
            <a:off x="783390" y="4240003"/>
            <a:ext cx="4644720" cy="914400"/>
          </a:xfrm>
        </p:spPr>
        <p:txBody>
          <a:bodyPr/>
          <a:lstStyle>
            <a:lvl1pPr marL="0" indent="0">
              <a:spcBef>
                <a:spcPts val="768"/>
              </a:spcBef>
              <a:buNone/>
              <a:defRPr cap="all">
                <a:solidFill>
                  <a:srgbClr val="A0DBE6"/>
                </a:solidFill>
              </a:defRPr>
            </a:lvl1pPr>
            <a:lvl2pPr marL="0" indent="0">
              <a:spcBef>
                <a:spcPts val="768"/>
              </a:spcBef>
              <a:buNone/>
              <a:defRPr/>
            </a:lvl2pPr>
            <a:lvl3pPr marL="0" indent="0">
              <a:spcBef>
                <a:spcPts val="768"/>
              </a:spcBef>
              <a:buNone/>
              <a:defRPr/>
            </a:lvl3pPr>
            <a:lvl4pPr marL="0" indent="0">
              <a:spcBef>
                <a:spcPts val="768"/>
              </a:spcBef>
              <a:buNone/>
              <a:defRPr/>
            </a:lvl4pPr>
            <a:lvl5pPr marL="0" indent="0">
              <a:spcBef>
                <a:spcPts val="768"/>
              </a:spcBef>
              <a:buNone/>
              <a:defRPr/>
            </a:lvl5pPr>
          </a:lstStyle>
          <a:p>
            <a:pPr lvl="0"/>
            <a:r>
              <a:rPr lang="en-US" dirty="0" smtClean="0"/>
              <a:t>ENTER SECTION HERE</a:t>
            </a:r>
            <a:endParaRPr lang="en-US" dirty="0"/>
          </a:p>
        </p:txBody>
      </p:sp>
      <p:pic>
        <p:nvPicPr>
          <p:cNvPr id="14" name="Picture 13"/>
          <p:cNvPicPr>
            <a:picLocks noChangeAspect="1"/>
          </p:cNvPicPr>
          <p:nvPr/>
        </p:nvPicPr>
        <p:blipFill>
          <a:blip r:embed="rId4"/>
          <a:stretch>
            <a:fillRect/>
          </a:stretch>
        </p:blipFill>
        <p:spPr>
          <a:xfrm>
            <a:off x="5996887" y="1771917"/>
            <a:ext cx="3188182" cy="3564146"/>
          </a:xfrm>
          <a:prstGeom prst="rect">
            <a:avLst/>
          </a:prstGeom>
        </p:spPr>
      </p:pic>
      <p:sp>
        <p:nvSpPr>
          <p:cNvPr id="15" name="TextBox 14"/>
          <p:cNvSpPr txBox="1"/>
          <p:nvPr/>
        </p:nvSpPr>
        <p:spPr>
          <a:xfrm>
            <a:off x="680960" y="6565612"/>
            <a:ext cx="3357009" cy="246221"/>
          </a:xfrm>
          <a:prstGeom prst="rect">
            <a:avLst/>
          </a:prstGeom>
          <a:noFill/>
        </p:spPr>
        <p:txBody>
          <a:bodyPr wrap="none" rtlCol="0">
            <a:spAutoFit/>
          </a:bodyPr>
          <a:lstStyle/>
          <a:p>
            <a:pPr algn="l"/>
            <a:r>
              <a:rPr lang="en-US" sz="1000" dirty="0" smtClean="0">
                <a:solidFill>
                  <a:srgbClr val="00467F"/>
                </a:solidFill>
                <a:latin typeface="Franklin Gothic Book"/>
                <a:cs typeface="Franklin Gothic Book"/>
              </a:rPr>
              <a:t>Copyright </a:t>
            </a:r>
            <a:r>
              <a:rPr lang="en-US" sz="1000" dirty="0" smtClean="0">
                <a:solidFill>
                  <a:srgbClr val="00467F"/>
                </a:solidFill>
                <a:latin typeface="Franklin Gothic Book"/>
                <a:cs typeface="Franklin Gothic Book"/>
              </a:rPr>
              <a:t>1992-2016, </a:t>
            </a:r>
            <a:r>
              <a:rPr lang="en-US" sz="1000" dirty="0" smtClean="0">
                <a:solidFill>
                  <a:srgbClr val="00467F"/>
                </a:solidFill>
                <a:latin typeface="Franklin Gothic Book"/>
                <a:cs typeface="Franklin Gothic Book"/>
              </a:rPr>
              <a:t>Leadership Strategies, Inc. - </a:t>
            </a:r>
            <a:r>
              <a:rPr lang="en-US" sz="1000" dirty="0" smtClean="0">
                <a:solidFill>
                  <a:srgbClr val="00467F"/>
                </a:solidFill>
                <a:latin typeface="Franklin Gothic Book"/>
                <a:cs typeface="Franklin Gothic Book"/>
              </a:rPr>
              <a:t>V16.01</a:t>
            </a:r>
            <a:endParaRPr lang="en-US" sz="1000" dirty="0" smtClean="0">
              <a:solidFill>
                <a:srgbClr val="00467F"/>
              </a:solidFill>
              <a:latin typeface="Franklin Gothic Book"/>
              <a:cs typeface="Franklin Gothic Book"/>
            </a:endParaRPr>
          </a:p>
        </p:txBody>
      </p:sp>
      <p:sp>
        <p:nvSpPr>
          <p:cNvPr id="16" name="TextBox 15"/>
          <p:cNvSpPr txBox="1"/>
          <p:nvPr/>
        </p:nvSpPr>
        <p:spPr>
          <a:xfrm>
            <a:off x="4056343" y="6565612"/>
            <a:ext cx="2268257" cy="246221"/>
          </a:xfrm>
          <a:prstGeom prst="rect">
            <a:avLst/>
          </a:prstGeom>
          <a:noFill/>
        </p:spPr>
        <p:txBody>
          <a:bodyPr wrap="none" rtlCol="0">
            <a:spAutoFit/>
          </a:bodyPr>
          <a:lstStyle/>
          <a:p>
            <a:pPr algn="ctr"/>
            <a:r>
              <a:rPr lang="en-US" sz="1000" dirty="0" smtClean="0">
                <a:solidFill>
                  <a:srgbClr val="00467F"/>
                </a:solidFill>
                <a:latin typeface="Franklin Gothic Book"/>
                <a:cs typeface="Franklin Gothic Book"/>
              </a:rPr>
              <a:t>Duplication prohibited without consent</a:t>
            </a: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4" name="Picture 8"/>
          <p:cNvPicPr>
            <a:picLocks noChangeAspect="1"/>
          </p:cNvPicPr>
          <p:nvPr userDrawn="1"/>
        </p:nvPicPr>
        <p:blipFill>
          <a:blip r:embed="rId2"/>
          <a:srcRect/>
          <a:stretch>
            <a:fillRect/>
          </a:stretch>
        </p:blipFill>
        <p:spPr bwMode="auto">
          <a:xfrm>
            <a:off x="6500813" y="6356350"/>
            <a:ext cx="2354262" cy="447675"/>
          </a:xfrm>
          <a:prstGeom prst="rect">
            <a:avLst/>
          </a:prstGeom>
          <a:noFill/>
          <a:ln w="9525">
            <a:noFill/>
            <a:miter lim="800000"/>
            <a:headEnd/>
            <a:tailEnd/>
          </a:ln>
        </p:spPr>
      </p:pic>
      <p:sp>
        <p:nvSpPr>
          <p:cNvPr id="5" name="TextBox 4"/>
          <p:cNvSpPr txBox="1">
            <a:spLocks noChangeArrowheads="1"/>
          </p:cNvSpPr>
          <p:nvPr userDrawn="1"/>
        </p:nvSpPr>
        <p:spPr bwMode="auto">
          <a:xfrm>
            <a:off x="3709988" y="6565900"/>
            <a:ext cx="22669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eaLnBrk="1" hangingPunct="1">
              <a:defRPr/>
            </a:pPr>
            <a:r>
              <a:rPr lang="en-US" altLang="en-US" sz="1000" b="0" dirty="0" smtClean="0">
                <a:solidFill>
                  <a:schemeClr val="bg1"/>
                </a:solidFill>
                <a:latin typeface="Franklin Gothic Book" panose="020B0503020102020204" pitchFamily="34" charset="0"/>
              </a:rPr>
              <a:t>Duplication prohibited without consent</a:t>
            </a:r>
          </a:p>
        </p:txBody>
      </p:sp>
      <p:sp>
        <p:nvSpPr>
          <p:cNvPr id="6" name="TextBox 5"/>
          <p:cNvSpPr txBox="1">
            <a:spLocks noChangeArrowheads="1"/>
          </p:cNvSpPr>
          <p:nvPr userDrawn="1"/>
        </p:nvSpPr>
        <p:spPr bwMode="auto">
          <a:xfrm>
            <a:off x="414338"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eaLnBrk="1" hangingPunct="1">
              <a:defRPr/>
            </a:pPr>
            <a:r>
              <a:rPr lang="en-US" altLang="en-US" sz="1000" b="0" dirty="0" smtClean="0">
                <a:solidFill>
                  <a:schemeClr val="bg1"/>
                </a:solidFill>
                <a:latin typeface="Franklin Gothic Book" panose="020B0503020102020204" pitchFamily="34" charset="0"/>
              </a:rPr>
              <a:t>Copyright </a:t>
            </a:r>
            <a:r>
              <a:rPr lang="en-US" altLang="en-US" sz="1000" b="0" dirty="0" smtClean="0">
                <a:solidFill>
                  <a:schemeClr val="bg1"/>
                </a:solidFill>
                <a:latin typeface="Franklin Gothic Book" panose="020B0503020102020204" pitchFamily="34" charset="0"/>
              </a:rPr>
              <a:t>1992-2016, </a:t>
            </a:r>
            <a:r>
              <a:rPr lang="en-US" altLang="en-US" sz="1000" b="0" dirty="0" smtClean="0">
                <a:solidFill>
                  <a:schemeClr val="bg1"/>
                </a:solidFill>
                <a:latin typeface="Franklin Gothic Book" panose="020B0503020102020204" pitchFamily="34" charset="0"/>
              </a:rPr>
              <a:t>Leadership Strategies, Inc. </a:t>
            </a:r>
            <a:r>
              <a:rPr lang="en-US" altLang="en-US" sz="1000" b="0" dirty="0" smtClean="0">
                <a:solidFill>
                  <a:schemeClr val="bg1"/>
                </a:solidFill>
                <a:latin typeface="Franklin Gothic Book" panose="020B0503020102020204" pitchFamily="34" charset="0"/>
              </a:rPr>
              <a:t>V16.01</a:t>
            </a:r>
            <a:endParaRPr lang="en-US" altLang="en-US" sz="1000" b="0" dirty="0" smtClean="0">
              <a:solidFill>
                <a:schemeClr val="bg1"/>
              </a:solidFill>
              <a:latin typeface="Franklin Gothic Book" panose="020B0503020102020204" pitchFamily="34" charset="0"/>
            </a:endParaRPr>
          </a:p>
        </p:txBody>
      </p:sp>
      <p:sp>
        <p:nvSpPr>
          <p:cNvPr id="8" name="Title 7"/>
          <p:cNvSpPr>
            <a:spLocks noGrp="1"/>
          </p:cNvSpPr>
          <p:nvPr>
            <p:ph type="title"/>
          </p:nvPr>
        </p:nvSpPr>
        <p:spPr>
          <a:xfrm>
            <a:off x="783390" y="2412474"/>
            <a:ext cx="8071290" cy="1694614"/>
          </a:xfrm>
        </p:spPr>
        <p:txBody>
          <a:bodyPr>
            <a:noAutofit/>
          </a:bodyPr>
          <a:lstStyle>
            <a:lvl1pPr>
              <a:defRPr sz="5200">
                <a:solidFill>
                  <a:schemeClr val="bg1"/>
                </a:solidFill>
                <a:latin typeface="Franklin Gothic Book"/>
                <a:cs typeface="Franklin Gothic Book"/>
              </a:defRPr>
            </a:lvl1pPr>
          </a:lstStyle>
          <a:p>
            <a:r>
              <a:rPr lang="en-US" dirty="0" smtClean="0"/>
              <a:t>Click to edit Master title style</a:t>
            </a:r>
            <a:endParaRPr lang="en-US" dirty="0"/>
          </a:p>
        </p:txBody>
      </p:sp>
      <p:sp>
        <p:nvSpPr>
          <p:cNvPr id="7" name="Slide Number Placeholder 5"/>
          <p:cNvSpPr>
            <a:spLocks noGrp="1"/>
          </p:cNvSpPr>
          <p:nvPr>
            <p:ph type="sldNum" sz="quarter" idx="10"/>
          </p:nvPr>
        </p:nvSpPr>
        <p:spPr>
          <a:xfrm>
            <a:off x="0" y="6446838"/>
            <a:ext cx="342900" cy="365125"/>
          </a:xfrm>
        </p:spPr>
        <p:txBody>
          <a:bodyPr anchor="b"/>
          <a:lstStyle>
            <a:lvl1pPr algn="ctr">
              <a:defRPr sz="1000">
                <a:solidFill>
                  <a:schemeClr val="bg1"/>
                </a:solidFill>
              </a:defRPr>
            </a:lvl1pPr>
          </a:lstStyle>
          <a:p>
            <a:fld id="{43219808-9B2A-4404-88B2-94B628D6694C}"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background_standard_screen.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0"/>
            <a:ext cx="342900"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Rectangle 5"/>
          <p:cNvSpPr/>
          <p:nvPr userDrawn="1"/>
        </p:nvSpPr>
        <p:spPr>
          <a:xfrm>
            <a:off x="333375" y="0"/>
            <a:ext cx="92075" cy="6858000"/>
          </a:xfrm>
          <a:prstGeom prst="rect">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TextBox 6"/>
          <p:cNvSpPr txBox="1">
            <a:spLocks noChangeArrowheads="1"/>
          </p:cNvSpPr>
          <p:nvPr userDrawn="1"/>
        </p:nvSpPr>
        <p:spPr bwMode="auto">
          <a:xfrm>
            <a:off x="436563"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rgbClr val="00467F"/>
                </a:solidFill>
                <a:latin typeface="Franklin Gothic Book" panose="020B0503020102020204" pitchFamily="34" charset="0"/>
              </a:rPr>
              <a:t>Copyright </a:t>
            </a:r>
            <a:r>
              <a:rPr lang="en-US" altLang="en-US" sz="1000" b="0" dirty="0" smtClean="0">
                <a:solidFill>
                  <a:srgbClr val="00467F"/>
                </a:solidFill>
                <a:latin typeface="Franklin Gothic Book" panose="020B0503020102020204" pitchFamily="34" charset="0"/>
              </a:rPr>
              <a:t>1992-2016, </a:t>
            </a:r>
            <a:r>
              <a:rPr lang="en-US" altLang="en-US" sz="1000" b="0" dirty="0" smtClean="0">
                <a:solidFill>
                  <a:srgbClr val="00467F"/>
                </a:solidFill>
                <a:latin typeface="Franklin Gothic Book" panose="020B0503020102020204" pitchFamily="34" charset="0"/>
              </a:rPr>
              <a:t>Leadership Strategies, Inc. </a:t>
            </a:r>
            <a:r>
              <a:rPr lang="en-US" altLang="en-US" sz="1000" b="0" dirty="0" smtClean="0">
                <a:solidFill>
                  <a:srgbClr val="00467F"/>
                </a:solidFill>
                <a:latin typeface="Franklin Gothic Book" panose="020B0503020102020204" pitchFamily="34" charset="0"/>
              </a:rPr>
              <a:t>V16.01</a:t>
            </a:r>
            <a:endParaRPr lang="en-US" altLang="en-US" sz="1000" b="0" dirty="0" smtClean="0">
              <a:solidFill>
                <a:srgbClr val="00467F"/>
              </a:solidFill>
              <a:latin typeface="Franklin Gothic Book" panose="020B0503020102020204" pitchFamily="34" charset="0"/>
            </a:endParaRPr>
          </a:p>
        </p:txBody>
      </p:sp>
      <p:pic>
        <p:nvPicPr>
          <p:cNvPr id="8" name="Picture 11"/>
          <p:cNvPicPr>
            <a:picLocks noChangeAspect="1"/>
          </p:cNvPicPr>
          <p:nvPr userDrawn="1"/>
        </p:nvPicPr>
        <p:blipFill>
          <a:blip r:embed="rId3"/>
          <a:srcRect/>
          <a:stretch>
            <a:fillRect/>
          </a:stretch>
        </p:blipFill>
        <p:spPr bwMode="auto">
          <a:xfrm>
            <a:off x="6519863" y="6359525"/>
            <a:ext cx="2335212" cy="444500"/>
          </a:xfrm>
          <a:prstGeom prst="rect">
            <a:avLst/>
          </a:prstGeom>
          <a:noFill/>
          <a:ln w="9525">
            <a:noFill/>
            <a:miter lim="800000"/>
            <a:headEnd/>
            <a:tailEnd/>
          </a:ln>
        </p:spPr>
      </p:pic>
      <p:sp>
        <p:nvSpPr>
          <p:cNvPr id="9" name="TextBox 8"/>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rgbClr val="00467F"/>
                </a:solidFill>
                <a:latin typeface="Franklin Gothic Book" panose="020B0503020102020204" pitchFamily="34" charset="0"/>
              </a:rPr>
              <a:t>Duplication prohibited without consent.</a:t>
            </a:r>
          </a:p>
        </p:txBody>
      </p:sp>
      <p:sp>
        <p:nvSpPr>
          <p:cNvPr id="2" name="Title 1"/>
          <p:cNvSpPr>
            <a:spLocks noGrp="1"/>
          </p:cNvSpPr>
          <p:nvPr>
            <p:ph type="title"/>
          </p:nvPr>
        </p:nvSpPr>
        <p:spPr>
          <a:xfrm>
            <a:off x="783390" y="132198"/>
            <a:ext cx="8071290" cy="1143000"/>
          </a:xfrm>
        </p:spPr>
        <p:txBody>
          <a:bodyPr>
            <a:normAutofit/>
          </a:bodyPr>
          <a:lstStyle>
            <a:lvl1pPr algn="l">
              <a:defRPr sz="4800" cap="none">
                <a:solidFill>
                  <a:srgbClr val="00467F"/>
                </a:solidFill>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783390" y="1457760"/>
            <a:ext cx="8071290" cy="4898590"/>
          </a:xfrm>
        </p:spPr>
        <p:txBody>
          <a:bodyPr/>
          <a:lstStyle>
            <a:lvl1pPr>
              <a:buClr>
                <a:srgbClr val="99AB21"/>
              </a:buClr>
              <a:defRPr>
                <a:solidFill>
                  <a:srgbClr val="00467F"/>
                </a:solidFill>
                <a:latin typeface="Franklin Gothic Book"/>
                <a:cs typeface="Franklin Gothic Book"/>
              </a:defRPr>
            </a:lvl1pPr>
            <a:lvl2pPr>
              <a:buClr>
                <a:srgbClr val="F26522"/>
              </a:buClr>
              <a:defRPr>
                <a:solidFill>
                  <a:srgbClr val="F26522"/>
                </a:solidFill>
                <a:latin typeface="Franklin Gothic Book"/>
                <a:cs typeface="Franklin Gothic Book"/>
              </a:defRPr>
            </a:lvl2pPr>
            <a:lvl3pPr>
              <a:buClr>
                <a:srgbClr val="99AB21"/>
              </a:buClr>
              <a:defRPr>
                <a:solidFill>
                  <a:srgbClr val="00467F"/>
                </a:solidFill>
                <a:latin typeface="Franklin Gothic Book"/>
                <a:cs typeface="Franklin Gothic Book"/>
              </a:defRPr>
            </a:lvl3pPr>
            <a:lvl4pPr>
              <a:buClr>
                <a:srgbClr val="99AB21"/>
              </a:buClr>
              <a:defRPr>
                <a:solidFill>
                  <a:srgbClr val="00467F"/>
                </a:solidFill>
                <a:latin typeface="Franklin Gothic Book"/>
                <a:cs typeface="Franklin Gothic Book"/>
              </a:defRPr>
            </a:lvl4pPr>
            <a:lvl5pPr>
              <a:buClr>
                <a:srgbClr val="99AB21"/>
              </a:buClr>
              <a:defRPr>
                <a:solidFill>
                  <a:srgbClr val="00467F"/>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5"/>
          <p:cNvSpPr>
            <a:spLocks noGrp="1"/>
          </p:cNvSpPr>
          <p:nvPr>
            <p:ph type="sldNum" sz="quarter" idx="10"/>
          </p:nvPr>
        </p:nvSpPr>
        <p:spPr>
          <a:xfrm>
            <a:off x="0" y="6446838"/>
            <a:ext cx="457200" cy="365125"/>
          </a:xfrm>
        </p:spPr>
        <p:txBody>
          <a:bodyPr anchor="b"/>
          <a:lstStyle>
            <a:lvl1pPr algn="l">
              <a:defRPr sz="1000">
                <a:solidFill>
                  <a:schemeClr val="bg1"/>
                </a:solidFill>
              </a:defRPr>
            </a:lvl1pPr>
          </a:lstStyle>
          <a:p>
            <a:fld id="{72776919-FB17-4522-B863-258834BA748C}"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7" descr="background_standard_screen.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0"/>
            <a:ext cx="342900" cy="6858000"/>
          </a:xfrm>
          <a:prstGeom prst="rect">
            <a:avLst/>
          </a:prstGeom>
          <a:solidFill>
            <a:srgbClr val="F265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Rectangle 5"/>
          <p:cNvSpPr/>
          <p:nvPr userDrawn="1"/>
        </p:nvSpPr>
        <p:spPr>
          <a:xfrm>
            <a:off x="333375" y="0"/>
            <a:ext cx="92075" cy="6858000"/>
          </a:xfrm>
          <a:prstGeom prst="rect">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TextBox 6"/>
          <p:cNvSpPr txBox="1">
            <a:spLocks noChangeArrowheads="1"/>
          </p:cNvSpPr>
          <p:nvPr userDrawn="1"/>
        </p:nvSpPr>
        <p:spPr bwMode="auto">
          <a:xfrm>
            <a:off x="436563"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rgbClr val="00467F"/>
                </a:solidFill>
                <a:latin typeface="Franklin Gothic Book" panose="020B0503020102020204" pitchFamily="34" charset="0"/>
              </a:rPr>
              <a:t>Copyright </a:t>
            </a:r>
            <a:r>
              <a:rPr lang="en-US" altLang="en-US" sz="1000" b="0" dirty="0" smtClean="0">
                <a:solidFill>
                  <a:srgbClr val="00467F"/>
                </a:solidFill>
                <a:latin typeface="Franklin Gothic Book" panose="020B0503020102020204" pitchFamily="34" charset="0"/>
              </a:rPr>
              <a:t>1992-2016, </a:t>
            </a:r>
            <a:r>
              <a:rPr lang="en-US" altLang="en-US" sz="1000" b="0" dirty="0" smtClean="0">
                <a:solidFill>
                  <a:srgbClr val="00467F"/>
                </a:solidFill>
                <a:latin typeface="Franklin Gothic Book" panose="020B0503020102020204" pitchFamily="34" charset="0"/>
              </a:rPr>
              <a:t>Leadership Strategies, Inc. </a:t>
            </a:r>
            <a:r>
              <a:rPr lang="en-US" altLang="en-US" sz="1000" b="0" dirty="0" smtClean="0">
                <a:solidFill>
                  <a:srgbClr val="00467F"/>
                </a:solidFill>
                <a:latin typeface="Franklin Gothic Book" panose="020B0503020102020204" pitchFamily="34" charset="0"/>
              </a:rPr>
              <a:t>V16.01</a:t>
            </a:r>
            <a:endParaRPr lang="en-US" altLang="en-US" sz="1000" b="0" dirty="0" smtClean="0">
              <a:solidFill>
                <a:srgbClr val="00467F"/>
              </a:solidFill>
              <a:latin typeface="Franklin Gothic Book" panose="020B0503020102020204" pitchFamily="34" charset="0"/>
            </a:endParaRPr>
          </a:p>
        </p:txBody>
      </p:sp>
      <p:pic>
        <p:nvPicPr>
          <p:cNvPr id="8" name="Picture 11"/>
          <p:cNvPicPr>
            <a:picLocks noChangeAspect="1"/>
          </p:cNvPicPr>
          <p:nvPr userDrawn="1"/>
        </p:nvPicPr>
        <p:blipFill>
          <a:blip r:embed="rId3"/>
          <a:srcRect/>
          <a:stretch>
            <a:fillRect/>
          </a:stretch>
        </p:blipFill>
        <p:spPr bwMode="auto">
          <a:xfrm>
            <a:off x="6519863" y="6359525"/>
            <a:ext cx="2335212" cy="444500"/>
          </a:xfrm>
          <a:prstGeom prst="rect">
            <a:avLst/>
          </a:prstGeom>
          <a:noFill/>
          <a:ln w="9525">
            <a:noFill/>
            <a:miter lim="800000"/>
            <a:headEnd/>
            <a:tailEnd/>
          </a:ln>
        </p:spPr>
      </p:pic>
      <p:sp>
        <p:nvSpPr>
          <p:cNvPr id="9" name="TextBox 8"/>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rgbClr val="00467F"/>
                </a:solidFill>
                <a:latin typeface="Franklin Gothic Book" panose="020B0503020102020204" pitchFamily="34" charset="0"/>
              </a:rPr>
              <a:t>Duplication prohibited without consent.</a:t>
            </a:r>
          </a:p>
        </p:txBody>
      </p:sp>
      <p:sp>
        <p:nvSpPr>
          <p:cNvPr id="2" name="Title 1"/>
          <p:cNvSpPr>
            <a:spLocks noGrp="1"/>
          </p:cNvSpPr>
          <p:nvPr>
            <p:ph type="title"/>
          </p:nvPr>
        </p:nvSpPr>
        <p:spPr>
          <a:xfrm>
            <a:off x="783390" y="132198"/>
            <a:ext cx="8071290" cy="1143000"/>
          </a:xfrm>
        </p:spPr>
        <p:txBody>
          <a:bodyPr>
            <a:normAutofit/>
          </a:bodyPr>
          <a:lstStyle>
            <a:lvl1pPr algn="l">
              <a:defRPr sz="4800" cap="none">
                <a:solidFill>
                  <a:srgbClr val="00467F"/>
                </a:solidFill>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783390" y="1457760"/>
            <a:ext cx="8071290" cy="4898590"/>
          </a:xfrm>
        </p:spPr>
        <p:txBody>
          <a:bodyPr/>
          <a:lstStyle>
            <a:lvl1pPr>
              <a:buClr>
                <a:srgbClr val="99AB21"/>
              </a:buClr>
              <a:defRPr>
                <a:solidFill>
                  <a:srgbClr val="00467F"/>
                </a:solidFill>
                <a:latin typeface="Franklin Gothic Book"/>
                <a:cs typeface="Franklin Gothic Book"/>
              </a:defRPr>
            </a:lvl1pPr>
            <a:lvl2pPr>
              <a:buClr>
                <a:srgbClr val="99AB21"/>
              </a:buClr>
              <a:defRPr>
                <a:solidFill>
                  <a:srgbClr val="AFBD22"/>
                </a:solidFill>
                <a:latin typeface="Franklin Gothic Book"/>
                <a:cs typeface="Franklin Gothic Book"/>
              </a:defRPr>
            </a:lvl2pPr>
            <a:lvl3pPr>
              <a:buClr>
                <a:srgbClr val="99AB21"/>
              </a:buClr>
              <a:defRPr>
                <a:solidFill>
                  <a:srgbClr val="00467F"/>
                </a:solidFill>
                <a:latin typeface="Franklin Gothic Book"/>
                <a:cs typeface="Franklin Gothic Book"/>
              </a:defRPr>
            </a:lvl3pPr>
            <a:lvl4pPr>
              <a:buClr>
                <a:srgbClr val="99AB21"/>
              </a:buClr>
              <a:defRPr>
                <a:solidFill>
                  <a:srgbClr val="00467F"/>
                </a:solidFill>
                <a:latin typeface="Franklin Gothic Book"/>
                <a:cs typeface="Franklin Gothic Book"/>
              </a:defRPr>
            </a:lvl4pPr>
            <a:lvl5pPr>
              <a:buClr>
                <a:srgbClr val="99AB21"/>
              </a:buClr>
              <a:defRPr>
                <a:solidFill>
                  <a:srgbClr val="00467F"/>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5"/>
          <p:cNvSpPr>
            <a:spLocks noGrp="1"/>
          </p:cNvSpPr>
          <p:nvPr>
            <p:ph type="sldNum" sz="quarter" idx="10"/>
          </p:nvPr>
        </p:nvSpPr>
        <p:spPr>
          <a:xfrm>
            <a:off x="0" y="6446838"/>
            <a:ext cx="381000" cy="365125"/>
          </a:xfrm>
        </p:spPr>
        <p:txBody>
          <a:bodyPr anchor="b"/>
          <a:lstStyle>
            <a:lvl1pPr algn="l">
              <a:defRPr sz="1000">
                <a:solidFill>
                  <a:schemeClr val="bg1"/>
                </a:solidFill>
              </a:defRPr>
            </a:lvl1pPr>
          </a:lstStyle>
          <a:p>
            <a:fld id="{1629BB7F-B0D9-4018-881C-3262A51A97A1}"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7" descr="background_standard_screen.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Rectangle 5"/>
          <p:cNvSpPr/>
          <p:nvPr userDrawn="1"/>
        </p:nvSpPr>
        <p:spPr>
          <a:xfrm>
            <a:off x="0" y="0"/>
            <a:ext cx="342900"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Rectangle 6"/>
          <p:cNvSpPr/>
          <p:nvPr userDrawn="1"/>
        </p:nvSpPr>
        <p:spPr>
          <a:xfrm>
            <a:off x="333375" y="0"/>
            <a:ext cx="92075" cy="6858000"/>
          </a:xfrm>
          <a:prstGeom prst="rect">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 name="TextBox 7"/>
          <p:cNvSpPr txBox="1">
            <a:spLocks noChangeArrowheads="1"/>
          </p:cNvSpPr>
          <p:nvPr userDrawn="1"/>
        </p:nvSpPr>
        <p:spPr bwMode="auto">
          <a:xfrm>
            <a:off x="436563"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rgbClr val="00467F"/>
                </a:solidFill>
                <a:latin typeface="Franklin Gothic Book" panose="020B0503020102020204" pitchFamily="34" charset="0"/>
              </a:rPr>
              <a:t>Copyright </a:t>
            </a:r>
            <a:r>
              <a:rPr lang="en-US" altLang="en-US" sz="1000" b="0" dirty="0" smtClean="0">
                <a:solidFill>
                  <a:srgbClr val="00467F"/>
                </a:solidFill>
                <a:latin typeface="Franklin Gothic Book" panose="020B0503020102020204" pitchFamily="34" charset="0"/>
              </a:rPr>
              <a:t>1992-2016, </a:t>
            </a:r>
            <a:r>
              <a:rPr lang="en-US" altLang="en-US" sz="1000" b="0" dirty="0" smtClean="0">
                <a:solidFill>
                  <a:srgbClr val="00467F"/>
                </a:solidFill>
                <a:latin typeface="Franklin Gothic Book" panose="020B0503020102020204" pitchFamily="34" charset="0"/>
              </a:rPr>
              <a:t>Leadership Strategies, Inc. </a:t>
            </a:r>
            <a:r>
              <a:rPr lang="en-US" altLang="en-US" sz="1000" b="0" dirty="0" smtClean="0">
                <a:solidFill>
                  <a:srgbClr val="00467F"/>
                </a:solidFill>
                <a:latin typeface="Franklin Gothic Book" panose="020B0503020102020204" pitchFamily="34" charset="0"/>
              </a:rPr>
              <a:t>V16.01</a:t>
            </a:r>
            <a:endParaRPr lang="en-US" altLang="en-US" sz="1000" b="0" dirty="0" smtClean="0">
              <a:solidFill>
                <a:srgbClr val="00467F"/>
              </a:solidFill>
              <a:latin typeface="Franklin Gothic Book" panose="020B0503020102020204" pitchFamily="34" charset="0"/>
            </a:endParaRPr>
          </a:p>
        </p:txBody>
      </p:sp>
      <p:pic>
        <p:nvPicPr>
          <p:cNvPr id="9" name="Picture 11"/>
          <p:cNvPicPr>
            <a:picLocks noChangeAspect="1"/>
          </p:cNvPicPr>
          <p:nvPr userDrawn="1"/>
        </p:nvPicPr>
        <p:blipFill>
          <a:blip r:embed="rId3"/>
          <a:srcRect/>
          <a:stretch>
            <a:fillRect/>
          </a:stretch>
        </p:blipFill>
        <p:spPr bwMode="auto">
          <a:xfrm>
            <a:off x="6519863" y="6359525"/>
            <a:ext cx="2335212" cy="444500"/>
          </a:xfrm>
          <a:prstGeom prst="rect">
            <a:avLst/>
          </a:prstGeom>
          <a:noFill/>
          <a:ln w="9525">
            <a:noFill/>
            <a:miter lim="800000"/>
            <a:headEnd/>
            <a:tailEnd/>
          </a:ln>
        </p:spPr>
      </p:pic>
      <p:sp>
        <p:nvSpPr>
          <p:cNvPr id="10" name="TextBox 9"/>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rgbClr val="00467F"/>
                </a:solidFill>
                <a:latin typeface="Franklin Gothic Book" panose="020B0503020102020204" pitchFamily="34" charset="0"/>
              </a:rPr>
              <a:t>Duplication prohibited without consent.</a:t>
            </a:r>
          </a:p>
        </p:txBody>
      </p:sp>
      <p:sp>
        <p:nvSpPr>
          <p:cNvPr id="2" name="Title 1"/>
          <p:cNvSpPr>
            <a:spLocks noGrp="1"/>
          </p:cNvSpPr>
          <p:nvPr>
            <p:ph type="title"/>
          </p:nvPr>
        </p:nvSpPr>
        <p:spPr>
          <a:xfrm>
            <a:off x="783390" y="132198"/>
            <a:ext cx="8071290" cy="1143000"/>
          </a:xfrm>
        </p:spPr>
        <p:txBody>
          <a:bodyPr>
            <a:normAutofit/>
          </a:bodyPr>
          <a:lstStyle>
            <a:lvl1pPr algn="l">
              <a:defRPr sz="4800" cap="none">
                <a:solidFill>
                  <a:srgbClr val="00467F"/>
                </a:solidFill>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783390" y="1457760"/>
            <a:ext cx="3941010" cy="4898590"/>
          </a:xfrm>
        </p:spPr>
        <p:txBody>
          <a:bodyPr/>
          <a:lstStyle>
            <a:lvl1pPr>
              <a:buClr>
                <a:srgbClr val="99AB21"/>
              </a:buClr>
              <a:defRPr>
                <a:solidFill>
                  <a:srgbClr val="00467F"/>
                </a:solidFill>
                <a:latin typeface="Franklin Gothic Book"/>
                <a:cs typeface="Franklin Gothic Book"/>
              </a:defRPr>
            </a:lvl1pPr>
            <a:lvl2pPr>
              <a:buClr>
                <a:srgbClr val="99AB21"/>
              </a:buClr>
              <a:defRPr>
                <a:solidFill>
                  <a:srgbClr val="AFBD22"/>
                </a:solidFill>
                <a:latin typeface="Franklin Gothic Book"/>
                <a:cs typeface="Franklin Gothic Book"/>
              </a:defRPr>
            </a:lvl2pPr>
            <a:lvl3pPr>
              <a:buClr>
                <a:srgbClr val="99AB21"/>
              </a:buClr>
              <a:defRPr>
                <a:solidFill>
                  <a:srgbClr val="00467F"/>
                </a:solidFill>
                <a:latin typeface="Franklin Gothic Book"/>
                <a:cs typeface="Franklin Gothic Book"/>
              </a:defRPr>
            </a:lvl3pPr>
            <a:lvl4pPr>
              <a:buClr>
                <a:srgbClr val="99AB21"/>
              </a:buClr>
              <a:defRPr>
                <a:solidFill>
                  <a:srgbClr val="00467F"/>
                </a:solidFill>
                <a:latin typeface="Franklin Gothic Book"/>
                <a:cs typeface="Franklin Gothic Book"/>
              </a:defRPr>
            </a:lvl4pPr>
            <a:lvl5pPr>
              <a:buClr>
                <a:srgbClr val="99AB21"/>
              </a:buClr>
              <a:defRPr>
                <a:solidFill>
                  <a:srgbClr val="00467F"/>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3"/>
          </p:nvPr>
        </p:nvSpPr>
        <p:spPr>
          <a:xfrm>
            <a:off x="4913670" y="1457760"/>
            <a:ext cx="3941010" cy="4898590"/>
          </a:xfrm>
        </p:spPr>
        <p:txBody>
          <a:bodyPr/>
          <a:lstStyle>
            <a:lvl1pPr>
              <a:buClr>
                <a:srgbClr val="99AB21"/>
              </a:buClr>
              <a:defRPr>
                <a:solidFill>
                  <a:srgbClr val="00467F"/>
                </a:solidFill>
                <a:latin typeface="Franklin Gothic Book"/>
                <a:cs typeface="Franklin Gothic Book"/>
              </a:defRPr>
            </a:lvl1pPr>
            <a:lvl2pPr>
              <a:buClr>
                <a:srgbClr val="99AB21"/>
              </a:buClr>
              <a:defRPr>
                <a:solidFill>
                  <a:srgbClr val="AFBD22"/>
                </a:solidFill>
                <a:latin typeface="Franklin Gothic Book"/>
                <a:cs typeface="Franklin Gothic Book"/>
              </a:defRPr>
            </a:lvl2pPr>
            <a:lvl3pPr>
              <a:buClr>
                <a:srgbClr val="99AB21"/>
              </a:buClr>
              <a:defRPr>
                <a:solidFill>
                  <a:srgbClr val="00467F"/>
                </a:solidFill>
                <a:latin typeface="Franklin Gothic Book"/>
                <a:cs typeface="Franklin Gothic Book"/>
              </a:defRPr>
            </a:lvl3pPr>
            <a:lvl4pPr>
              <a:buClr>
                <a:srgbClr val="99AB21"/>
              </a:buClr>
              <a:defRPr>
                <a:solidFill>
                  <a:srgbClr val="00467F"/>
                </a:solidFill>
                <a:latin typeface="Franklin Gothic Book"/>
                <a:cs typeface="Franklin Gothic Book"/>
              </a:defRPr>
            </a:lvl4pPr>
            <a:lvl5pPr>
              <a:buClr>
                <a:srgbClr val="99AB21"/>
              </a:buClr>
              <a:defRPr>
                <a:solidFill>
                  <a:srgbClr val="00467F"/>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5"/>
          <p:cNvSpPr>
            <a:spLocks noGrp="1"/>
          </p:cNvSpPr>
          <p:nvPr>
            <p:ph type="sldNum" sz="quarter" idx="14"/>
          </p:nvPr>
        </p:nvSpPr>
        <p:spPr>
          <a:xfrm>
            <a:off x="0" y="6446838"/>
            <a:ext cx="457200" cy="365125"/>
          </a:xfrm>
        </p:spPr>
        <p:txBody>
          <a:bodyPr anchor="b"/>
          <a:lstStyle>
            <a:lvl1pPr algn="l">
              <a:defRPr sz="1000">
                <a:solidFill>
                  <a:schemeClr val="bg1"/>
                </a:solidFill>
              </a:defRPr>
            </a:lvl1pPr>
          </a:lstStyle>
          <a:p>
            <a:fld id="{B07C9D45-70B9-44AF-B850-E8F354D79719}"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stion">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5" name="Picture 8"/>
          <p:cNvPicPr>
            <a:picLocks noChangeAspect="1"/>
          </p:cNvPicPr>
          <p:nvPr userDrawn="1"/>
        </p:nvPicPr>
        <p:blipFill>
          <a:blip r:embed="rId2"/>
          <a:srcRect/>
          <a:stretch>
            <a:fillRect/>
          </a:stretch>
        </p:blipFill>
        <p:spPr bwMode="auto">
          <a:xfrm>
            <a:off x="6500813" y="6356350"/>
            <a:ext cx="2354262" cy="447675"/>
          </a:xfrm>
          <a:prstGeom prst="rect">
            <a:avLst/>
          </a:prstGeom>
          <a:noFill/>
          <a:ln w="9525">
            <a:noFill/>
            <a:miter lim="800000"/>
            <a:headEnd/>
            <a:tailEnd/>
          </a:ln>
        </p:spPr>
      </p:pic>
      <p:sp>
        <p:nvSpPr>
          <p:cNvPr id="6" name="TextBox 5"/>
          <p:cNvSpPr txBox="1">
            <a:spLocks noChangeArrowheads="1"/>
          </p:cNvSpPr>
          <p:nvPr userDrawn="1"/>
        </p:nvSpPr>
        <p:spPr bwMode="auto">
          <a:xfrm>
            <a:off x="358775"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chemeClr val="bg1"/>
                </a:solidFill>
                <a:latin typeface="Franklin Gothic Book" panose="020B0503020102020204" pitchFamily="34" charset="0"/>
              </a:rPr>
              <a:t>Copyright </a:t>
            </a:r>
            <a:r>
              <a:rPr lang="en-US" altLang="en-US" sz="1000" b="0" dirty="0" smtClean="0">
                <a:solidFill>
                  <a:schemeClr val="bg1"/>
                </a:solidFill>
                <a:latin typeface="Franklin Gothic Book" panose="020B0503020102020204" pitchFamily="34" charset="0"/>
              </a:rPr>
              <a:t>1992-2016, </a:t>
            </a:r>
            <a:r>
              <a:rPr lang="en-US" altLang="en-US" sz="1000" b="0" dirty="0" smtClean="0">
                <a:solidFill>
                  <a:schemeClr val="bg1"/>
                </a:solidFill>
                <a:latin typeface="Franklin Gothic Book" panose="020B0503020102020204" pitchFamily="34" charset="0"/>
              </a:rPr>
              <a:t>Leadership Strategies, Inc. </a:t>
            </a:r>
            <a:r>
              <a:rPr lang="en-US" altLang="en-US" sz="1000" b="0" dirty="0" smtClean="0">
                <a:solidFill>
                  <a:schemeClr val="bg1"/>
                </a:solidFill>
                <a:latin typeface="Franklin Gothic Book" panose="020B0503020102020204" pitchFamily="34" charset="0"/>
              </a:rPr>
              <a:t>V16.01</a:t>
            </a:r>
            <a:endParaRPr lang="en-US" altLang="en-US" sz="1000" b="0" dirty="0" smtClean="0">
              <a:solidFill>
                <a:schemeClr val="bg1"/>
              </a:solidFill>
              <a:latin typeface="Franklin Gothic Book" panose="020B0503020102020204" pitchFamily="34" charset="0"/>
            </a:endParaRPr>
          </a:p>
        </p:txBody>
      </p:sp>
      <p:sp>
        <p:nvSpPr>
          <p:cNvPr id="7" name="TextBox 6"/>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chemeClr val="bg1"/>
                </a:solidFill>
                <a:latin typeface="Franklin Gothic Book" panose="020B0503020102020204" pitchFamily="34" charset="0"/>
              </a:rPr>
              <a:t>Duplication prohibited without consent.</a:t>
            </a:r>
          </a:p>
        </p:txBody>
      </p:sp>
      <p:grpSp>
        <p:nvGrpSpPr>
          <p:cNvPr id="2" name="Group 22"/>
          <p:cNvGrpSpPr>
            <a:grpSpLocks/>
          </p:cNvGrpSpPr>
          <p:nvPr userDrawn="1"/>
        </p:nvGrpSpPr>
        <p:grpSpPr bwMode="auto">
          <a:xfrm>
            <a:off x="76200" y="381000"/>
            <a:ext cx="8991600" cy="5029200"/>
            <a:chOff x="76200" y="381000"/>
            <a:chExt cx="8991600" cy="5029200"/>
          </a:xfrm>
        </p:grpSpPr>
        <p:sp>
          <p:nvSpPr>
            <p:cNvPr id="9" name="Rectangle 8"/>
            <p:cNvSpPr/>
            <p:nvPr userDrawn="1"/>
          </p:nvSpPr>
          <p:spPr>
            <a:xfrm>
              <a:off x="5257800" y="381000"/>
              <a:ext cx="3108960" cy="4937760"/>
            </a:xfrm>
            <a:prstGeom prst="rect">
              <a:avLst/>
            </a:prstGeom>
            <a:noFill/>
          </p:spPr>
          <p:txBody>
            <a:bodyPr wrap="none">
              <a:spAutoFit/>
            </a:bodyPr>
            <a:lstStyle/>
            <a:p>
              <a:pPr algn="ctr">
                <a:defRPr/>
              </a:pPr>
              <a:r>
                <a:rPr lang="en-US" sz="40000" b="0" dirty="0">
                  <a:ln w="152400" cmpd="sng">
                    <a:solidFill>
                      <a:schemeClr val="bg1"/>
                    </a:solidFill>
                    <a:prstDash val="solid"/>
                  </a:ln>
                  <a:noFill/>
                  <a:latin typeface="Arial Black" pitchFamily="34" charset="0"/>
                  <a:cs typeface="+mn-cs"/>
                </a:rPr>
                <a:t>?</a:t>
              </a:r>
            </a:p>
          </p:txBody>
        </p:sp>
        <p:grpSp>
          <p:nvGrpSpPr>
            <p:cNvPr id="3" name="Group 73"/>
            <p:cNvGrpSpPr>
              <a:grpSpLocks/>
            </p:cNvGrpSpPr>
            <p:nvPr userDrawn="1"/>
          </p:nvGrpSpPr>
          <p:grpSpPr bwMode="auto">
            <a:xfrm>
              <a:off x="76200" y="4191000"/>
              <a:ext cx="8991600" cy="1219200"/>
              <a:chOff x="76200" y="4191000"/>
              <a:chExt cx="8991600" cy="1219200"/>
            </a:xfrm>
          </p:grpSpPr>
          <p:sp>
            <p:nvSpPr>
              <p:cNvPr id="11" name="Rectangle 10"/>
              <p:cNvSpPr/>
              <p:nvPr userDrawn="1"/>
            </p:nvSpPr>
            <p:spPr>
              <a:xfrm>
                <a:off x="6096000" y="4191000"/>
                <a:ext cx="1295400" cy="12192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8" name="Group 70"/>
              <p:cNvGrpSpPr>
                <a:grpSpLocks/>
              </p:cNvGrpSpPr>
              <p:nvPr userDrawn="1"/>
            </p:nvGrpSpPr>
            <p:grpSpPr bwMode="auto">
              <a:xfrm>
                <a:off x="76200" y="4288536"/>
                <a:ext cx="8991600" cy="893064"/>
                <a:chOff x="76200" y="4288536"/>
                <a:chExt cx="8991600" cy="893064"/>
              </a:xfrm>
            </p:grpSpPr>
            <p:grpSp>
              <p:nvGrpSpPr>
                <p:cNvPr id="10" name="Group 69"/>
                <p:cNvGrpSpPr>
                  <a:grpSpLocks/>
                </p:cNvGrpSpPr>
                <p:nvPr userDrawn="1"/>
              </p:nvGrpSpPr>
              <p:grpSpPr bwMode="auto">
                <a:xfrm>
                  <a:off x="6236208" y="4288536"/>
                  <a:ext cx="1014984" cy="886968"/>
                  <a:chOff x="6236208" y="4288536"/>
                  <a:chExt cx="1014984" cy="886968"/>
                </a:xfrm>
              </p:grpSpPr>
              <p:cxnSp>
                <p:nvCxnSpPr>
                  <p:cNvPr id="20" name="Straight Connector 19"/>
                  <p:cNvCxnSpPr/>
                  <p:nvPr userDrawn="1"/>
                </p:nvCxnSpPr>
                <p:spPr>
                  <a:xfrm>
                    <a:off x="6235700" y="4287838"/>
                    <a:ext cx="1016000" cy="0"/>
                  </a:xfrm>
                  <a:prstGeom prst="line">
                    <a:avLst/>
                  </a:prstGeom>
                  <a:ln w="152400" cap="rnd">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6235700" y="4324350"/>
                    <a:ext cx="0" cy="850900"/>
                  </a:xfrm>
                  <a:prstGeom prst="line">
                    <a:avLst/>
                  </a:prstGeom>
                  <a:ln w="152400" cap="rnd">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7251700" y="4324350"/>
                    <a:ext cx="0" cy="850900"/>
                  </a:xfrm>
                  <a:prstGeom prst="line">
                    <a:avLst/>
                  </a:prstGeom>
                  <a:ln w="152400" cap="rnd">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 name="Group 68"/>
                <p:cNvGrpSpPr>
                  <a:grpSpLocks/>
                </p:cNvGrpSpPr>
                <p:nvPr userDrawn="1"/>
              </p:nvGrpSpPr>
              <p:grpSpPr bwMode="auto">
                <a:xfrm>
                  <a:off x="76200" y="5175504"/>
                  <a:ext cx="6120384" cy="0"/>
                  <a:chOff x="76200" y="5175504"/>
                  <a:chExt cx="6120384" cy="0"/>
                </a:xfrm>
              </p:grpSpPr>
              <p:cxnSp>
                <p:nvCxnSpPr>
                  <p:cNvPr id="18" name="Straight Connector 17"/>
                  <p:cNvCxnSpPr/>
                  <p:nvPr userDrawn="1"/>
                </p:nvCxnSpPr>
                <p:spPr>
                  <a:xfrm>
                    <a:off x="1066800" y="2147483647"/>
                    <a:ext cx="5129213" cy="0"/>
                  </a:xfrm>
                  <a:prstGeom prst="line">
                    <a:avLst/>
                  </a:prstGeom>
                  <a:ln w="152400" cap="rnd">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76200" y="2147483647"/>
                    <a:ext cx="1066800" cy="0"/>
                  </a:xfrm>
                  <a:prstGeom prst="line">
                    <a:avLst/>
                  </a:prstGeom>
                  <a:ln w="152400" cap="sq">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67"/>
                <p:cNvGrpSpPr>
                  <a:grpSpLocks/>
                </p:cNvGrpSpPr>
                <p:nvPr userDrawn="1"/>
              </p:nvGrpSpPr>
              <p:grpSpPr bwMode="auto">
                <a:xfrm>
                  <a:off x="7251192" y="5175504"/>
                  <a:ext cx="1816608" cy="6096"/>
                  <a:chOff x="7251192" y="5175504"/>
                  <a:chExt cx="1816608" cy="6096"/>
                </a:xfrm>
              </p:grpSpPr>
              <p:cxnSp>
                <p:nvCxnSpPr>
                  <p:cNvPr id="16" name="Straight Connector 15"/>
                  <p:cNvCxnSpPr/>
                  <p:nvPr userDrawn="1"/>
                </p:nvCxnSpPr>
                <p:spPr>
                  <a:xfrm flipV="1">
                    <a:off x="7251700" y="5175250"/>
                    <a:ext cx="1014413" cy="6350"/>
                  </a:xfrm>
                  <a:prstGeom prst="line">
                    <a:avLst/>
                  </a:prstGeom>
                  <a:ln w="152400" cap="rnd">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001000" y="5175250"/>
                    <a:ext cx="1066800" cy="0"/>
                  </a:xfrm>
                  <a:prstGeom prst="line">
                    <a:avLst/>
                  </a:prstGeom>
                  <a:ln w="152400" cap="sq">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grpSp>
      <p:cxnSp>
        <p:nvCxnSpPr>
          <p:cNvPr id="23" name="Straight Connector 22"/>
          <p:cNvCxnSpPr/>
          <p:nvPr userDrawn="1"/>
        </p:nvCxnSpPr>
        <p:spPr bwMode="auto">
          <a:xfrm>
            <a:off x="609600" y="5181600"/>
            <a:ext cx="5586413" cy="0"/>
          </a:xfrm>
          <a:prstGeom prst="line">
            <a:avLst/>
          </a:prstGeom>
          <a:ln w="152400" cap="rnd">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bwMode="auto">
          <a:xfrm>
            <a:off x="76200" y="5181600"/>
            <a:ext cx="762000" cy="0"/>
          </a:xfrm>
          <a:prstGeom prst="line">
            <a:avLst/>
          </a:prstGeom>
          <a:ln w="152400" cap="sq">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6" name="Title 7"/>
          <p:cNvSpPr>
            <a:spLocks noGrp="1"/>
          </p:cNvSpPr>
          <p:nvPr>
            <p:ph type="title"/>
          </p:nvPr>
        </p:nvSpPr>
        <p:spPr>
          <a:xfrm>
            <a:off x="758952" y="1298448"/>
            <a:ext cx="4498848" cy="1197864"/>
          </a:xfrm>
        </p:spPr>
        <p:txBody>
          <a:bodyPr>
            <a:noAutofit/>
          </a:bodyPr>
          <a:lstStyle>
            <a:lvl1pPr>
              <a:defRPr sz="3600">
                <a:solidFill>
                  <a:schemeClr val="bg1"/>
                </a:solidFill>
                <a:latin typeface="Franklin Gothic Book" pitchFamily="34" charset="0"/>
                <a:cs typeface="Franklin Gothic Book" pitchFamily="34" charset="0"/>
              </a:defRPr>
            </a:lvl1pPr>
          </a:lstStyle>
          <a:p>
            <a:r>
              <a:rPr lang="en-US" dirty="0" smtClean="0"/>
              <a:t>Click to edit Master title style</a:t>
            </a:r>
            <a:endParaRPr lang="en-US" dirty="0"/>
          </a:p>
        </p:txBody>
      </p:sp>
      <p:sp>
        <p:nvSpPr>
          <p:cNvPr id="27" name="Text Placeholder 9"/>
          <p:cNvSpPr>
            <a:spLocks noGrp="1"/>
          </p:cNvSpPr>
          <p:nvPr>
            <p:ph type="body" sz="quarter" idx="13"/>
          </p:nvPr>
        </p:nvSpPr>
        <p:spPr>
          <a:xfrm>
            <a:off x="758952" y="2514600"/>
            <a:ext cx="4471416" cy="2587752"/>
          </a:xfrm>
        </p:spPr>
        <p:txBody>
          <a:bodyPr>
            <a:noAutofit/>
          </a:bodyPr>
          <a:lstStyle>
            <a:lvl1pPr marL="0" indent="0">
              <a:spcBef>
                <a:spcPts val="0"/>
              </a:spcBef>
              <a:buFont typeface="Arial" pitchFamily="34" charset="0"/>
              <a:buNone/>
              <a:defRPr sz="2400">
                <a:solidFill>
                  <a:schemeClr val="bg1"/>
                </a:solidFill>
                <a:latin typeface="Franklin Gothic Book" pitchFamily="34" charset="0"/>
              </a:defRPr>
            </a:lvl1pPr>
            <a:lvl2pPr marL="0" indent="0">
              <a:spcBef>
                <a:spcPts val="0"/>
              </a:spcBef>
              <a:buFont typeface="Arial" pitchFamily="34" charset="0"/>
              <a:buNone/>
              <a:defRPr sz="2400">
                <a:solidFill>
                  <a:schemeClr val="bg1"/>
                </a:solidFill>
                <a:latin typeface="Franklin Gothic Book" pitchFamily="34" charset="0"/>
              </a:defRPr>
            </a:lvl2pPr>
            <a:lvl3pPr marL="0" indent="0">
              <a:spcBef>
                <a:spcPts val="0"/>
              </a:spcBef>
              <a:buFont typeface="Arial" pitchFamily="34" charset="0"/>
              <a:buNone/>
              <a:defRPr sz="2400">
                <a:solidFill>
                  <a:schemeClr val="bg1"/>
                </a:solidFill>
                <a:latin typeface="Franklin Gothic Book" pitchFamily="34" charset="0"/>
              </a:defRPr>
            </a:lvl3pPr>
            <a:lvl4pPr marL="0" indent="0">
              <a:spcBef>
                <a:spcPts val="0"/>
              </a:spcBef>
              <a:buFont typeface="Arial" pitchFamily="34" charset="0"/>
              <a:buNone/>
              <a:defRPr sz="2400">
                <a:solidFill>
                  <a:schemeClr val="bg1"/>
                </a:solidFill>
                <a:latin typeface="Franklin Gothic Book" pitchFamily="34" charset="0"/>
              </a:defRPr>
            </a:lvl4pPr>
            <a:lvl5pPr marL="0" indent="0">
              <a:spcBef>
                <a:spcPts val="0"/>
              </a:spcBef>
              <a:buFont typeface="Arial" pitchFamily="34" charset="0"/>
              <a:buNone/>
              <a:defRPr sz="2400">
                <a:solidFill>
                  <a:schemeClr val="bg1"/>
                </a:solidFill>
                <a:latin typeface="Franklin Gothic Book"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Slide Number Placeholder 5"/>
          <p:cNvSpPr>
            <a:spLocks noGrp="1"/>
          </p:cNvSpPr>
          <p:nvPr>
            <p:ph type="sldNum" sz="quarter" idx="14"/>
          </p:nvPr>
        </p:nvSpPr>
        <p:spPr>
          <a:xfrm>
            <a:off x="0" y="6446838"/>
            <a:ext cx="533400" cy="365125"/>
          </a:xfrm>
        </p:spPr>
        <p:txBody>
          <a:bodyPr anchor="b"/>
          <a:lstStyle>
            <a:lvl1pPr algn="ctr">
              <a:defRPr sz="1000">
                <a:solidFill>
                  <a:schemeClr val="bg1"/>
                </a:solidFill>
              </a:defRPr>
            </a:lvl1pPr>
          </a:lstStyle>
          <a:p>
            <a:fld id="{8663F1C4-7898-4EF6-99F4-E1BE05FB5B77}"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4" name="Picture 8"/>
          <p:cNvPicPr>
            <a:picLocks noChangeAspect="1"/>
          </p:cNvPicPr>
          <p:nvPr userDrawn="1"/>
        </p:nvPicPr>
        <p:blipFill>
          <a:blip r:embed="rId2"/>
          <a:srcRect/>
          <a:stretch>
            <a:fillRect/>
          </a:stretch>
        </p:blipFill>
        <p:spPr bwMode="auto">
          <a:xfrm>
            <a:off x="6500813" y="6356350"/>
            <a:ext cx="2354262" cy="447675"/>
          </a:xfrm>
          <a:prstGeom prst="rect">
            <a:avLst/>
          </a:prstGeom>
          <a:noFill/>
          <a:ln w="9525">
            <a:noFill/>
            <a:miter lim="800000"/>
            <a:headEnd/>
            <a:tailEnd/>
          </a:ln>
        </p:spPr>
      </p:pic>
      <p:sp>
        <p:nvSpPr>
          <p:cNvPr id="5" name="TextBox 4"/>
          <p:cNvSpPr txBox="1">
            <a:spLocks noChangeArrowheads="1"/>
          </p:cNvSpPr>
          <p:nvPr userDrawn="1"/>
        </p:nvSpPr>
        <p:spPr bwMode="auto">
          <a:xfrm>
            <a:off x="358775"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chemeClr val="bg1"/>
                </a:solidFill>
                <a:latin typeface="Franklin Gothic Book" panose="020B0503020102020204" pitchFamily="34" charset="0"/>
              </a:rPr>
              <a:t>Copyright </a:t>
            </a:r>
            <a:r>
              <a:rPr lang="en-US" altLang="en-US" sz="1000" b="0" dirty="0" smtClean="0">
                <a:solidFill>
                  <a:schemeClr val="bg1"/>
                </a:solidFill>
                <a:latin typeface="Franklin Gothic Book" panose="020B0503020102020204" pitchFamily="34" charset="0"/>
              </a:rPr>
              <a:t>1992-2016, </a:t>
            </a:r>
            <a:r>
              <a:rPr lang="en-US" altLang="en-US" sz="1000" b="0" dirty="0" smtClean="0">
                <a:solidFill>
                  <a:schemeClr val="bg1"/>
                </a:solidFill>
                <a:latin typeface="Franklin Gothic Book" panose="020B0503020102020204" pitchFamily="34" charset="0"/>
              </a:rPr>
              <a:t>Leadership Strategies, Inc. </a:t>
            </a:r>
            <a:r>
              <a:rPr lang="en-US" altLang="en-US" sz="1000" b="0" dirty="0" smtClean="0">
                <a:solidFill>
                  <a:schemeClr val="bg1"/>
                </a:solidFill>
                <a:latin typeface="Franklin Gothic Book" panose="020B0503020102020204" pitchFamily="34" charset="0"/>
              </a:rPr>
              <a:t>V16.01</a:t>
            </a:r>
            <a:endParaRPr lang="en-US" altLang="en-US" sz="1000" b="0" dirty="0" smtClean="0">
              <a:solidFill>
                <a:schemeClr val="bg1"/>
              </a:solidFill>
              <a:latin typeface="Franklin Gothic Book" panose="020B0503020102020204" pitchFamily="34" charset="0"/>
            </a:endParaRPr>
          </a:p>
        </p:txBody>
      </p:sp>
      <p:sp>
        <p:nvSpPr>
          <p:cNvPr id="6" name="TextBox 5"/>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chemeClr val="bg1"/>
                </a:solidFill>
                <a:latin typeface="Franklin Gothic Book" panose="020B0503020102020204" pitchFamily="34" charset="0"/>
              </a:rPr>
              <a:t>Duplication prohibited without consent.</a:t>
            </a:r>
          </a:p>
        </p:txBody>
      </p:sp>
      <p:sp>
        <p:nvSpPr>
          <p:cNvPr id="8" name="Title 7"/>
          <p:cNvSpPr>
            <a:spLocks noGrp="1"/>
          </p:cNvSpPr>
          <p:nvPr>
            <p:ph type="title"/>
          </p:nvPr>
        </p:nvSpPr>
        <p:spPr>
          <a:xfrm>
            <a:off x="758952" y="1298448"/>
            <a:ext cx="8071290" cy="1694614"/>
          </a:xfrm>
        </p:spPr>
        <p:txBody>
          <a:bodyPr>
            <a:noAutofit/>
          </a:bodyPr>
          <a:lstStyle>
            <a:lvl1pPr>
              <a:defRPr sz="5200">
                <a:solidFill>
                  <a:schemeClr val="bg1"/>
                </a:solidFill>
                <a:latin typeface="Franklin Gothic Book"/>
                <a:cs typeface="Franklin Gothic Book"/>
              </a:defRPr>
            </a:lvl1pPr>
          </a:lstStyle>
          <a:p>
            <a:r>
              <a:rPr lang="en-US" dirty="0" smtClean="0"/>
              <a:t>Click to edit Master title style</a:t>
            </a:r>
            <a:endParaRPr lang="en-US" dirty="0"/>
          </a:p>
        </p:txBody>
      </p:sp>
      <p:sp>
        <p:nvSpPr>
          <p:cNvPr id="7" name="Slide Number Placeholder 5"/>
          <p:cNvSpPr>
            <a:spLocks noGrp="1"/>
          </p:cNvSpPr>
          <p:nvPr>
            <p:ph type="sldNum" sz="quarter" idx="10"/>
          </p:nvPr>
        </p:nvSpPr>
        <p:spPr>
          <a:xfrm>
            <a:off x="0" y="6446838"/>
            <a:ext cx="533400" cy="365125"/>
          </a:xfrm>
        </p:spPr>
        <p:txBody>
          <a:bodyPr anchor="b"/>
          <a:lstStyle>
            <a:lvl1pPr algn="ctr">
              <a:defRPr sz="1000">
                <a:solidFill>
                  <a:schemeClr val="bg1"/>
                </a:solidFill>
              </a:defRPr>
            </a:lvl1pPr>
          </a:lstStyle>
          <a:p>
            <a:fld id="{E2FD2777-F157-4C86-A524-FFB544CC5980}"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ll-in-the-blanks in manual">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5" name="Picture 8"/>
          <p:cNvPicPr>
            <a:picLocks noChangeAspect="1"/>
          </p:cNvPicPr>
          <p:nvPr userDrawn="1"/>
        </p:nvPicPr>
        <p:blipFill>
          <a:blip r:embed="rId2"/>
          <a:srcRect/>
          <a:stretch>
            <a:fillRect/>
          </a:stretch>
        </p:blipFill>
        <p:spPr bwMode="auto">
          <a:xfrm>
            <a:off x="6500813" y="6356350"/>
            <a:ext cx="2354262" cy="447675"/>
          </a:xfrm>
          <a:prstGeom prst="rect">
            <a:avLst/>
          </a:prstGeom>
          <a:noFill/>
          <a:ln w="9525">
            <a:noFill/>
            <a:miter lim="800000"/>
            <a:headEnd/>
            <a:tailEnd/>
          </a:ln>
        </p:spPr>
      </p:pic>
      <p:sp>
        <p:nvSpPr>
          <p:cNvPr id="6" name="TextBox 5"/>
          <p:cNvSpPr txBox="1">
            <a:spLocks noChangeArrowheads="1"/>
          </p:cNvSpPr>
          <p:nvPr userDrawn="1"/>
        </p:nvSpPr>
        <p:spPr bwMode="auto">
          <a:xfrm>
            <a:off x="358775"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chemeClr val="bg1"/>
                </a:solidFill>
                <a:latin typeface="Franklin Gothic Book" panose="020B0503020102020204" pitchFamily="34" charset="0"/>
              </a:rPr>
              <a:t>Copyright </a:t>
            </a:r>
            <a:r>
              <a:rPr lang="en-US" altLang="en-US" sz="1000" b="0" dirty="0" smtClean="0">
                <a:solidFill>
                  <a:schemeClr val="bg1"/>
                </a:solidFill>
                <a:latin typeface="Franklin Gothic Book" panose="020B0503020102020204" pitchFamily="34" charset="0"/>
              </a:rPr>
              <a:t>1992-2016, </a:t>
            </a:r>
            <a:r>
              <a:rPr lang="en-US" altLang="en-US" sz="1000" b="0" dirty="0" smtClean="0">
                <a:solidFill>
                  <a:schemeClr val="bg1"/>
                </a:solidFill>
                <a:latin typeface="Franklin Gothic Book" panose="020B0503020102020204" pitchFamily="34" charset="0"/>
              </a:rPr>
              <a:t>Leadership Strategies, Inc. </a:t>
            </a:r>
            <a:r>
              <a:rPr lang="en-US" altLang="en-US" sz="1000" b="0" dirty="0" smtClean="0">
                <a:solidFill>
                  <a:schemeClr val="bg1"/>
                </a:solidFill>
                <a:latin typeface="Franklin Gothic Book" panose="020B0503020102020204" pitchFamily="34" charset="0"/>
              </a:rPr>
              <a:t>V16.01</a:t>
            </a:r>
            <a:endParaRPr lang="en-US" altLang="en-US" sz="1000" b="0" dirty="0" smtClean="0">
              <a:solidFill>
                <a:schemeClr val="bg1"/>
              </a:solidFill>
              <a:latin typeface="Franklin Gothic Book" panose="020B0503020102020204" pitchFamily="34" charset="0"/>
            </a:endParaRPr>
          </a:p>
        </p:txBody>
      </p:sp>
      <p:sp>
        <p:nvSpPr>
          <p:cNvPr id="7" name="TextBox 6"/>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chemeClr val="bg1"/>
                </a:solidFill>
                <a:latin typeface="Franklin Gothic Book" panose="020B0503020102020204" pitchFamily="34" charset="0"/>
              </a:rPr>
              <a:t>Duplication prohibited without consent.</a:t>
            </a:r>
          </a:p>
        </p:txBody>
      </p:sp>
      <p:sp>
        <p:nvSpPr>
          <p:cNvPr id="8" name="Title 7"/>
          <p:cNvSpPr>
            <a:spLocks noGrp="1"/>
          </p:cNvSpPr>
          <p:nvPr>
            <p:ph type="title"/>
          </p:nvPr>
        </p:nvSpPr>
        <p:spPr>
          <a:xfrm>
            <a:off x="786384" y="137160"/>
            <a:ext cx="8074152" cy="1143000"/>
          </a:xfrm>
        </p:spPr>
        <p:txBody>
          <a:bodyPr>
            <a:noAutofit/>
          </a:bodyPr>
          <a:lstStyle>
            <a:lvl1pPr>
              <a:defRPr sz="4800">
                <a:solidFill>
                  <a:schemeClr val="bg1"/>
                </a:solidFill>
                <a:latin typeface="Franklin Gothic Medium" pitchFamily="34" charset="0"/>
                <a:cs typeface="Franklin Gothic Medium" pitchFamily="34" charset="0"/>
              </a:defRPr>
            </a:lvl1pPr>
          </a:lstStyle>
          <a:p>
            <a:r>
              <a:rPr lang="en-US" dirty="0" smtClean="0"/>
              <a:t>Click to edit Master title style</a:t>
            </a:r>
            <a:endParaRPr lang="en-US" dirty="0"/>
          </a:p>
        </p:txBody>
      </p:sp>
      <p:sp>
        <p:nvSpPr>
          <p:cNvPr id="11" name="Content Placeholder 2"/>
          <p:cNvSpPr>
            <a:spLocks noGrp="1"/>
          </p:cNvSpPr>
          <p:nvPr>
            <p:ph idx="1"/>
          </p:nvPr>
        </p:nvSpPr>
        <p:spPr>
          <a:xfrm>
            <a:off x="783390" y="1457760"/>
            <a:ext cx="8071290" cy="4898590"/>
          </a:xfrm>
        </p:spPr>
        <p:txBody>
          <a:bodyPr/>
          <a:lstStyle>
            <a:lvl1pPr marL="0" indent="0">
              <a:buClr>
                <a:srgbClr val="99AB21"/>
              </a:buClr>
              <a:buNone/>
              <a:defRPr>
                <a:solidFill>
                  <a:schemeClr val="bg1"/>
                </a:solidFill>
                <a:latin typeface="Franklin Gothic Book"/>
                <a:cs typeface="Franklin Gothic Book"/>
              </a:defRPr>
            </a:lvl1pPr>
            <a:lvl2pPr>
              <a:buClr>
                <a:srgbClr val="F26522"/>
              </a:buClr>
              <a:defRPr>
                <a:solidFill>
                  <a:srgbClr val="F26522"/>
                </a:solidFill>
                <a:latin typeface="Franklin Gothic Book"/>
                <a:cs typeface="Franklin Gothic Book"/>
              </a:defRPr>
            </a:lvl2pPr>
            <a:lvl3pPr>
              <a:buClr>
                <a:srgbClr val="99AB21"/>
              </a:buClr>
              <a:defRPr>
                <a:solidFill>
                  <a:schemeClr val="bg1"/>
                </a:solidFill>
                <a:latin typeface="Franklin Gothic Book"/>
                <a:cs typeface="Franklin Gothic Book"/>
              </a:defRPr>
            </a:lvl3pPr>
            <a:lvl4pPr>
              <a:buClr>
                <a:srgbClr val="99AB21"/>
              </a:buClr>
              <a:defRPr>
                <a:solidFill>
                  <a:schemeClr val="bg1"/>
                </a:solidFill>
                <a:latin typeface="Franklin Gothic Book"/>
                <a:cs typeface="Franklin Gothic Book"/>
              </a:defRPr>
            </a:lvl4pPr>
            <a:lvl5pPr>
              <a:buClr>
                <a:srgbClr val="99AB21"/>
              </a:buClr>
              <a:defRPr>
                <a:solidFill>
                  <a:schemeClr val="bg1"/>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10"/>
          </p:nvPr>
        </p:nvSpPr>
        <p:spPr>
          <a:xfrm>
            <a:off x="-152400" y="6446838"/>
            <a:ext cx="495300" cy="365125"/>
          </a:xfrm>
        </p:spPr>
        <p:txBody>
          <a:bodyPr anchor="b"/>
          <a:lstStyle>
            <a:lvl1pPr>
              <a:defRPr sz="1000">
                <a:solidFill>
                  <a:schemeClr val="bg1"/>
                </a:solidFill>
              </a:defRPr>
            </a:lvl1pPr>
          </a:lstStyle>
          <a:p>
            <a:fld id="{1E39F939-5B1E-49B7-9AF3-E7BE804FC8D9}"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ole Play &amp; Exercises">
    <p:spTree>
      <p:nvGrpSpPr>
        <p:cNvPr id="1" name=""/>
        <p:cNvGrpSpPr/>
        <p:nvPr/>
      </p:nvGrpSpPr>
      <p:grpSpPr>
        <a:xfrm>
          <a:off x="0" y="0"/>
          <a:ext cx="0" cy="0"/>
          <a:chOff x="0" y="0"/>
          <a:chExt cx="0" cy="0"/>
        </a:xfrm>
      </p:grpSpPr>
      <p:sp>
        <p:nvSpPr>
          <p:cNvPr id="4" name="Freeform 3"/>
          <p:cNvSpPr/>
          <p:nvPr userDrawn="1"/>
        </p:nvSpPr>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6858000"/>
                </a:lnTo>
                <a:lnTo>
                  <a:pt x="0" y="6858000"/>
                </a:lnTo>
                <a:lnTo>
                  <a:pt x="0" y="0"/>
                </a:lnTo>
                <a:close/>
              </a:path>
            </a:pathLst>
          </a:custGeom>
          <a:solidFill>
            <a:srgbClr val="F265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5" name="Picture 8"/>
          <p:cNvPicPr>
            <a:picLocks noChangeAspect="1"/>
          </p:cNvPicPr>
          <p:nvPr/>
        </p:nvPicPr>
        <p:blipFill>
          <a:blip r:embed="rId2"/>
          <a:srcRect/>
          <a:stretch>
            <a:fillRect/>
          </a:stretch>
        </p:blipFill>
        <p:spPr bwMode="auto">
          <a:xfrm>
            <a:off x="6500813" y="6356350"/>
            <a:ext cx="2354262" cy="447675"/>
          </a:xfrm>
          <a:prstGeom prst="rect">
            <a:avLst/>
          </a:prstGeom>
          <a:noFill/>
          <a:ln w="9525">
            <a:noFill/>
            <a:miter lim="800000"/>
            <a:headEnd/>
            <a:tailEnd/>
          </a:ln>
        </p:spPr>
      </p:pic>
      <p:sp>
        <p:nvSpPr>
          <p:cNvPr id="6" name="TextBox 5"/>
          <p:cNvSpPr txBox="1">
            <a:spLocks noChangeArrowheads="1"/>
          </p:cNvSpPr>
          <p:nvPr userDrawn="1"/>
        </p:nvSpPr>
        <p:spPr bwMode="auto">
          <a:xfrm>
            <a:off x="358775"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chemeClr val="bg1"/>
                </a:solidFill>
                <a:latin typeface="Franklin Gothic Book" panose="020B0503020102020204" pitchFamily="34" charset="0"/>
              </a:rPr>
              <a:t>Copyright </a:t>
            </a:r>
            <a:r>
              <a:rPr lang="en-US" altLang="en-US" sz="1000" b="0" dirty="0" smtClean="0">
                <a:solidFill>
                  <a:schemeClr val="bg1"/>
                </a:solidFill>
                <a:latin typeface="Franklin Gothic Book" panose="020B0503020102020204" pitchFamily="34" charset="0"/>
              </a:rPr>
              <a:t>1992-2016, </a:t>
            </a:r>
            <a:r>
              <a:rPr lang="en-US" altLang="en-US" sz="1000" b="0" dirty="0" smtClean="0">
                <a:solidFill>
                  <a:schemeClr val="bg1"/>
                </a:solidFill>
                <a:latin typeface="Franklin Gothic Book" panose="020B0503020102020204" pitchFamily="34" charset="0"/>
              </a:rPr>
              <a:t>Leadership Strategies, Inc. </a:t>
            </a:r>
            <a:r>
              <a:rPr lang="en-US" altLang="en-US" sz="1000" b="0" dirty="0" smtClean="0">
                <a:solidFill>
                  <a:schemeClr val="bg1"/>
                </a:solidFill>
                <a:latin typeface="Franklin Gothic Book" panose="020B0503020102020204" pitchFamily="34" charset="0"/>
              </a:rPr>
              <a:t>V16.01</a:t>
            </a:r>
            <a:endParaRPr lang="en-US" altLang="en-US" sz="1000" b="0" dirty="0" smtClean="0">
              <a:solidFill>
                <a:schemeClr val="bg1"/>
              </a:solidFill>
              <a:latin typeface="Franklin Gothic Book" panose="020B0503020102020204" pitchFamily="34" charset="0"/>
            </a:endParaRPr>
          </a:p>
        </p:txBody>
      </p:sp>
      <p:sp>
        <p:nvSpPr>
          <p:cNvPr id="7" name="TextBox 6"/>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chemeClr val="bg1"/>
                </a:solidFill>
                <a:latin typeface="Franklin Gothic Book" panose="020B0503020102020204" pitchFamily="34" charset="0"/>
              </a:rPr>
              <a:t>Duplication prohibited without consent.</a:t>
            </a:r>
          </a:p>
        </p:txBody>
      </p:sp>
      <p:sp>
        <p:nvSpPr>
          <p:cNvPr id="9" name="Title 7"/>
          <p:cNvSpPr>
            <a:spLocks noGrp="1"/>
          </p:cNvSpPr>
          <p:nvPr>
            <p:ph type="title"/>
          </p:nvPr>
        </p:nvSpPr>
        <p:spPr>
          <a:xfrm>
            <a:off x="758952" y="1298448"/>
            <a:ext cx="4498848" cy="1197864"/>
          </a:xfrm>
        </p:spPr>
        <p:txBody>
          <a:bodyPr>
            <a:noAutofit/>
          </a:bodyPr>
          <a:lstStyle>
            <a:lvl1pPr>
              <a:defRPr sz="3600">
                <a:solidFill>
                  <a:schemeClr val="bg1"/>
                </a:solidFill>
                <a:latin typeface="Franklin Gothic Book"/>
                <a:cs typeface="Franklin Gothic Book"/>
              </a:defRPr>
            </a:lvl1pPr>
          </a:lstStyle>
          <a:p>
            <a:r>
              <a:rPr lang="en-US" dirty="0" smtClean="0"/>
              <a:t>Click to edit Master title style</a:t>
            </a:r>
            <a:endParaRPr lang="en-US" dirty="0"/>
          </a:p>
        </p:txBody>
      </p:sp>
      <p:sp>
        <p:nvSpPr>
          <p:cNvPr id="10" name="Text Placeholder 9"/>
          <p:cNvSpPr>
            <a:spLocks noGrp="1"/>
          </p:cNvSpPr>
          <p:nvPr>
            <p:ph type="body" sz="quarter" idx="13"/>
          </p:nvPr>
        </p:nvSpPr>
        <p:spPr>
          <a:xfrm>
            <a:off x="758952" y="2514600"/>
            <a:ext cx="4498848" cy="2587752"/>
          </a:xfrm>
        </p:spPr>
        <p:txBody>
          <a:bodyPr>
            <a:noAutofit/>
          </a:bodyPr>
          <a:lstStyle>
            <a:lvl1pPr marL="0" indent="0">
              <a:spcBef>
                <a:spcPts val="0"/>
              </a:spcBef>
              <a:buFont typeface="Arial" pitchFamily="34" charset="0"/>
              <a:buNone/>
              <a:defRPr sz="2400">
                <a:solidFill>
                  <a:schemeClr val="bg1"/>
                </a:solidFill>
                <a:latin typeface="Franklin Gothic Book" pitchFamily="34" charset="0"/>
              </a:defRPr>
            </a:lvl1pPr>
            <a:lvl2pPr marL="0" indent="0">
              <a:spcBef>
                <a:spcPts val="0"/>
              </a:spcBef>
              <a:buFont typeface="Arial" pitchFamily="34" charset="0"/>
              <a:buNone/>
              <a:defRPr sz="2400">
                <a:solidFill>
                  <a:schemeClr val="bg1"/>
                </a:solidFill>
                <a:latin typeface="Franklin Gothic Book" pitchFamily="34" charset="0"/>
              </a:defRPr>
            </a:lvl2pPr>
            <a:lvl3pPr marL="0" indent="0">
              <a:spcBef>
                <a:spcPts val="0"/>
              </a:spcBef>
              <a:buFont typeface="Arial" pitchFamily="34" charset="0"/>
              <a:buNone/>
              <a:defRPr sz="2400">
                <a:solidFill>
                  <a:schemeClr val="bg1"/>
                </a:solidFill>
                <a:latin typeface="Franklin Gothic Book" pitchFamily="34" charset="0"/>
              </a:defRPr>
            </a:lvl3pPr>
            <a:lvl4pPr marL="0" indent="0">
              <a:spcBef>
                <a:spcPts val="0"/>
              </a:spcBef>
              <a:buFont typeface="Arial" pitchFamily="34" charset="0"/>
              <a:buNone/>
              <a:defRPr sz="2400">
                <a:solidFill>
                  <a:schemeClr val="bg1"/>
                </a:solidFill>
                <a:latin typeface="Franklin Gothic Book" pitchFamily="34" charset="0"/>
              </a:defRPr>
            </a:lvl4pPr>
            <a:lvl5pPr marL="0" indent="0">
              <a:spcBef>
                <a:spcPts val="0"/>
              </a:spcBef>
              <a:buFont typeface="Arial" pitchFamily="34" charset="0"/>
              <a:buNone/>
              <a:defRPr sz="2400">
                <a:solidFill>
                  <a:schemeClr val="bg1"/>
                </a:solidFill>
                <a:latin typeface="Franklin Gothic Book"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4"/>
          </p:nvPr>
        </p:nvSpPr>
        <p:spPr>
          <a:xfrm>
            <a:off x="0" y="6446838"/>
            <a:ext cx="342900" cy="365125"/>
          </a:xfrm>
        </p:spPr>
        <p:txBody>
          <a:bodyPr anchor="b"/>
          <a:lstStyle>
            <a:lvl1pPr algn="ctr">
              <a:defRPr sz="1000">
                <a:solidFill>
                  <a:schemeClr val="bg1"/>
                </a:solidFill>
              </a:defRPr>
            </a:lvl1pPr>
          </a:lstStyle>
          <a:p>
            <a:fld id="{D07ECC83-96C6-4EE3-8CB4-29417B3FED79}"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F265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4" name="Picture 8"/>
          <p:cNvPicPr>
            <a:picLocks noChangeAspect="1"/>
          </p:cNvPicPr>
          <p:nvPr/>
        </p:nvPicPr>
        <p:blipFill>
          <a:blip r:embed="rId2"/>
          <a:srcRect/>
          <a:stretch>
            <a:fillRect/>
          </a:stretch>
        </p:blipFill>
        <p:spPr bwMode="auto">
          <a:xfrm>
            <a:off x="6500813" y="6356350"/>
            <a:ext cx="2354262" cy="447675"/>
          </a:xfrm>
          <a:prstGeom prst="rect">
            <a:avLst/>
          </a:prstGeom>
          <a:noFill/>
          <a:ln w="9525">
            <a:noFill/>
            <a:miter lim="800000"/>
            <a:headEnd/>
            <a:tailEnd/>
          </a:ln>
        </p:spPr>
      </p:pic>
      <p:sp>
        <p:nvSpPr>
          <p:cNvPr id="5" name="TextBox 4"/>
          <p:cNvSpPr txBox="1">
            <a:spLocks noChangeArrowheads="1"/>
          </p:cNvSpPr>
          <p:nvPr userDrawn="1"/>
        </p:nvSpPr>
        <p:spPr bwMode="auto">
          <a:xfrm>
            <a:off x="358775"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chemeClr val="bg1"/>
                </a:solidFill>
                <a:latin typeface="Franklin Gothic Book" panose="020B0503020102020204" pitchFamily="34" charset="0"/>
              </a:rPr>
              <a:t>Copyright </a:t>
            </a:r>
            <a:r>
              <a:rPr lang="en-US" altLang="en-US" sz="1000" b="0" dirty="0" smtClean="0">
                <a:solidFill>
                  <a:schemeClr val="bg1"/>
                </a:solidFill>
                <a:latin typeface="Franklin Gothic Book" panose="020B0503020102020204" pitchFamily="34" charset="0"/>
              </a:rPr>
              <a:t>1992-2016, </a:t>
            </a:r>
            <a:r>
              <a:rPr lang="en-US" altLang="en-US" sz="1000" b="0" dirty="0" smtClean="0">
                <a:solidFill>
                  <a:schemeClr val="bg1"/>
                </a:solidFill>
                <a:latin typeface="Franklin Gothic Book" panose="020B0503020102020204" pitchFamily="34" charset="0"/>
              </a:rPr>
              <a:t>Leadership Strategies, Inc. </a:t>
            </a:r>
            <a:r>
              <a:rPr lang="en-US" altLang="en-US" sz="1000" b="0" dirty="0" smtClean="0">
                <a:solidFill>
                  <a:schemeClr val="bg1"/>
                </a:solidFill>
                <a:latin typeface="Franklin Gothic Book" panose="020B0503020102020204" pitchFamily="34" charset="0"/>
              </a:rPr>
              <a:t>V16.01</a:t>
            </a:r>
            <a:endParaRPr lang="en-US" altLang="en-US" sz="1000" b="0" dirty="0" smtClean="0">
              <a:solidFill>
                <a:schemeClr val="bg1"/>
              </a:solidFill>
              <a:latin typeface="Franklin Gothic Book" panose="020B0503020102020204" pitchFamily="34" charset="0"/>
            </a:endParaRPr>
          </a:p>
        </p:txBody>
      </p:sp>
      <p:sp>
        <p:nvSpPr>
          <p:cNvPr id="6" name="TextBox 5"/>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chemeClr val="bg1"/>
                </a:solidFill>
                <a:latin typeface="Franklin Gothic Book" panose="020B0503020102020204" pitchFamily="34" charset="0"/>
              </a:rPr>
              <a:t>Duplication prohibited without consent.</a:t>
            </a:r>
          </a:p>
        </p:txBody>
      </p:sp>
      <p:sp>
        <p:nvSpPr>
          <p:cNvPr id="9" name="Title 7"/>
          <p:cNvSpPr>
            <a:spLocks noGrp="1"/>
          </p:cNvSpPr>
          <p:nvPr>
            <p:ph type="title"/>
          </p:nvPr>
        </p:nvSpPr>
        <p:spPr>
          <a:xfrm>
            <a:off x="783390" y="2412474"/>
            <a:ext cx="8071290" cy="1694614"/>
          </a:xfrm>
        </p:spPr>
        <p:txBody>
          <a:bodyPr>
            <a:noAutofit/>
          </a:bodyPr>
          <a:lstStyle>
            <a:lvl1pPr>
              <a:defRPr sz="5200">
                <a:solidFill>
                  <a:schemeClr val="bg1"/>
                </a:solidFill>
                <a:latin typeface="Franklin Gothic Book"/>
                <a:cs typeface="Franklin Gothic Book"/>
              </a:defRPr>
            </a:lvl1pPr>
          </a:lstStyle>
          <a:p>
            <a:r>
              <a:rPr lang="en-US" dirty="0" smtClean="0"/>
              <a:t>Click to edit Master title style</a:t>
            </a:r>
            <a:endParaRPr lang="en-US" dirty="0"/>
          </a:p>
        </p:txBody>
      </p:sp>
      <p:sp>
        <p:nvSpPr>
          <p:cNvPr id="7" name="Slide Number Placeholder 5"/>
          <p:cNvSpPr>
            <a:spLocks noGrp="1"/>
          </p:cNvSpPr>
          <p:nvPr>
            <p:ph type="sldNum" sz="quarter" idx="10"/>
          </p:nvPr>
        </p:nvSpPr>
        <p:spPr>
          <a:xfrm>
            <a:off x="0" y="6446838"/>
            <a:ext cx="342900" cy="365125"/>
          </a:xfrm>
        </p:spPr>
        <p:txBody>
          <a:bodyPr anchor="b"/>
          <a:lstStyle>
            <a:lvl1pPr algn="ctr">
              <a:defRPr sz="1000">
                <a:solidFill>
                  <a:schemeClr val="bg1"/>
                </a:solidFill>
              </a:defRPr>
            </a:lvl1pPr>
          </a:lstStyle>
          <a:p>
            <a:fld id="{286462A8-5F93-4AFF-816A-0949833867AE}"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82638" y="107950"/>
            <a:ext cx="79041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476250" y="6356350"/>
            <a:ext cx="3971925" cy="365125"/>
          </a:xfrm>
          <a:prstGeom prst="rect">
            <a:avLst/>
          </a:prstGeom>
        </p:spPr>
        <p:txBody>
          <a:bodyPr vert="horz" lIns="91440" tIns="45720" rIns="91440" bIns="45720" rtlCol="0" anchor="ctr"/>
          <a:lstStyle>
            <a:lvl1pPr algn="l" eaLnBrk="0" hangingPunct="0">
              <a:defRPr sz="1200" dirty="0">
                <a:solidFill>
                  <a:srgbClr val="00467F"/>
                </a:solidFill>
                <a:latin typeface="Franklin Gothic Book"/>
                <a:cs typeface="Franklin Gothic Book"/>
              </a:defRPr>
            </a:lvl1pPr>
          </a:lstStyle>
          <a:p>
            <a:pPr>
              <a:defRPr/>
            </a:pPr>
            <a:r>
              <a:rPr lang="en-US" dirty="0" smtClean="0"/>
              <a:t>Copyright 1992-2016, Leadership Strategies, Inc. V16.01</a:t>
            </a:r>
          </a:p>
          <a:p>
            <a:pPr>
              <a:defRPr/>
            </a:pPr>
            <a:endParaRPr lang="en-US" dirty="0"/>
          </a:p>
        </p:txBody>
      </p:sp>
      <p:sp>
        <p:nvSpPr>
          <p:cNvPr id="6" name="Slide Number Placeholder 5"/>
          <p:cNvSpPr>
            <a:spLocks noGrp="1"/>
          </p:cNvSpPr>
          <p:nvPr>
            <p:ph type="sldNum" sz="quarter" idx="4"/>
          </p:nvPr>
        </p:nvSpPr>
        <p:spPr>
          <a:xfrm>
            <a:off x="8294688" y="6356350"/>
            <a:ext cx="39211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A923CB4-BF81-4B01-B3DC-C955297ACFA8}" type="slidenum">
              <a:rPr lang="en-US" altLang="en-US"/>
              <a:pPr/>
              <a:t>‹#›</a:t>
            </a:fld>
            <a:endParaRPr lang="en-US" altLang="en-US" dirty="0"/>
          </a:p>
        </p:txBody>
      </p:sp>
      <p:sp>
        <p:nvSpPr>
          <p:cNvPr id="7" name="Footer Placeholder 4"/>
          <p:cNvSpPr txBox="1">
            <a:spLocks/>
          </p:cNvSpPr>
          <p:nvPr/>
        </p:nvSpPr>
        <p:spPr>
          <a:xfrm>
            <a:off x="4183063" y="6356350"/>
            <a:ext cx="3863975" cy="365125"/>
          </a:xfrm>
          <a:prstGeom prst="rect">
            <a:avLst/>
          </a:prstGeom>
        </p:spPr>
        <p:txBody>
          <a:bodyPr anchor="ctr"/>
          <a:lstStyle>
            <a:lvl1pPr algn="l">
              <a:defRPr sz="1200">
                <a:solidFill>
                  <a:schemeClr val="tx1">
                    <a:tint val="75000"/>
                  </a:schemeClr>
                </a:solidFill>
              </a:defRPr>
            </a:lvl1pPr>
          </a:lstStyle>
          <a:p>
            <a:pPr algn="ctr" defTabSz="457200" eaLnBrk="1" fontAlgn="auto" hangingPunct="1">
              <a:spcBef>
                <a:spcPts val="0"/>
              </a:spcBef>
              <a:spcAft>
                <a:spcPts val="0"/>
              </a:spcAft>
              <a:defRPr/>
            </a:pPr>
            <a:r>
              <a:rPr lang="en-US" b="0" dirty="0" smtClean="0">
                <a:solidFill>
                  <a:srgbClr val="00467F"/>
                </a:solidFill>
                <a:latin typeface="Franklin Gothic Book"/>
                <a:cs typeface="Franklin Gothic Book"/>
              </a:rPr>
              <a:t>Duplication prohibited without consent.</a:t>
            </a:r>
          </a:p>
          <a:p>
            <a:pPr defTabSz="457200" eaLnBrk="1" fontAlgn="auto" hangingPunct="1">
              <a:spcBef>
                <a:spcPts val="0"/>
              </a:spcBef>
              <a:spcAft>
                <a:spcPts val="0"/>
              </a:spcAft>
              <a:defRPr/>
            </a:pPr>
            <a:endParaRPr lang="en-US" b="0" dirty="0">
              <a:latin typeface="+mn-lt"/>
              <a:cs typeface="+mn-cs"/>
            </a:endParaRPr>
          </a:p>
        </p:txBody>
      </p:sp>
    </p:spTree>
  </p:cSld>
  <p:clrMap bg1="lt1" tx1="dk1" bg2="lt2" tx2="dk2" accent1="accent1" accent2="accent2" accent3="accent3" accent4="accent4" accent5="accent5" accent6="accent6" hlink="hlink" folHlink="folHlink"/>
  <p:sldLayoutIdLst>
    <p:sldLayoutId id="214748367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Lst>
  <p:transition>
    <p:fade/>
  </p:transition>
  <p:timing>
    <p:tnLst>
      <p:par>
        <p:cTn id="1" dur="indefinite" restart="never" nodeType="tmRoot"/>
      </p:par>
    </p:tnLst>
  </p:timing>
  <p:hf hdr="0" ftr="0" dt="0"/>
  <p:txStyles>
    <p:titleStyle>
      <a:lvl1pPr algn="l" defTabSz="457200" rtl="0" eaLnBrk="0" fontAlgn="base" hangingPunct="0">
        <a:spcBef>
          <a:spcPct val="0"/>
        </a:spcBef>
        <a:spcAft>
          <a:spcPct val="0"/>
        </a:spcAft>
        <a:defRPr sz="4400" kern="1200">
          <a:solidFill>
            <a:srgbClr val="00467F"/>
          </a:solidFill>
          <a:latin typeface="Franklin Gothic Medium"/>
          <a:ea typeface="Franklin Gothic Medium" pitchFamily="34" charset="0"/>
          <a:cs typeface="Franklin Gothic Medium"/>
        </a:defRPr>
      </a:lvl1pPr>
      <a:lvl2pPr algn="l" defTabSz="457200" rtl="0" eaLnBrk="0" fontAlgn="base" hangingPunct="0">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2pPr>
      <a:lvl3pPr algn="l" defTabSz="457200" rtl="0" eaLnBrk="0" fontAlgn="base" hangingPunct="0">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3pPr>
      <a:lvl4pPr algn="l" defTabSz="457200" rtl="0" eaLnBrk="0" fontAlgn="base" hangingPunct="0">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4pPr>
      <a:lvl5pPr algn="l" defTabSz="457200" rtl="0" eaLnBrk="0" fontAlgn="base" hangingPunct="0">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5pPr>
      <a:lvl6pPr marL="457200" algn="l" defTabSz="457200" rtl="0" fontAlgn="base">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6pPr>
      <a:lvl7pPr marL="914400" algn="l" defTabSz="457200" rtl="0" fontAlgn="base">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7pPr>
      <a:lvl8pPr marL="1371600" algn="l" defTabSz="457200" rtl="0" fontAlgn="base">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8pPr>
      <a:lvl9pPr marL="1828800" algn="l" defTabSz="457200" rtl="0" fontAlgn="base">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rgbClr val="00467F"/>
          </a:solidFill>
          <a:latin typeface="Arial"/>
          <a:ea typeface="+mn-ea"/>
          <a:cs typeface="Arial"/>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00467F"/>
          </a:solidFill>
          <a:latin typeface="Arial"/>
          <a:ea typeface="+mn-ea"/>
          <a:cs typeface="Arial"/>
        </a:defRPr>
      </a:lvl2pPr>
      <a:lvl3pPr marL="1143000" indent="-228600" algn="l" defTabSz="457200" rtl="0" eaLnBrk="0" fontAlgn="base" hangingPunct="0">
        <a:spcBef>
          <a:spcPct val="20000"/>
        </a:spcBef>
        <a:spcAft>
          <a:spcPct val="0"/>
        </a:spcAft>
        <a:buFont typeface="Arial" pitchFamily="34" charset="0"/>
        <a:buChar char="•"/>
        <a:defRPr sz="2400" kern="1200">
          <a:solidFill>
            <a:srgbClr val="00467F"/>
          </a:solidFill>
          <a:latin typeface="Arial"/>
          <a:ea typeface="+mn-ea"/>
          <a:cs typeface="Arial"/>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00467F"/>
          </a:solidFill>
          <a:latin typeface="Arial"/>
          <a:ea typeface="+mn-ea"/>
          <a:cs typeface="Arial"/>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0046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mailto:etraining@leadstrat.com" TargetMode="External"/><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http://www.facebook.com/Leadstra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4" name="Slide Number Placeholder 3"/>
          <p:cNvSpPr>
            <a:spLocks noGrp="1"/>
          </p:cNvSpPr>
          <p:nvPr>
            <p:ph type="sldNum" sz="quarter" idx="10"/>
          </p:nvPr>
        </p:nvSpPr>
        <p:spPr/>
        <p:txBody>
          <a:bodyPr/>
          <a:lstStyle/>
          <a:p>
            <a:fld id="{F29FD61F-2294-5D42-A9D7-9928D42B3773}" type="slidenum">
              <a:rPr lang="en-US" smtClean="0"/>
              <a:pPr/>
              <a:t>1</a:t>
            </a:fld>
            <a:endParaRPr lang="en-US" dirty="0"/>
          </a:p>
        </p:txBody>
      </p:sp>
      <p:sp>
        <p:nvSpPr>
          <p:cNvPr id="5" name="Title 1"/>
          <p:cNvSpPr txBox="1">
            <a:spLocks/>
          </p:cNvSpPr>
          <p:nvPr/>
        </p:nvSpPr>
        <p:spPr>
          <a:xfrm>
            <a:off x="0" y="5360616"/>
            <a:ext cx="9144000" cy="952499"/>
          </a:xfrm>
          <a:prstGeom prst="rect">
            <a:avLst/>
          </a:prstGeom>
        </p:spPr>
        <p:txBody>
          <a:bodyPr vert="horz" lIns="91440" tIns="45720" rIns="91440" bIns="45720" rtlCol="0" anchor="t">
            <a:noAutofit/>
          </a:bodyPr>
          <a:lstStyle/>
          <a:p>
            <a:pPr marL="0" marR="0" lvl="0" indent="0" algn="ctr" defTabSz="457200" rtl="0" eaLnBrk="1" fontAlgn="auto" latinLnBrk="0" hangingPunct="1">
              <a:lnSpc>
                <a:spcPct val="80000"/>
              </a:lnSpc>
              <a:spcBef>
                <a:spcPct val="0"/>
              </a:spcBef>
              <a:spcAft>
                <a:spcPts val="0"/>
              </a:spcAft>
              <a:buClrTx/>
              <a:buSzTx/>
              <a:buFontTx/>
              <a:buNone/>
              <a:tabLst/>
              <a:defRPr/>
            </a:pPr>
            <a:r>
              <a:rPr kumimoji="0" lang="en-US" sz="6600" b="0" i="0" u="none" strike="noStrike" kern="1200" cap="all" normalizeH="0" baseline="0" noProof="0" dirty="0" smtClean="0">
                <a:ln>
                  <a:noFill/>
                </a:ln>
                <a:solidFill>
                  <a:schemeClr val="bg1"/>
                </a:solidFill>
                <a:effectLst/>
                <a:uLnTx/>
                <a:uFillTx/>
                <a:latin typeface="Franklin Gothic Medium"/>
                <a:ea typeface="+mj-ea"/>
                <a:cs typeface="Franklin Gothic Medium"/>
              </a:rPr>
              <a:t>XII. ACTION PLANNING</a:t>
            </a:r>
            <a:endParaRPr kumimoji="0" lang="en-US" sz="6600" b="0" i="0" u="none" strike="noStrike" kern="1200" cap="all" normalizeH="0" baseline="0" noProof="0" dirty="0">
              <a:ln>
                <a:noFill/>
              </a:ln>
              <a:solidFill>
                <a:schemeClr val="bg1"/>
              </a:solidFill>
              <a:effectLst/>
              <a:uLnTx/>
              <a:uFillTx/>
              <a:latin typeface="Franklin Gothic Medium"/>
              <a:ea typeface="+mj-ea"/>
              <a:cs typeface="Franklin Gothic Medium"/>
            </a:endParaRPr>
          </a:p>
        </p:txBody>
      </p:sp>
      <p:pic>
        <p:nvPicPr>
          <p:cNvPr id="6" name="Picture 5"/>
          <p:cNvPicPr>
            <a:picLocks noChangeAspect="1"/>
          </p:cNvPicPr>
          <p:nvPr/>
        </p:nvPicPr>
        <p:blipFill>
          <a:blip r:embed="rId3"/>
          <a:stretch>
            <a:fillRect/>
          </a:stretch>
        </p:blipFill>
        <p:spPr>
          <a:xfrm>
            <a:off x="6500608" y="6356607"/>
            <a:ext cx="2354072" cy="448056"/>
          </a:xfrm>
          <a:prstGeom prst="rect">
            <a:avLst/>
          </a:prstGeom>
        </p:spPr>
      </p:pic>
      <p:pic>
        <p:nvPicPr>
          <p:cNvPr id="11" name="Picture 10" descr="Action Planning_graphic.pdf"/>
          <p:cNvPicPr>
            <a:picLocks noChangeAspect="1"/>
          </p:cNvPicPr>
          <p:nvPr/>
        </p:nvPicPr>
        <p:blipFill rotWithShape="1">
          <a:blip r:embed="rId4">
            <a:extLst>
              <a:ext uri="{28A0092B-C50C-407E-A947-70E740481C1C}">
                <a14:useLocalDpi xmlns:a14="http://schemas.microsoft.com/office/drawing/2010/main" val="0"/>
              </a:ext>
            </a:extLst>
          </a:blip>
          <a:srcRect l="6225" t="9568" b="24383"/>
          <a:stretch/>
        </p:blipFill>
        <p:spPr>
          <a:xfrm>
            <a:off x="-16879" y="-10578"/>
            <a:ext cx="9462717" cy="5090578"/>
          </a:xfrm>
          <a:prstGeom prst="rect">
            <a:avLst/>
          </a:prstGeom>
        </p:spPr>
      </p:pic>
    </p:spTree>
    <p:extLst>
      <p:ext uri="{BB962C8B-B14F-4D97-AF65-F5344CB8AC3E}">
        <p14:creationId xmlns:p14="http://schemas.microsoft.com/office/powerpoint/2010/main" val="177601896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4"/>
          <p:cNvSpPr>
            <a:spLocks noGrp="1"/>
          </p:cNvSpPr>
          <p:nvPr>
            <p:ph type="title"/>
          </p:nvPr>
        </p:nvSpPr>
        <p:spPr>
          <a:xfrm>
            <a:off x="783390" y="132198"/>
            <a:ext cx="8071290" cy="1143000"/>
          </a:xfrm>
        </p:spPr>
        <p:txBody>
          <a:bodyPr>
            <a:normAutofit/>
          </a:bodyPr>
          <a:lstStyle/>
          <a:p>
            <a:r>
              <a:rPr lang="en-US" dirty="0" smtClean="0"/>
              <a:t>The Facilitative Consultant</a:t>
            </a:r>
            <a:endParaRPr lang="en-US" dirty="0"/>
          </a:p>
        </p:txBody>
      </p:sp>
      <p:sp>
        <p:nvSpPr>
          <p:cNvPr id="29" name="Content Placeholder 5"/>
          <p:cNvSpPr>
            <a:spLocks noGrp="1"/>
          </p:cNvSpPr>
          <p:nvPr>
            <p:ph idx="1"/>
          </p:nvPr>
        </p:nvSpPr>
        <p:spPr>
          <a:xfrm>
            <a:off x="783390" y="1968502"/>
            <a:ext cx="8071290" cy="4387848"/>
          </a:xfrm>
        </p:spPr>
        <p:txBody>
          <a:bodyPr numCol="1">
            <a:noAutofit/>
          </a:bodyPr>
          <a:lstStyle/>
          <a:p>
            <a:pPr marL="514350" indent="-514350">
              <a:buFont typeface="+mj-lt"/>
              <a:buAutoNum type="alphaUcPeriod"/>
            </a:pPr>
            <a:r>
              <a:rPr lang="en-US" sz="2800" dirty="0" smtClean="0"/>
              <a:t>Identifying Your Jewels</a:t>
            </a:r>
          </a:p>
          <a:p>
            <a:pPr marL="514350" indent="-514350">
              <a:buFont typeface="+mj-lt"/>
              <a:buAutoNum type="alphaUcPeriod"/>
            </a:pPr>
            <a:r>
              <a:rPr lang="en-US" sz="2800" dirty="0" smtClean="0"/>
              <a:t>Planning Change</a:t>
            </a:r>
            <a:endParaRPr lang="en-US" sz="2400" dirty="0" smtClean="0"/>
          </a:p>
        </p:txBody>
      </p:sp>
      <p:sp>
        <p:nvSpPr>
          <p:cNvPr id="5" name="Slide Number Placeholder 3"/>
          <p:cNvSpPr>
            <a:spLocks noGrp="1"/>
          </p:cNvSpPr>
          <p:nvPr>
            <p:ph type="sldNum" sz="quarter" idx="10"/>
          </p:nvPr>
        </p:nvSpPr>
        <p:spPr/>
        <p:txBody>
          <a:bodyPr/>
          <a:lstStyle/>
          <a:p>
            <a:fld id="{F29FD61F-2294-5D42-A9D7-9928D42B3773}" type="slidenum">
              <a:rPr lang="en-US" smtClean="0"/>
              <a:pPr/>
              <a:t>2</a:t>
            </a:fld>
            <a:endParaRPr lang="en-US" dirty="0"/>
          </a:p>
        </p:txBody>
      </p:sp>
      <p:sp>
        <p:nvSpPr>
          <p:cNvPr id="30" name="Title 4"/>
          <p:cNvSpPr txBox="1">
            <a:spLocks/>
          </p:cNvSpPr>
          <p:nvPr/>
        </p:nvSpPr>
        <p:spPr>
          <a:xfrm>
            <a:off x="783390" y="1053503"/>
            <a:ext cx="8071290" cy="758582"/>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3700" cap="all" dirty="0" smtClean="0">
                <a:solidFill>
                  <a:srgbClr val="AFBD22"/>
                </a:solidFill>
                <a:latin typeface="Franklin Gothic Book"/>
                <a:ea typeface="+mj-ea"/>
                <a:cs typeface="Franklin Gothic Book"/>
              </a:rPr>
              <a:t>ACTION PLANNING</a:t>
            </a:r>
            <a:endParaRPr kumimoji="0" lang="en-US" sz="3700" b="0" i="0" u="none" strike="noStrike" kern="1200" cap="all" spc="0" normalizeH="0" baseline="0" noProof="0" dirty="0">
              <a:ln>
                <a:noFill/>
              </a:ln>
              <a:solidFill>
                <a:srgbClr val="AFBD22"/>
              </a:solidFill>
              <a:effectLst/>
              <a:uLnTx/>
              <a:uFillTx/>
              <a:latin typeface="Franklin Gothic Book"/>
              <a:ea typeface="+mj-ea"/>
              <a:cs typeface="Franklin Gothic Book"/>
            </a:endParaRPr>
          </a:p>
        </p:txBody>
      </p:sp>
    </p:spTree>
    <p:extLst>
      <p:ext uri="{BB962C8B-B14F-4D97-AF65-F5344CB8AC3E}">
        <p14:creationId xmlns:p14="http://schemas.microsoft.com/office/powerpoint/2010/main" val="122386751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dirty="0" smtClean="0"/>
              <a:t>A. Identifying Your Jewels</a:t>
            </a:r>
            <a:endParaRPr lang="en-US" sz="4300" dirty="0"/>
          </a:p>
        </p:txBody>
      </p:sp>
      <p:sp>
        <p:nvSpPr>
          <p:cNvPr id="3" name="Content Placeholder 2"/>
          <p:cNvSpPr>
            <a:spLocks noGrp="1"/>
          </p:cNvSpPr>
          <p:nvPr>
            <p:ph idx="1"/>
          </p:nvPr>
        </p:nvSpPr>
        <p:spPr/>
        <p:txBody>
          <a:bodyPr>
            <a:normAutofit lnSpcReduction="10000"/>
          </a:bodyPr>
          <a:lstStyle/>
          <a:p>
            <a:pPr marL="0" indent="0">
              <a:buNone/>
            </a:pPr>
            <a:r>
              <a:rPr lang="en-US" sz="2800" dirty="0" smtClean="0">
                <a:solidFill>
                  <a:srgbClr val="1F497D"/>
                </a:solidFill>
              </a:rPr>
              <a:t>As you consider the key points made in the class, document below what were the “jewels” for you personally.</a:t>
            </a:r>
          </a:p>
          <a:p>
            <a:pPr marL="514350" indent="-514350">
              <a:buFont typeface="+mj-lt"/>
              <a:buAutoNum type="arabicPeriod"/>
            </a:pPr>
            <a:r>
              <a:rPr lang="en-US" sz="2800" dirty="0" smtClean="0">
                <a:solidFill>
                  <a:srgbClr val="1F497D"/>
                </a:solidFill>
              </a:rPr>
              <a:t>_________________________________________</a:t>
            </a:r>
          </a:p>
          <a:p>
            <a:pPr marL="514350" indent="-514350">
              <a:buFont typeface="+mj-lt"/>
              <a:buAutoNum type="arabicPeriod"/>
            </a:pPr>
            <a:r>
              <a:rPr lang="en-US" sz="2800" dirty="0" smtClean="0">
                <a:solidFill>
                  <a:srgbClr val="1F497D"/>
                </a:solidFill>
              </a:rPr>
              <a:t>_________________________________________</a:t>
            </a:r>
          </a:p>
          <a:p>
            <a:pPr marL="514350" indent="-514350">
              <a:buFont typeface="+mj-lt"/>
              <a:buAutoNum type="arabicPeriod"/>
            </a:pPr>
            <a:r>
              <a:rPr lang="en-US" sz="2800" dirty="0" smtClean="0">
                <a:solidFill>
                  <a:srgbClr val="1F497D"/>
                </a:solidFill>
              </a:rPr>
              <a:t>_________________________________________</a:t>
            </a:r>
          </a:p>
          <a:p>
            <a:pPr marL="514350" indent="-514350">
              <a:buFont typeface="+mj-lt"/>
              <a:buAutoNum type="arabicPeriod"/>
            </a:pPr>
            <a:r>
              <a:rPr lang="en-US" sz="2800" dirty="0" smtClean="0">
                <a:solidFill>
                  <a:srgbClr val="1F497D"/>
                </a:solidFill>
              </a:rPr>
              <a:t>_________________________________________</a:t>
            </a:r>
          </a:p>
          <a:p>
            <a:pPr marL="514350" indent="-514350">
              <a:buFont typeface="+mj-lt"/>
              <a:buAutoNum type="arabicPeriod"/>
            </a:pPr>
            <a:r>
              <a:rPr lang="en-US" sz="2800" dirty="0" smtClean="0">
                <a:solidFill>
                  <a:srgbClr val="1F497D"/>
                </a:solidFill>
              </a:rPr>
              <a:t>_________________________________________</a:t>
            </a:r>
          </a:p>
          <a:p>
            <a:pPr marL="514350" indent="-514350">
              <a:buFont typeface="+mj-lt"/>
              <a:buAutoNum type="arabicPeriod"/>
            </a:pPr>
            <a:r>
              <a:rPr lang="en-US" sz="2800" dirty="0" smtClean="0">
                <a:solidFill>
                  <a:srgbClr val="1F497D"/>
                </a:solidFill>
              </a:rPr>
              <a:t>_________________________________________</a:t>
            </a:r>
          </a:p>
          <a:p>
            <a:pPr marL="514350" indent="-514350">
              <a:buFont typeface="+mj-lt"/>
              <a:buAutoNum type="arabicPeriod"/>
            </a:pPr>
            <a:r>
              <a:rPr lang="en-US" sz="2800" dirty="0" smtClean="0">
                <a:solidFill>
                  <a:srgbClr val="1F497D"/>
                </a:solidFill>
              </a:rPr>
              <a:t>_________________________________________</a:t>
            </a:r>
            <a:endParaRPr lang="en-US" sz="2600" dirty="0">
              <a:solidFill>
                <a:schemeClr val="tx2"/>
              </a:solidFill>
            </a:endParaRPr>
          </a:p>
        </p:txBody>
      </p:sp>
      <p:sp>
        <p:nvSpPr>
          <p:cNvPr id="6" name="Slide Number Placeholder 5"/>
          <p:cNvSpPr>
            <a:spLocks noGrp="1"/>
          </p:cNvSpPr>
          <p:nvPr>
            <p:ph type="sldNum" sz="quarter" idx="10"/>
          </p:nvPr>
        </p:nvSpPr>
        <p:spPr/>
        <p:txBody>
          <a:bodyPr/>
          <a:lstStyle/>
          <a:p>
            <a:fld id="{D3A7A54F-1440-6D43-BEC7-AA5E25BCB837}" type="slidenum">
              <a:rPr lang="en-US" smtClean="0"/>
              <a:pPr/>
              <a:t>3</a:t>
            </a:fld>
            <a:endParaRPr lang="en-US" dirty="0"/>
          </a:p>
        </p:txBody>
      </p:sp>
      <p:sp>
        <p:nvSpPr>
          <p:cNvPr id="4" name="TextBox 3"/>
          <p:cNvSpPr txBox="1"/>
          <p:nvPr/>
        </p:nvSpPr>
        <p:spPr>
          <a:xfrm>
            <a:off x="8758707" y="5356629"/>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7" name="TextBox 6"/>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12-2</a:t>
            </a:r>
            <a:endParaRPr lang="en-US" sz="1400" dirty="0">
              <a:solidFill>
                <a:srgbClr val="002C54"/>
              </a:solidFill>
              <a:latin typeface="Arial Black" pitchFamily="34" charset="0"/>
            </a:endParaRPr>
          </a:p>
        </p:txBody>
      </p:sp>
    </p:spTree>
    <p:extLst>
      <p:ext uri="{BB962C8B-B14F-4D97-AF65-F5344CB8AC3E}">
        <p14:creationId xmlns:p14="http://schemas.microsoft.com/office/powerpoint/2010/main" val="109971813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dirty="0" smtClean="0"/>
              <a:t>B. Planning Change</a:t>
            </a:r>
            <a:endParaRPr lang="en-US" sz="4300" dirty="0"/>
          </a:p>
        </p:txBody>
      </p:sp>
      <p:sp>
        <p:nvSpPr>
          <p:cNvPr id="3" name="Content Placeholder 2"/>
          <p:cNvSpPr>
            <a:spLocks noGrp="1"/>
          </p:cNvSpPr>
          <p:nvPr>
            <p:ph idx="1"/>
          </p:nvPr>
        </p:nvSpPr>
        <p:spPr/>
        <p:txBody>
          <a:bodyPr>
            <a:normAutofit/>
          </a:bodyPr>
          <a:lstStyle/>
          <a:p>
            <a:pPr marL="0" indent="0">
              <a:buNone/>
            </a:pPr>
            <a:r>
              <a:rPr lang="en-US" sz="2800" dirty="0" smtClean="0">
                <a:solidFill>
                  <a:srgbClr val="1F497D"/>
                </a:solidFill>
              </a:rPr>
              <a:t>What are three things you can do within the first month after this class to begin implementing the jewels you identified?</a:t>
            </a:r>
          </a:p>
          <a:p>
            <a:pPr marL="0" indent="0">
              <a:buNone/>
            </a:pPr>
            <a:endParaRPr lang="en-US" sz="2800" dirty="0" smtClean="0">
              <a:solidFill>
                <a:srgbClr val="1F497D"/>
              </a:solidFill>
            </a:endParaRPr>
          </a:p>
          <a:p>
            <a:pPr marL="514350" indent="-514350">
              <a:buFont typeface="+mj-lt"/>
              <a:buAutoNum type="arabicPeriod"/>
            </a:pPr>
            <a:r>
              <a:rPr lang="en-US" sz="2800" dirty="0" smtClean="0">
                <a:solidFill>
                  <a:srgbClr val="1F497D"/>
                </a:solidFill>
              </a:rPr>
              <a:t>_________________________________________</a:t>
            </a:r>
          </a:p>
          <a:p>
            <a:pPr marL="514350" indent="-514350">
              <a:buFont typeface="+mj-lt"/>
              <a:buAutoNum type="arabicPeriod"/>
            </a:pPr>
            <a:r>
              <a:rPr lang="en-US" sz="2800" dirty="0" smtClean="0">
                <a:solidFill>
                  <a:srgbClr val="1F497D"/>
                </a:solidFill>
              </a:rPr>
              <a:t>_________________________________________</a:t>
            </a:r>
          </a:p>
          <a:p>
            <a:pPr marL="514350" indent="-514350">
              <a:buFont typeface="+mj-lt"/>
              <a:buAutoNum type="arabicPeriod"/>
            </a:pPr>
            <a:r>
              <a:rPr lang="en-US" sz="2800" dirty="0" smtClean="0">
                <a:solidFill>
                  <a:srgbClr val="1F497D"/>
                </a:solidFill>
              </a:rPr>
              <a:t>_________________________________________</a:t>
            </a:r>
            <a:endParaRPr lang="en-US" sz="2600" dirty="0">
              <a:solidFill>
                <a:schemeClr val="tx2"/>
              </a:solidFill>
            </a:endParaRPr>
          </a:p>
        </p:txBody>
      </p:sp>
      <p:sp>
        <p:nvSpPr>
          <p:cNvPr id="6" name="Slide Number Placeholder 5"/>
          <p:cNvSpPr>
            <a:spLocks noGrp="1"/>
          </p:cNvSpPr>
          <p:nvPr>
            <p:ph type="sldNum" sz="quarter" idx="10"/>
          </p:nvPr>
        </p:nvSpPr>
        <p:spPr/>
        <p:txBody>
          <a:bodyPr/>
          <a:lstStyle/>
          <a:p>
            <a:fld id="{D3A7A54F-1440-6D43-BEC7-AA5E25BCB837}" type="slidenum">
              <a:rPr lang="en-US" smtClean="0"/>
              <a:pPr/>
              <a:t>4</a:t>
            </a:fld>
            <a:endParaRPr lang="en-US" dirty="0"/>
          </a:p>
        </p:txBody>
      </p:sp>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12-3</a:t>
            </a:r>
            <a:endParaRPr lang="en-US" sz="1400" dirty="0">
              <a:solidFill>
                <a:srgbClr val="002C54"/>
              </a:solidFill>
              <a:latin typeface="Arial Black" pitchFamily="34" charset="0"/>
            </a:endParaRPr>
          </a:p>
        </p:txBody>
      </p:sp>
    </p:spTree>
    <p:extLst>
      <p:ext uri="{BB962C8B-B14F-4D97-AF65-F5344CB8AC3E}">
        <p14:creationId xmlns:p14="http://schemas.microsoft.com/office/powerpoint/2010/main" val="269117251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4"/>
          <p:cNvSpPr>
            <a:spLocks noGrp="1"/>
          </p:cNvSpPr>
          <p:nvPr>
            <p:ph type="sldNum" sz="quarter" idx="4294967295"/>
          </p:nvPr>
        </p:nvSpPr>
        <p:spPr>
          <a:xfrm>
            <a:off x="8534400" y="6477000"/>
            <a:ext cx="381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104A73"/>
                </a:solidFill>
                <a:latin typeface="Arial" panose="020B0604020202020204" pitchFamily="34" charset="0"/>
              </a:defRPr>
            </a:lvl1pPr>
            <a:lvl2pPr marL="742950" indent="-285750" eaLnBrk="0" hangingPunct="0">
              <a:defRPr sz="3800" b="1">
                <a:solidFill>
                  <a:srgbClr val="104A73"/>
                </a:solidFill>
                <a:latin typeface="Arial" panose="020B0604020202020204" pitchFamily="34" charset="0"/>
              </a:defRPr>
            </a:lvl2pPr>
            <a:lvl3pPr marL="1143000" indent="-228600" eaLnBrk="0" hangingPunct="0">
              <a:defRPr sz="3800" b="1">
                <a:solidFill>
                  <a:srgbClr val="104A73"/>
                </a:solidFill>
                <a:latin typeface="Arial" panose="020B0604020202020204" pitchFamily="34" charset="0"/>
              </a:defRPr>
            </a:lvl3pPr>
            <a:lvl4pPr marL="1600200" indent="-228600" eaLnBrk="0" hangingPunct="0">
              <a:defRPr sz="3800" b="1">
                <a:solidFill>
                  <a:srgbClr val="104A73"/>
                </a:solidFill>
                <a:latin typeface="Arial" panose="020B0604020202020204" pitchFamily="34" charset="0"/>
              </a:defRPr>
            </a:lvl4pPr>
            <a:lvl5pPr marL="2057400" indent="-228600" eaLnBrk="0" hangingPunct="0">
              <a:defRPr sz="3800" b="1">
                <a:solidFill>
                  <a:srgbClr val="104A73"/>
                </a:solidFill>
                <a:latin typeface="Arial" panose="020B0604020202020204" pitchFamily="34" charset="0"/>
              </a:defRPr>
            </a:lvl5pPr>
            <a:lvl6pPr marL="2514600" indent="-228600" algn="ctr" eaLnBrk="0" fontAlgn="base" hangingPunct="0">
              <a:spcBef>
                <a:spcPct val="0"/>
              </a:spcBef>
              <a:spcAft>
                <a:spcPct val="0"/>
              </a:spcAft>
              <a:defRPr sz="3800" b="1">
                <a:solidFill>
                  <a:srgbClr val="104A73"/>
                </a:solidFill>
                <a:latin typeface="Arial" panose="020B0604020202020204" pitchFamily="34" charset="0"/>
              </a:defRPr>
            </a:lvl6pPr>
            <a:lvl7pPr marL="2971800" indent="-228600" algn="ctr" eaLnBrk="0" fontAlgn="base" hangingPunct="0">
              <a:spcBef>
                <a:spcPct val="0"/>
              </a:spcBef>
              <a:spcAft>
                <a:spcPct val="0"/>
              </a:spcAft>
              <a:defRPr sz="3800" b="1">
                <a:solidFill>
                  <a:srgbClr val="104A73"/>
                </a:solidFill>
                <a:latin typeface="Arial" panose="020B0604020202020204" pitchFamily="34" charset="0"/>
              </a:defRPr>
            </a:lvl7pPr>
            <a:lvl8pPr marL="3429000" indent="-228600" algn="ctr" eaLnBrk="0" fontAlgn="base" hangingPunct="0">
              <a:spcBef>
                <a:spcPct val="0"/>
              </a:spcBef>
              <a:spcAft>
                <a:spcPct val="0"/>
              </a:spcAft>
              <a:defRPr sz="3800" b="1">
                <a:solidFill>
                  <a:srgbClr val="104A73"/>
                </a:solidFill>
                <a:latin typeface="Arial" panose="020B0604020202020204" pitchFamily="34" charset="0"/>
              </a:defRPr>
            </a:lvl8pPr>
            <a:lvl9pPr marL="3886200" indent="-228600" algn="ctr" eaLnBrk="0" fontAlgn="base" hangingPunct="0">
              <a:spcBef>
                <a:spcPct val="0"/>
              </a:spcBef>
              <a:spcAft>
                <a:spcPct val="0"/>
              </a:spcAft>
              <a:defRPr sz="3800" b="1">
                <a:solidFill>
                  <a:srgbClr val="104A73"/>
                </a:solidFill>
                <a:latin typeface="Arial" panose="020B0604020202020204" pitchFamily="34" charset="0"/>
              </a:defRPr>
            </a:lvl9pPr>
          </a:lstStyle>
          <a:p>
            <a:fld id="{6F83D2E6-2DDC-4FEE-8E57-62406D23362B}" type="slidenum">
              <a:rPr lang="en-US" altLang="en-US" sz="900" b="0">
                <a:solidFill>
                  <a:srgbClr val="000066"/>
                </a:solidFill>
                <a:latin typeface="Trebuchet MS" panose="020B0603020202020204" pitchFamily="34" charset="0"/>
              </a:rPr>
              <a:pPr/>
              <a:t>5</a:t>
            </a:fld>
            <a:endParaRPr lang="en-US" altLang="en-US" sz="900" b="0" dirty="0">
              <a:solidFill>
                <a:srgbClr val="000066"/>
              </a:solidFill>
              <a:latin typeface="HelveticaNeue MediumExt" charset="0"/>
            </a:endParaRPr>
          </a:p>
        </p:txBody>
      </p:sp>
      <p:sp>
        <p:nvSpPr>
          <p:cNvPr id="37894" name="WordArt 4"/>
          <p:cNvSpPr>
            <a:spLocks noChangeArrowheads="1" noChangeShapeType="1" noTextEdit="1"/>
          </p:cNvSpPr>
          <p:nvPr/>
        </p:nvSpPr>
        <p:spPr bwMode="auto">
          <a:xfrm>
            <a:off x="1151016" y="850240"/>
            <a:ext cx="7162800" cy="4648200"/>
          </a:xfrm>
          <a:prstGeom prst="rect">
            <a:avLst/>
          </a:prstGeom>
        </p:spPr>
        <p:txBody>
          <a:bodyPr wrap="none" fromWordArt="1">
            <a:prstTxWarp prst="textSlantUp">
              <a:avLst>
                <a:gd name="adj" fmla="val 32056"/>
              </a:avLst>
            </a:prstTxWarp>
          </a:bodyPr>
          <a:lstStyle/>
          <a:p>
            <a:r>
              <a:rPr lang="en-US" sz="9600" kern="10" dirty="0">
                <a:ln w="9525">
                  <a:solidFill>
                    <a:srgbClr val="CC99FF"/>
                  </a:solidFill>
                  <a:miter lim="800000"/>
                  <a:headEnd/>
                  <a:tailEnd/>
                </a:ln>
                <a:solidFill>
                  <a:schemeClr val="accent2"/>
                </a:solidFill>
                <a:effectLst>
                  <a:outerShdw dist="53882" dir="2700000" algn="ctr" rotWithShape="0">
                    <a:srgbClr val="9999FF">
                      <a:alpha val="79999"/>
                    </a:srgbClr>
                  </a:outerShdw>
                </a:effectLst>
                <a:latin typeface="Impact" panose="020B0806030902050204" pitchFamily="34" charset="0"/>
              </a:rPr>
              <a:t>Congratulations!</a:t>
            </a:r>
          </a:p>
        </p:txBody>
      </p:sp>
      <p:sp>
        <p:nvSpPr>
          <p:cNvPr id="4" name="Slide Number Placeholder 5"/>
          <p:cNvSpPr>
            <a:spLocks noGrp="1"/>
          </p:cNvSpPr>
          <p:nvPr>
            <p:ph type="sldNum" sz="quarter" idx="10"/>
          </p:nvPr>
        </p:nvSpPr>
        <p:spPr>
          <a:xfrm>
            <a:off x="0" y="6446838"/>
            <a:ext cx="457200" cy="365125"/>
          </a:xfrm>
        </p:spPr>
        <p:txBody>
          <a:bodyPr/>
          <a:lstStyle/>
          <a:p>
            <a:fld id="{D3A7A54F-1440-6D43-BEC7-AA5E25BCB837}" type="slidenum">
              <a:rPr lang="en-US" smtClean="0"/>
              <a:pPr/>
              <a:t>5</a:t>
            </a:fld>
            <a:endParaRPr lang="en-US" dirty="0"/>
          </a:p>
        </p:txBody>
      </p:sp>
    </p:spTree>
    <p:extLst>
      <p:ext uri="{BB962C8B-B14F-4D97-AF65-F5344CB8AC3E}">
        <p14:creationId xmlns:p14="http://schemas.microsoft.com/office/powerpoint/2010/main" val="180543641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1278120" y="97991"/>
            <a:ext cx="6600792" cy="1752544"/>
            <a:chOff x="342943" y="1493314"/>
            <a:chExt cx="8801056" cy="2336725"/>
          </a:xfrm>
        </p:grpSpPr>
        <p:sp>
          <p:nvSpPr>
            <p:cNvPr id="17" name="Rectangle 16"/>
            <p:cNvSpPr/>
            <p:nvPr/>
          </p:nvSpPr>
          <p:spPr>
            <a:xfrm>
              <a:off x="342943" y="2883780"/>
              <a:ext cx="6157665" cy="946259"/>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6" name="Title 1"/>
            <p:cNvSpPr txBox="1">
              <a:spLocks/>
            </p:cNvSpPr>
            <p:nvPr/>
          </p:nvSpPr>
          <p:spPr>
            <a:xfrm>
              <a:off x="486418" y="1493314"/>
              <a:ext cx="8657581" cy="1143000"/>
            </a:xfrm>
            <a:prstGeom prst="rect">
              <a:avLst/>
            </a:prstGeom>
          </p:spPr>
          <p:txBody>
            <a:bodyPr vert="horz" lIns="68580" tIns="34290" rIns="68580" bIns="34290" rtlCol="0" anchor="ctr">
              <a:noAutofit/>
            </a:bodyPr>
            <a:lstStyle/>
            <a:p>
              <a:pPr algn="ctr" defTabSz="342900">
                <a:lnSpc>
                  <a:spcPts val="4695"/>
                </a:lnSpc>
                <a:spcBef>
                  <a:spcPct val="0"/>
                </a:spcBef>
                <a:defRPr/>
              </a:pPr>
              <a:r>
                <a:rPr lang="en-US" sz="4050" cap="all" dirty="0" smtClean="0">
                  <a:solidFill>
                    <a:schemeClr val="bg1"/>
                  </a:solidFill>
                  <a:latin typeface="Franklin Gothic Medium"/>
                  <a:ea typeface="+mj-ea"/>
                  <a:cs typeface="Franklin Gothic Medium"/>
                </a:rPr>
                <a:t>Share </a:t>
              </a:r>
              <a:r>
                <a:rPr lang="en-US" sz="4050" i="1" cap="all" dirty="0">
                  <a:solidFill>
                    <a:srgbClr val="002060"/>
                  </a:solidFill>
                  <a:latin typeface="Franklin Gothic Medium"/>
                  <a:ea typeface="+mj-ea"/>
                  <a:cs typeface="Franklin Gothic Medium"/>
                </a:rPr>
                <a:t>your</a:t>
              </a:r>
              <a:r>
                <a:rPr lang="en-US" sz="4050" cap="all" dirty="0">
                  <a:solidFill>
                    <a:srgbClr val="002060"/>
                  </a:solidFill>
                  <a:latin typeface="Franklin Gothic Medium"/>
                  <a:ea typeface="+mj-ea"/>
                  <a:cs typeface="Franklin Gothic Medium"/>
                </a:rPr>
                <a:t> </a:t>
              </a:r>
              <a:r>
                <a:rPr lang="en-US" sz="4050" cap="all" dirty="0">
                  <a:solidFill>
                    <a:schemeClr val="bg1"/>
                  </a:solidFill>
                  <a:latin typeface="Franklin Gothic Medium"/>
                  <a:ea typeface="+mj-ea"/>
                  <a:cs typeface="Franklin Gothic Medium"/>
                </a:rPr>
                <a:t>power!</a:t>
              </a:r>
            </a:p>
          </p:txBody>
        </p:sp>
      </p:grpSp>
      <p:sp>
        <p:nvSpPr>
          <p:cNvPr id="22" name="Slide Number Placeholder 3"/>
          <p:cNvSpPr>
            <a:spLocks noGrp="1"/>
          </p:cNvSpPr>
          <p:nvPr>
            <p:ph type="sldNum" sz="quarter" idx="4294967295"/>
          </p:nvPr>
        </p:nvSpPr>
        <p:spPr>
          <a:xfrm>
            <a:off x="0" y="6446708"/>
            <a:ext cx="342943" cy="365125"/>
          </a:xfrm>
          <a:prstGeom prst="rect">
            <a:avLst/>
          </a:prstGeom>
        </p:spPr>
        <p:txBody>
          <a:bodyPr/>
          <a:lstStyle/>
          <a:p>
            <a:fld id="{F29FD61F-2294-5D42-A9D7-9928D42B3773}" type="slidenum">
              <a:rPr lang="en-US" smtClean="0"/>
              <a:pPr/>
              <a:t>6</a:t>
            </a:fld>
            <a:endParaRPr lang="en-US" dirty="0"/>
          </a:p>
        </p:txBody>
      </p:sp>
      <p:sp>
        <p:nvSpPr>
          <p:cNvPr id="3" name="Rectangle 2"/>
          <p:cNvSpPr/>
          <p:nvPr/>
        </p:nvSpPr>
        <p:spPr>
          <a:xfrm>
            <a:off x="171472" y="890855"/>
            <a:ext cx="8814089" cy="3724096"/>
          </a:xfrm>
          <a:prstGeom prst="rect">
            <a:avLst/>
          </a:prstGeom>
        </p:spPr>
        <p:txBody>
          <a:bodyPr wrap="square">
            <a:spAutoFit/>
          </a:bodyPr>
          <a:lstStyle/>
          <a:p>
            <a:pPr algn="r"/>
            <a:endParaRPr lang="en-US" sz="2400" b="1" i="1" dirty="0">
              <a:solidFill>
                <a:srgbClr val="002060"/>
              </a:solidFill>
            </a:endParaRPr>
          </a:p>
          <a:p>
            <a:r>
              <a:rPr lang="en-US" sz="2400" b="1" dirty="0" smtClean="0">
                <a:solidFill>
                  <a:srgbClr val="002060"/>
                </a:solidFill>
              </a:rPr>
              <a:t>JOIN THE COMMUNITY. </a:t>
            </a:r>
            <a:r>
              <a:rPr lang="en-US" sz="2400" dirty="0">
                <a:solidFill>
                  <a:srgbClr val="002060"/>
                </a:solidFill>
              </a:rPr>
              <a:t>In your first </a:t>
            </a:r>
            <a:r>
              <a:rPr lang="en-US" sz="2400" dirty="0" smtClean="0">
                <a:solidFill>
                  <a:srgbClr val="002060"/>
                </a:solidFill>
              </a:rPr>
              <a:t>30 </a:t>
            </a:r>
            <a:r>
              <a:rPr lang="en-US" sz="2400" dirty="0">
                <a:solidFill>
                  <a:srgbClr val="002060"/>
                </a:solidFill>
              </a:rPr>
              <a:t>days after </a:t>
            </a:r>
            <a:r>
              <a:rPr lang="en-US" sz="2400" dirty="0" smtClean="0">
                <a:solidFill>
                  <a:srgbClr val="002060"/>
                </a:solidFill>
              </a:rPr>
              <a:t>this </a:t>
            </a:r>
            <a:r>
              <a:rPr lang="en-US" sz="2400" dirty="0">
                <a:solidFill>
                  <a:srgbClr val="002060"/>
                </a:solidFill>
              </a:rPr>
              <a:t>course, let your classmates know your success in using the tools and techniques. Be part of the community of thousands of facilitators and consultants. See how </a:t>
            </a:r>
            <a:r>
              <a:rPr lang="en-US" sz="2400" dirty="0" smtClean="0">
                <a:solidFill>
                  <a:srgbClr val="002060"/>
                </a:solidFill>
              </a:rPr>
              <a:t>facilitation </a:t>
            </a:r>
            <a:r>
              <a:rPr lang="en-US" sz="2400" dirty="0">
                <a:solidFill>
                  <a:srgbClr val="002060"/>
                </a:solidFill>
              </a:rPr>
              <a:t>has helped others and share your story.</a:t>
            </a:r>
          </a:p>
          <a:p>
            <a:r>
              <a:rPr lang="en-US" sz="2400" i="1" dirty="0" smtClean="0">
                <a:solidFill>
                  <a:srgbClr val="002060"/>
                </a:solidFill>
              </a:rPr>
              <a:t>Follow to join:</a:t>
            </a:r>
            <a:endParaRPr lang="en-US" sz="2400" dirty="0" smtClean="0">
              <a:solidFill>
                <a:srgbClr val="002060"/>
              </a:solidFill>
            </a:endParaRPr>
          </a:p>
          <a:p>
            <a:endParaRPr lang="en-US" sz="2000" dirty="0" smtClean="0">
              <a:solidFill>
                <a:srgbClr val="002060"/>
              </a:solidFill>
            </a:endParaRPr>
          </a:p>
          <a:p>
            <a:pPr marL="342900" indent="-342900">
              <a:buFont typeface="Arial" panose="020B0604020202020204" pitchFamily="34" charset="0"/>
              <a:buChar char="•"/>
            </a:pPr>
            <a:r>
              <a:rPr lang="en-US" sz="2400" dirty="0" smtClean="0">
                <a:solidFill>
                  <a:srgbClr val="002060"/>
                </a:solidFill>
              </a:rPr>
              <a:t>Twitter </a:t>
            </a:r>
            <a:r>
              <a:rPr lang="en-US" sz="2400" dirty="0">
                <a:solidFill>
                  <a:srgbClr val="002060"/>
                </a:solidFill>
              </a:rPr>
              <a:t>- </a:t>
            </a:r>
            <a:r>
              <a:rPr lang="en-US" sz="2400" b="1" dirty="0">
                <a:solidFill>
                  <a:srgbClr val="002060"/>
                </a:solidFill>
              </a:rPr>
              <a:t>@leadstrat </a:t>
            </a:r>
            <a:endParaRPr lang="en-US" sz="2400" b="1" dirty="0" smtClean="0">
              <a:solidFill>
                <a:srgbClr val="002060"/>
              </a:solidFill>
            </a:endParaRPr>
          </a:p>
          <a:p>
            <a:pPr marL="342900" indent="-342900">
              <a:buFont typeface="Arial" panose="020B0604020202020204" pitchFamily="34" charset="0"/>
              <a:buChar char="•"/>
            </a:pPr>
            <a:r>
              <a:rPr lang="en-US" sz="2400" dirty="0" smtClean="0">
                <a:solidFill>
                  <a:srgbClr val="002060"/>
                </a:solidFill>
              </a:rPr>
              <a:t>Facebook </a:t>
            </a:r>
            <a:r>
              <a:rPr lang="en-US" sz="2400" dirty="0">
                <a:solidFill>
                  <a:srgbClr val="002060"/>
                </a:solidFill>
              </a:rPr>
              <a:t>– </a:t>
            </a:r>
            <a:r>
              <a:rPr lang="en-US" sz="2400" b="1" dirty="0">
                <a:solidFill>
                  <a:srgbClr val="002060"/>
                </a:solidFill>
              </a:rPr>
              <a:t>www.facebook.com/leadstrat </a:t>
            </a:r>
            <a:endParaRPr lang="en-US" sz="2400" b="1" dirty="0" smtClean="0">
              <a:solidFill>
                <a:srgbClr val="002060"/>
              </a:solidFill>
            </a:endParaRPr>
          </a:p>
          <a:p>
            <a:pPr marL="342900" indent="-342900">
              <a:buFont typeface="Arial" panose="020B0604020202020204" pitchFamily="34" charset="0"/>
              <a:buChar char="•"/>
            </a:pPr>
            <a:r>
              <a:rPr lang="en-US" sz="2400" dirty="0" smtClean="0">
                <a:solidFill>
                  <a:srgbClr val="002060"/>
                </a:solidFill>
              </a:rPr>
              <a:t>LinkedIn </a:t>
            </a:r>
            <a:r>
              <a:rPr lang="en-US" sz="2400" dirty="0">
                <a:solidFill>
                  <a:srgbClr val="002060"/>
                </a:solidFill>
              </a:rPr>
              <a:t>– search “</a:t>
            </a:r>
            <a:r>
              <a:rPr lang="en-US" sz="2400" b="1" dirty="0">
                <a:solidFill>
                  <a:srgbClr val="002060"/>
                </a:solidFill>
              </a:rPr>
              <a:t>Leadership Strategies</a:t>
            </a:r>
            <a:r>
              <a:rPr lang="en-US" sz="2400" dirty="0" smtClean="0">
                <a:solidFill>
                  <a:srgbClr val="002060"/>
                </a:solidFill>
              </a:rPr>
              <a:t>”</a:t>
            </a:r>
            <a:endParaRPr lang="en-US" sz="2400" dirty="0">
              <a:solidFill>
                <a:srgbClr val="002060"/>
              </a:solidFill>
            </a:endParaRPr>
          </a:p>
        </p:txBody>
      </p:sp>
      <p:sp>
        <p:nvSpPr>
          <p:cNvPr id="7" name="TextBox 6"/>
          <p:cNvSpPr txBox="1"/>
          <p:nvPr/>
        </p:nvSpPr>
        <p:spPr>
          <a:xfrm>
            <a:off x="511756" y="5244622"/>
            <a:ext cx="8160977" cy="400110"/>
          </a:xfrm>
          <a:prstGeom prst="rect">
            <a:avLst/>
          </a:prstGeom>
          <a:noFill/>
        </p:spPr>
        <p:txBody>
          <a:bodyPr wrap="square" rtlCol="0">
            <a:spAutoFit/>
          </a:bodyPr>
          <a:lstStyle/>
          <a:p>
            <a:pPr algn="ctr"/>
            <a:r>
              <a:rPr lang="en-US" sz="2000" b="1" dirty="0"/>
              <a:t>Download </a:t>
            </a:r>
            <a:r>
              <a:rPr lang="en-US" sz="2000" b="1" dirty="0" smtClean="0"/>
              <a:t>“The Facilitator” app for free tools!</a:t>
            </a:r>
            <a:endParaRPr lang="en-US" sz="2000" b="1" dirty="0"/>
          </a:p>
        </p:txBody>
      </p:sp>
      <p:pic>
        <p:nvPicPr>
          <p:cNvPr id="1026" name="Picture 2" descr="app-store-300x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0858" y="5703610"/>
            <a:ext cx="2058035" cy="67229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con_app_google-300x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1058" y="5684461"/>
            <a:ext cx="2119001" cy="685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90741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normAutofit/>
          </a:bodyPr>
          <a:lstStyle/>
          <a:p>
            <a:pPr algn="ctr" eaLnBrk="1" hangingPunct="1"/>
            <a:r>
              <a:rPr lang="en-US" sz="4800" b="1" dirty="0" smtClean="0">
                <a:solidFill>
                  <a:srgbClr val="004678"/>
                </a:solidFill>
              </a:rPr>
              <a:t>Questions?</a:t>
            </a:r>
          </a:p>
        </p:txBody>
      </p:sp>
      <p:sp>
        <p:nvSpPr>
          <p:cNvPr id="108547" name="Text Box 3"/>
          <p:cNvSpPr txBox="1">
            <a:spLocks noChangeArrowheads="1"/>
          </p:cNvSpPr>
          <p:nvPr/>
        </p:nvSpPr>
        <p:spPr bwMode="auto">
          <a:xfrm>
            <a:off x="2093912" y="1977497"/>
            <a:ext cx="5095876" cy="3427092"/>
          </a:xfrm>
          <a:prstGeom prst="rect">
            <a:avLst/>
          </a:prstGeom>
          <a:noFill/>
          <a:ln w="9525" algn="ctr">
            <a:noFill/>
            <a:miter lim="800000"/>
            <a:headEnd/>
            <a:tailEnd/>
          </a:ln>
        </p:spPr>
        <p:txBody>
          <a:bodyPr wrap="square" lIns="0" rIns="0" anchor="b">
            <a:spAutoFit/>
          </a:bodyPr>
          <a:lstStyle/>
          <a:p>
            <a:pPr>
              <a:lnSpc>
                <a:spcPct val="110000"/>
              </a:lnSpc>
              <a:spcBef>
                <a:spcPct val="20000"/>
              </a:spcBef>
            </a:pPr>
            <a:r>
              <a:rPr lang="en-US" sz="2000" dirty="0" smtClean="0">
                <a:solidFill>
                  <a:srgbClr val="000066"/>
                </a:solidFill>
                <a:latin typeface="+mj-lt"/>
                <a:hlinkClick r:id="rId3"/>
              </a:rPr>
              <a:t>etraining@leadstrat.com</a:t>
            </a:r>
            <a:r>
              <a:rPr lang="en-US" sz="2000" dirty="0" smtClean="0">
                <a:solidFill>
                  <a:srgbClr val="000066"/>
                </a:solidFill>
                <a:latin typeface="+mj-lt"/>
              </a:rPr>
              <a:t> </a:t>
            </a:r>
          </a:p>
          <a:p>
            <a:pPr>
              <a:lnSpc>
                <a:spcPct val="110000"/>
              </a:lnSpc>
              <a:spcBef>
                <a:spcPct val="20000"/>
              </a:spcBef>
            </a:pPr>
            <a:r>
              <a:rPr lang="en-US" dirty="0" smtClean="0">
                <a:solidFill>
                  <a:srgbClr val="004678"/>
                </a:solidFill>
                <a:latin typeface="+mj-lt"/>
              </a:rPr>
              <a:t>800.824.2850</a:t>
            </a:r>
          </a:p>
          <a:p>
            <a:pPr>
              <a:lnSpc>
                <a:spcPct val="110000"/>
              </a:lnSpc>
              <a:spcBef>
                <a:spcPct val="20000"/>
              </a:spcBef>
            </a:pPr>
            <a:r>
              <a:rPr lang="en-US" sz="1800" b="0" dirty="0" smtClean="0">
                <a:solidFill>
                  <a:srgbClr val="004678"/>
                </a:solidFill>
                <a:latin typeface="+mj-lt"/>
              </a:rPr>
              <a:t>Or, submit your questions for open discussion</a:t>
            </a:r>
          </a:p>
          <a:p>
            <a:pPr>
              <a:lnSpc>
                <a:spcPct val="110000"/>
              </a:lnSpc>
              <a:spcBef>
                <a:spcPct val="20000"/>
              </a:spcBef>
            </a:pPr>
            <a:r>
              <a:rPr lang="en-US" sz="1800" b="0" dirty="0" smtClean="0">
                <a:solidFill>
                  <a:srgbClr val="004678"/>
                </a:solidFill>
                <a:latin typeface="+mj-lt"/>
              </a:rPr>
              <a:t>on the </a:t>
            </a:r>
            <a:r>
              <a:rPr lang="en-US" sz="1800" dirty="0" smtClean="0">
                <a:solidFill>
                  <a:srgbClr val="004678"/>
                </a:solidFill>
                <a:latin typeface="+mj-lt"/>
              </a:rPr>
              <a:t>Linked-In “Leadership Strategies</a:t>
            </a:r>
          </a:p>
          <a:p>
            <a:pPr>
              <a:lnSpc>
                <a:spcPct val="110000"/>
              </a:lnSpc>
              <a:spcBef>
                <a:spcPct val="20000"/>
              </a:spcBef>
            </a:pPr>
            <a:r>
              <a:rPr lang="en-US" sz="1800" dirty="0" smtClean="0">
                <a:solidFill>
                  <a:srgbClr val="004678"/>
                </a:solidFill>
                <a:latin typeface="+mj-lt"/>
              </a:rPr>
              <a:t>Facilitation &amp; Leadership Community” </a:t>
            </a:r>
            <a:r>
              <a:rPr lang="en-US" sz="1800" b="0" dirty="0" smtClean="0">
                <a:solidFill>
                  <a:srgbClr val="004678"/>
                </a:solidFill>
                <a:latin typeface="+mj-lt"/>
              </a:rPr>
              <a:t>Group</a:t>
            </a:r>
          </a:p>
          <a:p>
            <a:pPr>
              <a:lnSpc>
                <a:spcPct val="110000"/>
              </a:lnSpc>
              <a:spcBef>
                <a:spcPct val="20000"/>
              </a:spcBef>
            </a:pPr>
            <a:endParaRPr lang="en-US" sz="1800" b="0" dirty="0" smtClean="0">
              <a:solidFill>
                <a:srgbClr val="004678"/>
              </a:solidFill>
              <a:latin typeface="+mj-lt"/>
            </a:endParaRPr>
          </a:p>
          <a:p>
            <a:pPr>
              <a:lnSpc>
                <a:spcPct val="110000"/>
              </a:lnSpc>
              <a:spcBef>
                <a:spcPct val="20000"/>
              </a:spcBef>
            </a:pPr>
            <a:r>
              <a:rPr lang="en-US" sz="1800" dirty="0" smtClean="0">
                <a:solidFill>
                  <a:srgbClr val="004678"/>
                </a:solidFill>
                <a:latin typeface="+mj-lt"/>
              </a:rPr>
              <a:t>Join us on Facebook at </a:t>
            </a:r>
          </a:p>
          <a:p>
            <a:pPr>
              <a:lnSpc>
                <a:spcPct val="110000"/>
              </a:lnSpc>
              <a:spcBef>
                <a:spcPct val="20000"/>
              </a:spcBef>
            </a:pPr>
            <a:r>
              <a:rPr lang="en-US" sz="1800" dirty="0" smtClean="0">
                <a:solidFill>
                  <a:srgbClr val="004678"/>
                </a:solidFill>
                <a:latin typeface="+mj-lt"/>
                <a:hlinkClick r:id="rId4"/>
              </a:rPr>
              <a:t>www.Facebook.com/Leadstrat</a:t>
            </a:r>
            <a:endParaRPr lang="en-US" sz="1800" dirty="0" smtClean="0">
              <a:solidFill>
                <a:srgbClr val="004678"/>
              </a:solidFill>
              <a:latin typeface="+mj-lt"/>
            </a:endParaRPr>
          </a:p>
          <a:p>
            <a:pPr>
              <a:lnSpc>
                <a:spcPct val="110000"/>
              </a:lnSpc>
              <a:spcBef>
                <a:spcPct val="20000"/>
              </a:spcBef>
            </a:pPr>
            <a:r>
              <a:rPr lang="en-US" sz="1800" dirty="0" smtClean="0">
                <a:solidFill>
                  <a:srgbClr val="004678"/>
                </a:solidFill>
                <a:latin typeface="+mj-lt"/>
              </a:rPr>
              <a:t>and Twitter @Leadstrat</a:t>
            </a:r>
            <a:endParaRPr lang="en-US" sz="1800" dirty="0">
              <a:solidFill>
                <a:srgbClr val="000066"/>
              </a:solidFill>
              <a:latin typeface="+mj-lt"/>
            </a:endParaRPr>
          </a:p>
        </p:txBody>
      </p:sp>
      <p:pic>
        <p:nvPicPr>
          <p:cNvPr id="108549"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57200" y="2296161"/>
            <a:ext cx="1554162" cy="20281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8550" name="Picture 7" descr="cover"/>
          <p:cNvPicPr>
            <a:picLocks noChangeAspect="1" noChangeArrowheads="1"/>
          </p:cNvPicPr>
          <p:nvPr/>
        </p:nvPicPr>
        <p:blipFill>
          <a:blip r:embed="rId6" cstate="print"/>
          <a:srcRect/>
          <a:stretch>
            <a:fillRect/>
          </a:stretch>
        </p:blipFill>
        <p:spPr bwMode="auto">
          <a:xfrm>
            <a:off x="7261225" y="2137089"/>
            <a:ext cx="1565275" cy="24082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Slide Number Placeholder 13"/>
          <p:cNvSpPr>
            <a:spLocks noGrp="1"/>
          </p:cNvSpPr>
          <p:nvPr>
            <p:ph type="sldNum" sz="quarter" idx="4294967295"/>
          </p:nvPr>
        </p:nvSpPr>
        <p:spPr>
          <a:xfrm>
            <a:off x="0" y="6446708"/>
            <a:ext cx="342943" cy="365125"/>
          </a:xfrm>
          <a:prstGeom prst="rect">
            <a:avLst/>
          </a:prstGeom>
        </p:spPr>
        <p:txBody>
          <a:bodyPr/>
          <a:lstStyle/>
          <a:p>
            <a:pPr>
              <a:defRPr/>
            </a:pPr>
            <a:fld id="{57F09362-3ECF-43FF-9131-C2EB0D040696}" type="slidenum">
              <a:rPr lang="en-US" altLang="en-US" smtClean="0"/>
              <a:pPr>
                <a:defRPr/>
              </a:pPr>
              <a:t>7</a:t>
            </a:fld>
            <a:endParaRPr lang="en-US" altLang="en-US" dirty="0"/>
          </a:p>
        </p:txBody>
      </p:sp>
      <p:sp>
        <p:nvSpPr>
          <p:cNvPr id="12" name="Footer Placeholder 11"/>
          <p:cNvSpPr>
            <a:spLocks noGrp="1"/>
          </p:cNvSpPr>
          <p:nvPr>
            <p:ph type="ftr" sz="quarter" idx="4294967295"/>
          </p:nvPr>
        </p:nvSpPr>
        <p:spPr>
          <a:xfrm>
            <a:off x="4787900" y="6353175"/>
            <a:ext cx="4068232" cy="365125"/>
          </a:xfrm>
          <a:prstGeom prst="rect">
            <a:avLst/>
          </a:prstGeom>
        </p:spPr>
        <p:txBody>
          <a:bodyPr/>
          <a:lstStyle/>
          <a:p>
            <a:pPr>
              <a:defRPr/>
            </a:pPr>
            <a:r>
              <a:rPr lang="en-US" altLang="en-US" dirty="0" smtClean="0"/>
              <a:t>A4                                                                  WORKBOOK AT: www.leadstrat.com/webinar-workbook-fg</a:t>
            </a:r>
            <a:endParaRPr lang="en-US" altLang="en-US" cap="none" dirty="0"/>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7521337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21">
      <a:dk1>
        <a:sysClr val="windowText" lastClr="000000"/>
      </a:dk1>
      <a:lt1>
        <a:sysClr val="window" lastClr="FFFFFF"/>
      </a:lt1>
      <a:dk2>
        <a:srgbClr val="1F497D"/>
      </a:dk2>
      <a:lt2>
        <a:srgbClr val="EEECE1"/>
      </a:lt2>
      <a:accent1>
        <a:srgbClr val="002C54"/>
      </a:accent1>
      <a:accent2>
        <a:srgbClr val="F26522"/>
      </a:accent2>
      <a:accent3>
        <a:srgbClr val="AFBD22"/>
      </a:accent3>
      <a:accent4>
        <a:srgbClr val="A0DBE6"/>
      </a:accent4>
      <a:accent5>
        <a:srgbClr val="000000"/>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2198</TotalTime>
  <Words>783</Words>
  <Application>Microsoft Office PowerPoint</Application>
  <PresentationFormat>On-screen Show (4:3)</PresentationFormat>
  <Paragraphs>84</Paragraphs>
  <Slides>7</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vt:i4>
      </vt:variant>
    </vt:vector>
  </HeadingPairs>
  <TitlesOfParts>
    <vt:vector size="18" baseType="lpstr">
      <vt:lpstr>Arial</vt:lpstr>
      <vt:lpstr>Arial Black</vt:lpstr>
      <vt:lpstr>Calibri</vt:lpstr>
      <vt:lpstr>Franklin Gothic Book</vt:lpstr>
      <vt:lpstr>Franklin Gothic Medium</vt:lpstr>
      <vt:lpstr>HelveticaNeue MediumExt</vt:lpstr>
      <vt:lpstr>Impact</vt:lpstr>
      <vt:lpstr>Times New Roman</vt:lpstr>
      <vt:lpstr>Trebuchet MS</vt:lpstr>
      <vt:lpstr>Wingdings</vt:lpstr>
      <vt:lpstr>Office Theme</vt:lpstr>
      <vt:lpstr>PowerPoint Presentation</vt:lpstr>
      <vt:lpstr>The Facilitative Consultant</vt:lpstr>
      <vt:lpstr>A. Identifying Your Jewels</vt:lpstr>
      <vt:lpstr>B. Planning Change</vt:lpstr>
      <vt:lpstr>PowerPoint Presentation</vt:lpstr>
      <vt:lpstr>PowerPoint Presentation</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Elle Cathey</cp:lastModifiedBy>
  <cp:revision>185</cp:revision>
  <dcterms:created xsi:type="dcterms:W3CDTF">2014-07-29T14:17:56Z</dcterms:created>
  <dcterms:modified xsi:type="dcterms:W3CDTF">2016-01-07T14:32:26Z</dcterms:modified>
</cp:coreProperties>
</file>