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37" r:id="rId1"/>
  </p:sldMasterIdLst>
  <p:notesMasterIdLst>
    <p:notesMasterId r:id="rId5"/>
  </p:notesMasterIdLst>
  <p:handoutMasterIdLst>
    <p:handoutMasterId r:id="rId6"/>
  </p:handoutMasterIdLst>
  <p:sldIdLst>
    <p:sldId id="780" r:id="rId2"/>
    <p:sldId id="779" r:id="rId3"/>
    <p:sldId id="778" r:id="rId4"/>
  </p:sldIdLst>
  <p:sldSz cx="9144000" cy="6858000" type="screen4x3"/>
  <p:notesSz cx="7010400" cy="9296400"/>
  <p:custShowLst>
    <p:custShow name="Looping intro" id="0">
      <p:sldLst/>
    </p:custShow>
    <p:custShow name="Presentation" id="1">
      <p:sldLst/>
    </p:custShow>
  </p:custShowLst>
  <p:custDataLst>
    <p:tags r:id="rId7"/>
  </p:custDataLst>
  <p:defaultTextStyle>
    <a:defPPr>
      <a:defRPr lang="en-US"/>
    </a:defPPr>
    <a:lvl1pPr algn="ctr" rtl="0" fontAlgn="base">
      <a:spcBef>
        <a:spcPct val="0"/>
      </a:spcBef>
      <a:spcAft>
        <a:spcPct val="0"/>
      </a:spcAft>
      <a:defRPr sz="2400" b="1" kern="1200">
        <a:solidFill>
          <a:srgbClr val="104A73"/>
        </a:solidFill>
        <a:latin typeface="Arial" charset="0"/>
        <a:ea typeface="+mn-ea"/>
        <a:cs typeface="+mn-cs"/>
      </a:defRPr>
    </a:lvl1pPr>
    <a:lvl2pPr marL="457200" algn="ctr" rtl="0" fontAlgn="base">
      <a:spcBef>
        <a:spcPct val="0"/>
      </a:spcBef>
      <a:spcAft>
        <a:spcPct val="0"/>
      </a:spcAft>
      <a:defRPr sz="2400" b="1" kern="1200">
        <a:solidFill>
          <a:srgbClr val="104A73"/>
        </a:solidFill>
        <a:latin typeface="Arial" charset="0"/>
        <a:ea typeface="+mn-ea"/>
        <a:cs typeface="+mn-cs"/>
      </a:defRPr>
    </a:lvl2pPr>
    <a:lvl3pPr marL="914400" algn="ctr" rtl="0" fontAlgn="base">
      <a:spcBef>
        <a:spcPct val="0"/>
      </a:spcBef>
      <a:spcAft>
        <a:spcPct val="0"/>
      </a:spcAft>
      <a:defRPr sz="2400" b="1" kern="1200">
        <a:solidFill>
          <a:srgbClr val="104A73"/>
        </a:solidFill>
        <a:latin typeface="Arial" charset="0"/>
        <a:ea typeface="+mn-ea"/>
        <a:cs typeface="+mn-cs"/>
      </a:defRPr>
    </a:lvl3pPr>
    <a:lvl4pPr marL="1371600" algn="ctr" rtl="0" fontAlgn="base">
      <a:spcBef>
        <a:spcPct val="0"/>
      </a:spcBef>
      <a:spcAft>
        <a:spcPct val="0"/>
      </a:spcAft>
      <a:defRPr sz="2400" b="1" kern="1200">
        <a:solidFill>
          <a:srgbClr val="104A73"/>
        </a:solidFill>
        <a:latin typeface="Arial" charset="0"/>
        <a:ea typeface="+mn-ea"/>
        <a:cs typeface="+mn-cs"/>
      </a:defRPr>
    </a:lvl4pPr>
    <a:lvl5pPr marL="1828800" algn="ctr" rtl="0" fontAlgn="base">
      <a:spcBef>
        <a:spcPct val="0"/>
      </a:spcBef>
      <a:spcAft>
        <a:spcPct val="0"/>
      </a:spcAft>
      <a:defRPr sz="2400" b="1" kern="1200">
        <a:solidFill>
          <a:srgbClr val="104A73"/>
        </a:solidFill>
        <a:latin typeface="Arial" charset="0"/>
        <a:ea typeface="+mn-ea"/>
        <a:cs typeface="+mn-cs"/>
      </a:defRPr>
    </a:lvl5pPr>
    <a:lvl6pPr marL="2286000" algn="l" defTabSz="914400" rtl="0" eaLnBrk="1" latinLnBrk="0" hangingPunct="1">
      <a:defRPr sz="2400" b="1" kern="1200">
        <a:solidFill>
          <a:srgbClr val="104A73"/>
        </a:solidFill>
        <a:latin typeface="Arial" charset="0"/>
        <a:ea typeface="+mn-ea"/>
        <a:cs typeface="+mn-cs"/>
      </a:defRPr>
    </a:lvl6pPr>
    <a:lvl7pPr marL="2743200" algn="l" defTabSz="914400" rtl="0" eaLnBrk="1" latinLnBrk="0" hangingPunct="1">
      <a:defRPr sz="2400" b="1" kern="1200">
        <a:solidFill>
          <a:srgbClr val="104A73"/>
        </a:solidFill>
        <a:latin typeface="Arial" charset="0"/>
        <a:ea typeface="+mn-ea"/>
        <a:cs typeface="+mn-cs"/>
      </a:defRPr>
    </a:lvl7pPr>
    <a:lvl8pPr marL="3200400" algn="l" defTabSz="914400" rtl="0" eaLnBrk="1" latinLnBrk="0" hangingPunct="1">
      <a:defRPr sz="2400" b="1" kern="1200">
        <a:solidFill>
          <a:srgbClr val="104A73"/>
        </a:solidFill>
        <a:latin typeface="Arial" charset="0"/>
        <a:ea typeface="+mn-ea"/>
        <a:cs typeface="+mn-cs"/>
      </a:defRPr>
    </a:lvl8pPr>
    <a:lvl9pPr marL="3657600" algn="l" defTabSz="914400" rtl="0" eaLnBrk="1" latinLnBrk="0" hangingPunct="1">
      <a:defRPr sz="2400" b="1" kern="1200">
        <a:solidFill>
          <a:srgbClr val="104A73"/>
        </a:solidFill>
        <a:latin typeface="Arial" charset="0"/>
        <a:ea typeface="+mn-ea"/>
        <a:cs typeface="+mn-cs"/>
      </a:defRPr>
    </a:lvl9pPr>
  </p:defaultTextStyle>
  <p:extLst>
    <p:ext uri="{EFAFB233-063F-42B5-8137-9DF3F51BA10A}">
      <p15:sldGuideLst xmlns:p15="http://schemas.microsoft.com/office/powerpoint/2012/main">
        <p15:guide id="1" orient="horz" pos="2037">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tin" initials="PM" lastIdx="7" clrIdx="0">
    <p:extLst>
      <p:ext uri="{19B8F6BF-5375-455C-9EA6-DF929625EA0E}">
        <p15:presenceInfo xmlns:p15="http://schemas.microsoft.com/office/powerpoint/2012/main" userId="S-1-5-21-4000621018-3842134135-1534255045-4231" providerId="AD"/>
      </p:ext>
    </p:extLst>
  </p:cmAuthor>
  <p:cmAuthor id="2" name="Elle Cathey" initials="EC" lastIdx="1" clrIdx="1">
    <p:extLst>
      <p:ext uri="{19B8F6BF-5375-455C-9EA6-DF929625EA0E}">
        <p15:presenceInfo xmlns:p15="http://schemas.microsoft.com/office/powerpoint/2012/main" userId="S-1-5-21-4000621018-3842134135-1534255045-4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22"/>
    <a:srgbClr val="FFFF99"/>
    <a:srgbClr val="00467F"/>
    <a:srgbClr val="F26522"/>
    <a:srgbClr val="A0DBE6"/>
    <a:srgbClr val="E9F7FF"/>
    <a:srgbClr val="ABBE00"/>
    <a:srgbClr val="004678"/>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7" autoAdjust="0"/>
    <p:restoredTop sz="75181" autoAdjust="0"/>
  </p:normalViewPr>
  <p:slideViewPr>
    <p:cSldViewPr snapToGrid="0" snapToObjects="1">
      <p:cViewPr varScale="1">
        <p:scale>
          <a:sx n="50" d="100"/>
          <a:sy n="50" d="100"/>
        </p:scale>
        <p:origin x="1603" y="43"/>
      </p:cViewPr>
      <p:guideLst>
        <p:guide orient="horz" pos="2037"/>
        <p:guide pos="2880"/>
      </p:guideLst>
    </p:cSldViewPr>
  </p:slideViewPr>
  <p:outlineViewPr>
    <p:cViewPr>
      <p:scale>
        <a:sx n="33" d="100"/>
        <a:sy n="33" d="100"/>
      </p:scale>
      <p:origin x="0" y="30768"/>
    </p:cViewPr>
  </p:outlineViewPr>
  <p:notesTextViewPr>
    <p:cViewPr>
      <p:scale>
        <a:sx n="100" d="100"/>
        <a:sy n="100" d="100"/>
      </p:scale>
      <p:origin x="0" y="0"/>
    </p:cViewPr>
  </p:notesTextViewPr>
  <p:sorterViewPr>
    <p:cViewPr>
      <p:scale>
        <a:sx n="100" d="100"/>
        <a:sy n="100" d="100"/>
      </p:scale>
      <p:origin x="0" y="-23587"/>
    </p:cViewPr>
  </p:sorterViewPr>
  <p:notesViewPr>
    <p:cSldViewPr snapToGrid="0" snapToObjects="1">
      <p:cViewPr varScale="1">
        <p:scale>
          <a:sx n="66" d="100"/>
          <a:sy n="66" d="100"/>
        </p:scale>
        <p:origin x="-2772" y="-10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dirty="0"/>
          </a:p>
        </p:txBody>
      </p:sp>
      <p:sp>
        <p:nvSpPr>
          <p:cNvPr id="585731"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endParaRPr lang="en-US" dirty="0"/>
          </a:p>
        </p:txBody>
      </p:sp>
      <p:sp>
        <p:nvSpPr>
          <p:cNvPr id="585732"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latin typeface="Times New Roman" pitchFamily="18" charset="0"/>
              </a:defRPr>
            </a:lvl1pPr>
          </a:lstStyle>
          <a:p>
            <a:pPr>
              <a:defRPr/>
            </a:pPr>
            <a:endParaRPr lang="en-US" dirty="0"/>
          </a:p>
        </p:txBody>
      </p:sp>
      <p:sp>
        <p:nvSpPr>
          <p:cNvPr id="585733"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latin typeface="Times New Roman" pitchFamily="18" charset="0"/>
              </a:defRPr>
            </a:lvl1pPr>
          </a:lstStyle>
          <a:p>
            <a:pPr>
              <a:defRPr/>
            </a:pPr>
            <a:fld id="{93A9A6A3-3A6B-4D02-92A0-43ACD0E97D04}" type="slidenum">
              <a:rPr lang="en-US"/>
              <a:pPr>
                <a:defRPr/>
              </a:pPr>
              <a:t>‹#›</a:t>
            </a:fld>
            <a:endParaRPr lang="en-US" dirty="0"/>
          </a:p>
        </p:txBody>
      </p:sp>
    </p:spTree>
    <p:extLst>
      <p:ext uri="{BB962C8B-B14F-4D97-AF65-F5344CB8AC3E}">
        <p14:creationId xmlns:p14="http://schemas.microsoft.com/office/powerpoint/2010/main" val="1668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ahoma" pitchFamily="34" charset="0"/>
              </a:defRPr>
            </a:lvl1pPr>
          </a:lstStyle>
          <a:p>
            <a:pPr>
              <a:defRPr/>
            </a:pPr>
            <a:endParaRPr lang="en-US" dirty="0"/>
          </a:p>
        </p:txBody>
      </p:sp>
      <p:sp>
        <p:nvSpPr>
          <p:cNvPr id="293891"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ahoma" pitchFamily="34" charset="0"/>
              </a:defRPr>
            </a:lvl1pPr>
          </a:lstStyle>
          <a:p>
            <a:pPr>
              <a:defRPr/>
            </a:pPr>
            <a:endParaRPr lang="en-US" dirty="0"/>
          </a:p>
        </p:txBody>
      </p:sp>
      <p:sp>
        <p:nvSpPr>
          <p:cNvPr id="1136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93893"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3894"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ahoma" pitchFamily="34" charset="0"/>
              </a:defRPr>
            </a:lvl1pPr>
          </a:lstStyle>
          <a:p>
            <a:pPr>
              <a:defRPr/>
            </a:pPr>
            <a:endParaRPr lang="en-US" dirty="0"/>
          </a:p>
        </p:txBody>
      </p:sp>
      <p:sp>
        <p:nvSpPr>
          <p:cNvPr id="293895"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ahoma" pitchFamily="34" charset="0"/>
              </a:defRPr>
            </a:lvl1pPr>
          </a:lstStyle>
          <a:p>
            <a:pPr>
              <a:defRPr/>
            </a:pPr>
            <a:fld id="{3D90D190-88B1-440A-9E7D-EF51454397E7}" type="slidenum">
              <a:rPr lang="en-US"/>
              <a:pPr>
                <a:defRPr/>
              </a:pPr>
              <a:t>‹#›</a:t>
            </a:fld>
            <a:endParaRPr lang="en-US" dirty="0"/>
          </a:p>
        </p:txBody>
      </p:sp>
    </p:spTree>
    <p:extLst>
      <p:ext uri="{BB962C8B-B14F-4D97-AF65-F5344CB8AC3E}">
        <p14:creationId xmlns:p14="http://schemas.microsoft.com/office/powerpoint/2010/main" val="8529886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i="1" kern="1200" dirty="0">
                <a:solidFill>
                  <a:schemeClr val="tx1"/>
                </a:solidFill>
                <a:effectLst/>
                <a:latin typeface="Times New Roman" pitchFamily="18" charset="0"/>
                <a:ea typeface="+mn-ea"/>
                <a:cs typeface="+mn-cs"/>
              </a:rPr>
              <a:t>So, we are really happy when you have learned great skills and enjoyed the class, but what your sponsor and Leadership Strategies is striving for is BEHAVIORS to change, which results in IMPACT to the business.</a:t>
            </a:r>
          </a:p>
          <a:p>
            <a:endParaRPr lang="en-US" dirty="0"/>
          </a:p>
        </p:txBody>
      </p:sp>
      <p:sp>
        <p:nvSpPr>
          <p:cNvPr id="4" name="Slide Number Placeholder 3"/>
          <p:cNvSpPr>
            <a:spLocks noGrp="1"/>
          </p:cNvSpPr>
          <p:nvPr>
            <p:ph type="sldNum" sz="quarter" idx="10"/>
          </p:nvPr>
        </p:nvSpPr>
        <p:spPr/>
        <p:txBody>
          <a:bodyPr/>
          <a:lstStyle/>
          <a:p>
            <a:pPr>
              <a:defRPr/>
            </a:pPr>
            <a:fld id="{3D90D190-88B1-440A-9E7D-EF51454397E7}" type="slidenum">
              <a:rPr lang="en-US" smtClean="0"/>
              <a:pPr>
                <a:defRPr/>
              </a:pPr>
              <a:t>1</a:t>
            </a:fld>
            <a:endParaRPr lang="en-US" dirty="0"/>
          </a:p>
        </p:txBody>
      </p:sp>
    </p:spTree>
    <p:extLst>
      <p:ext uri="{BB962C8B-B14F-4D97-AF65-F5344CB8AC3E}">
        <p14:creationId xmlns:p14="http://schemas.microsoft.com/office/powerpoint/2010/main" val="26865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i="1" kern="1200" dirty="0">
                <a:solidFill>
                  <a:schemeClr val="tx1"/>
                </a:solidFill>
                <a:effectLst/>
                <a:latin typeface="Times New Roman" pitchFamily="18" charset="0"/>
                <a:ea typeface="+mn-ea"/>
                <a:cs typeface="+mn-cs"/>
              </a:rPr>
              <a:t>We want to provide you with a view of how you are doing 60 days after this class.  We want to share data on your progress since the training, where you are excelling at and where you should be focusing on to continue growing in the art of facilitation.  Your articulation of what is happening for you in meetings will lead to data that will be shared with the sponsor to show the successes you are experiencing! You will get the results of your own report and your sponsor will get an aggregate of everyone’s information.</a:t>
            </a:r>
          </a:p>
          <a:p>
            <a:endParaRPr lang="en-US" dirty="0"/>
          </a:p>
        </p:txBody>
      </p:sp>
      <p:sp>
        <p:nvSpPr>
          <p:cNvPr id="4" name="Slide Number Placeholder 3"/>
          <p:cNvSpPr>
            <a:spLocks noGrp="1"/>
          </p:cNvSpPr>
          <p:nvPr>
            <p:ph type="sldNum" sz="quarter" idx="10"/>
          </p:nvPr>
        </p:nvSpPr>
        <p:spPr/>
        <p:txBody>
          <a:bodyPr/>
          <a:lstStyle/>
          <a:p>
            <a:pPr>
              <a:defRPr/>
            </a:pPr>
            <a:fld id="{3D90D190-88B1-440A-9E7D-EF51454397E7}" type="slidenum">
              <a:rPr lang="en-US" smtClean="0"/>
              <a:pPr>
                <a:defRPr/>
              </a:pPr>
              <a:t>2</a:t>
            </a:fld>
            <a:endParaRPr lang="en-US" dirty="0"/>
          </a:p>
        </p:txBody>
      </p:sp>
    </p:spTree>
    <p:extLst>
      <p:ext uri="{BB962C8B-B14F-4D97-AF65-F5344CB8AC3E}">
        <p14:creationId xmlns:p14="http://schemas.microsoft.com/office/powerpoint/2010/main" val="304452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i="1" u="none" kern="1200" dirty="0">
                <a:solidFill>
                  <a:schemeClr val="tx1"/>
                </a:solidFill>
                <a:effectLst/>
                <a:latin typeface="Times New Roman" pitchFamily="18" charset="0"/>
                <a:ea typeface="+mn-ea"/>
                <a:cs typeface="+mn-cs"/>
              </a:rPr>
              <a:t>It’s pretty simple…</a:t>
            </a:r>
            <a:r>
              <a:rPr kumimoji="1" lang="en-US" sz="1200" i="1" u="none" kern="1200" baseline="0" dirty="0">
                <a:solidFill>
                  <a:schemeClr val="tx1"/>
                </a:solidFill>
                <a:effectLst/>
                <a:latin typeface="Times New Roman" pitchFamily="18" charset="0"/>
                <a:ea typeface="+mn-ea"/>
                <a:cs typeface="+mn-cs"/>
              </a:rPr>
              <a:t> J</a:t>
            </a:r>
            <a:r>
              <a:rPr kumimoji="1" lang="en-US" sz="1200" i="1" u="none" kern="1200" dirty="0">
                <a:solidFill>
                  <a:schemeClr val="tx1"/>
                </a:solidFill>
                <a:effectLst/>
                <a:latin typeface="Times New Roman" pitchFamily="18" charset="0"/>
                <a:ea typeface="+mn-ea"/>
                <a:cs typeface="+mn-cs"/>
              </a:rPr>
              <a:t>ust confirm your e-mail address on the sign-in log, and in 60 days, you will get an e-mail from your sponsor to fill out the survey. Once you complete that, your report will come directly to you. </a:t>
            </a:r>
            <a:r>
              <a:rPr kumimoji="1" lang="en-US" sz="1200" i="0" u="none" kern="1200" dirty="0">
                <a:solidFill>
                  <a:schemeClr val="tx1"/>
                </a:solidFill>
                <a:effectLst/>
                <a:latin typeface="Times New Roman" pitchFamily="18" charset="0"/>
                <a:ea typeface="+mn-ea"/>
                <a:cs typeface="+mn-cs"/>
              </a:rPr>
              <a:t>[Facilitators</a:t>
            </a:r>
            <a:r>
              <a:rPr kumimoji="1" lang="en-US" sz="1200" i="0" u="none" kern="1200" baseline="0" dirty="0">
                <a:solidFill>
                  <a:schemeClr val="tx1"/>
                </a:solidFill>
                <a:effectLst/>
                <a:latin typeface="Times New Roman" pitchFamily="18" charset="0"/>
                <a:ea typeface="+mn-ea"/>
                <a:cs typeface="+mn-cs"/>
              </a:rPr>
              <a:t> </a:t>
            </a:r>
            <a:r>
              <a:rPr kumimoji="1" lang="en-US" sz="1200" i="0" u="none" kern="1200" dirty="0">
                <a:solidFill>
                  <a:schemeClr val="tx1"/>
                </a:solidFill>
                <a:effectLst/>
                <a:latin typeface="Times New Roman" pitchFamily="18" charset="0"/>
                <a:ea typeface="+mn-ea"/>
                <a:cs typeface="+mn-cs"/>
              </a:rPr>
              <a:t>should have a copy of a</a:t>
            </a:r>
            <a:r>
              <a:rPr kumimoji="1" lang="en-US" sz="1200" i="0" u="none" kern="1200" baseline="0" dirty="0">
                <a:solidFill>
                  <a:schemeClr val="tx1"/>
                </a:solidFill>
                <a:effectLst/>
                <a:latin typeface="Times New Roman" pitchFamily="18" charset="0"/>
                <a:ea typeface="+mn-ea"/>
                <a:cs typeface="+mn-cs"/>
              </a:rPr>
              <a:t> sample report to pass around or show as an example.] </a:t>
            </a:r>
            <a:r>
              <a:rPr kumimoji="1" lang="en-US" sz="1200" i="1" u="none" kern="1200" dirty="0">
                <a:solidFill>
                  <a:schemeClr val="tx1"/>
                </a:solidFill>
                <a:effectLst/>
                <a:latin typeface="Times New Roman" pitchFamily="18" charset="0"/>
                <a:ea typeface="+mn-ea"/>
                <a:cs typeface="+mn-cs"/>
              </a:rPr>
              <a:t>Once all of you fill out the survey, your sponsor will get an aggregate report that shows how much time and money is being saved, and you will be really amazed at what kind of an impact you will make as a team.</a:t>
            </a:r>
          </a:p>
          <a:p>
            <a:endParaRPr lang="en-US" dirty="0"/>
          </a:p>
        </p:txBody>
      </p:sp>
      <p:sp>
        <p:nvSpPr>
          <p:cNvPr id="4" name="Slide Number Placeholder 3"/>
          <p:cNvSpPr>
            <a:spLocks noGrp="1"/>
          </p:cNvSpPr>
          <p:nvPr>
            <p:ph type="sldNum" sz="quarter" idx="10"/>
          </p:nvPr>
        </p:nvSpPr>
        <p:spPr/>
        <p:txBody>
          <a:bodyPr/>
          <a:lstStyle/>
          <a:p>
            <a:pPr>
              <a:defRPr/>
            </a:pPr>
            <a:fld id="{3D90D190-88B1-440A-9E7D-EF51454397E7}" type="slidenum">
              <a:rPr lang="en-US" smtClean="0"/>
              <a:pPr>
                <a:defRPr/>
              </a:pPr>
              <a:t>3</a:t>
            </a:fld>
            <a:endParaRPr lang="en-US" dirty="0"/>
          </a:p>
        </p:txBody>
      </p:sp>
    </p:spTree>
    <p:extLst>
      <p:ext uri="{BB962C8B-B14F-4D97-AF65-F5344CB8AC3E}">
        <p14:creationId xmlns:p14="http://schemas.microsoft.com/office/powerpoint/2010/main" val="3890241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9" name="TextBox 8"/>
          <p:cNvSpPr txBox="1"/>
          <p:nvPr userDrawn="1"/>
        </p:nvSpPr>
        <p:spPr>
          <a:xfrm>
            <a:off x="436259" y="6565612"/>
            <a:ext cx="3292889"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rgbClr val="00467F"/>
                </a:solidFill>
                <a:latin typeface="Franklin Gothic Book"/>
                <a:cs typeface="Franklin Gothic Book"/>
              </a:rPr>
              <a:t>Copyright 1992-2016, Leadership Strategies, Inc. V16.03</a:t>
            </a:r>
          </a:p>
        </p:txBody>
      </p:sp>
      <p:pic>
        <p:nvPicPr>
          <p:cNvPr id="10" name="Picture 9"/>
          <p:cNvPicPr>
            <a:picLocks noChangeAspect="1"/>
          </p:cNvPicPr>
          <p:nvPr userDrawn="1"/>
        </p:nvPicPr>
        <p:blipFill>
          <a:blip r:embed="rId3"/>
          <a:stretch>
            <a:fillRect/>
          </a:stretch>
        </p:blipFill>
        <p:spPr>
          <a:xfrm>
            <a:off x="6519411" y="6360186"/>
            <a:ext cx="2335269" cy="444477"/>
          </a:xfrm>
          <a:prstGeom prst="rect">
            <a:avLst/>
          </a:prstGeom>
        </p:spPr>
      </p:pic>
      <p:sp>
        <p:nvSpPr>
          <p:cNvPr id="11" name="TextBox 10"/>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rgbClr val="00467F"/>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90714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342942"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
        <p:nvSpPr>
          <p:cNvPr id="9" name="TextBox 8"/>
          <p:cNvSpPr txBox="1"/>
          <p:nvPr userDrawn="1"/>
        </p:nvSpPr>
        <p:spPr>
          <a:xfrm>
            <a:off x="436259" y="6565612"/>
            <a:ext cx="3292889"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rgbClr val="00467F"/>
                </a:solidFill>
                <a:latin typeface="Franklin Gothic Book"/>
                <a:cs typeface="Franklin Gothic Book"/>
              </a:rPr>
              <a:t>Copyright 1992-2016, Leadership Strategies, Inc. V16.03</a:t>
            </a:r>
          </a:p>
        </p:txBody>
      </p:sp>
      <p:pic>
        <p:nvPicPr>
          <p:cNvPr id="10" name="Picture 9"/>
          <p:cNvPicPr>
            <a:picLocks noChangeAspect="1"/>
          </p:cNvPicPr>
          <p:nvPr userDrawn="1"/>
        </p:nvPicPr>
        <p:blipFill>
          <a:blip r:embed="rId3"/>
          <a:stretch>
            <a:fillRect/>
          </a:stretch>
        </p:blipFill>
        <p:spPr>
          <a:xfrm>
            <a:off x="6519411" y="6360186"/>
            <a:ext cx="2335269" cy="444477"/>
          </a:xfrm>
          <a:prstGeom prst="rect">
            <a:avLst/>
          </a:prstGeom>
        </p:spPr>
      </p:pic>
      <p:sp>
        <p:nvSpPr>
          <p:cNvPr id="11" name="TextBox 10"/>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rgbClr val="00467F"/>
                </a:solidFill>
                <a:latin typeface="Franklin Gothic Book"/>
                <a:cs typeface="Franklin Gothic Book"/>
              </a:rPr>
              <a:t>Duplication prohibited without consent</a:t>
            </a:r>
          </a:p>
        </p:txBody>
      </p:sp>
    </p:spTree>
    <p:extLst>
      <p:ext uri="{BB962C8B-B14F-4D97-AF65-F5344CB8AC3E}">
        <p14:creationId xmlns:p14="http://schemas.microsoft.com/office/powerpoint/2010/main" val="4197938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436259" y="6565612"/>
            <a:ext cx="3292889"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rgbClr val="00467F"/>
                </a:solidFill>
                <a:latin typeface="Franklin Gothic Book"/>
                <a:cs typeface="Franklin Gothic Book"/>
              </a:rPr>
              <a:t>Copyright 1992-2016, Leadership Strategies, Inc. V16.03</a:t>
            </a:r>
          </a:p>
        </p:txBody>
      </p:sp>
      <p:pic>
        <p:nvPicPr>
          <p:cNvPr id="15" name="Picture 14"/>
          <p:cNvPicPr>
            <a:picLocks noChangeAspect="1"/>
          </p:cNvPicPr>
          <p:nvPr userDrawn="1"/>
        </p:nvPicPr>
        <p:blipFill>
          <a:blip r:embed="rId3"/>
          <a:stretch>
            <a:fillRect/>
          </a:stretch>
        </p:blipFill>
        <p:spPr>
          <a:xfrm>
            <a:off x="6519411" y="6360186"/>
            <a:ext cx="2335269" cy="444477"/>
          </a:xfrm>
          <a:prstGeom prst="rect">
            <a:avLst/>
          </a:prstGeom>
        </p:spPr>
      </p:pic>
      <p:sp>
        <p:nvSpPr>
          <p:cNvPr id="16" name="TextBox 15"/>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rgbClr val="00467F"/>
                </a:solidFill>
                <a:latin typeface="Franklin Gothic Book"/>
                <a:cs typeface="Franklin Gothic Book"/>
              </a:rPr>
              <a:t>Duplication prohibited without consent</a:t>
            </a:r>
          </a:p>
        </p:txBody>
      </p:sp>
    </p:spTree>
    <p:extLst>
      <p:ext uri="{BB962C8B-B14F-4D97-AF65-F5344CB8AC3E}">
        <p14:creationId xmlns:p14="http://schemas.microsoft.com/office/powerpoint/2010/main" val="3237006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2"/>
          <a:stretch>
            <a:fillRect/>
          </a:stretch>
        </p:blipFill>
        <p:spPr>
          <a:xfrm>
            <a:off x="6500608" y="6356607"/>
            <a:ext cx="2354072" cy="448056"/>
          </a:xfrm>
          <a:prstGeom prst="rect">
            <a:avLst/>
          </a:prstGeom>
        </p:spPr>
      </p:pic>
      <p:sp>
        <p:nvSpPr>
          <p:cNvPr id="7"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a:t>Click to edit Master title style</a:t>
            </a:r>
          </a:p>
        </p:txBody>
      </p:sp>
      <p:sp>
        <p:nvSpPr>
          <p:cNvPr id="9" name="TextBox 8"/>
          <p:cNvSpPr txBox="1"/>
          <p:nvPr userDrawn="1"/>
        </p:nvSpPr>
        <p:spPr>
          <a:xfrm>
            <a:off x="436259" y="6565612"/>
            <a:ext cx="3292889"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chemeClr val="bg1"/>
                </a:solidFill>
                <a:latin typeface="Franklin Gothic Book"/>
                <a:cs typeface="Franklin Gothic Book"/>
              </a:rPr>
              <a:t>Copyright 1992-2016, Leadership Strategies, Inc. V16.03</a:t>
            </a:r>
          </a:p>
        </p:txBody>
      </p:sp>
      <p:sp>
        <p:nvSpPr>
          <p:cNvPr id="10" name="TextBox 9"/>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chemeClr val="bg1"/>
                </a:solidFill>
                <a:latin typeface="Franklin Gothic Book"/>
                <a:cs typeface="Franklin Gothic Book"/>
              </a:rPr>
              <a:t>Duplication prohibited without consent</a:t>
            </a:r>
          </a:p>
        </p:txBody>
      </p:sp>
    </p:spTree>
    <p:extLst>
      <p:ext uri="{BB962C8B-B14F-4D97-AF65-F5344CB8AC3E}">
        <p14:creationId xmlns:p14="http://schemas.microsoft.com/office/powerpoint/2010/main" val="28442848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pic>
        <p:nvPicPr>
          <p:cNvPr id="3" name="Picture 2"/>
          <p:cNvPicPr>
            <a:picLocks noChangeAspect="1"/>
          </p:cNvPicPr>
          <p:nvPr userDrawn="1"/>
        </p:nvPicPr>
        <p:blipFill>
          <a:blip r:embed="rId2"/>
          <a:stretch>
            <a:fillRect/>
          </a:stretch>
        </p:blipFill>
        <p:spPr>
          <a:xfrm>
            <a:off x="6500608" y="6356607"/>
            <a:ext cx="2354072" cy="448056"/>
          </a:xfrm>
          <a:prstGeom prst="rect">
            <a:avLst/>
          </a:prstGeom>
        </p:spPr>
      </p:pic>
      <p:sp>
        <p:nvSpPr>
          <p:cNvPr id="7"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a:t>Click to edit Master title style</a:t>
            </a:r>
          </a:p>
        </p:txBody>
      </p:sp>
      <p:sp>
        <p:nvSpPr>
          <p:cNvPr id="9" name="TextBox 8"/>
          <p:cNvSpPr txBox="1"/>
          <p:nvPr userDrawn="1"/>
        </p:nvSpPr>
        <p:spPr>
          <a:xfrm>
            <a:off x="436259" y="6565612"/>
            <a:ext cx="2858475"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chemeClr val="bg1"/>
                </a:solidFill>
                <a:latin typeface="Franklin Gothic Book"/>
                <a:cs typeface="Franklin Gothic Book"/>
              </a:rPr>
              <a:t>Copyright 1992-2016, Leadership Strategies, Inc.</a:t>
            </a:r>
          </a:p>
        </p:txBody>
      </p:sp>
      <p:sp>
        <p:nvSpPr>
          <p:cNvPr id="10" name="TextBox 9"/>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chemeClr val="bg1"/>
                </a:solidFill>
                <a:latin typeface="Franklin Gothic Book"/>
                <a:cs typeface="Franklin Gothic Book"/>
              </a:rPr>
              <a:t>Duplication prohibited without consent</a:t>
            </a:r>
          </a:p>
        </p:txBody>
      </p:sp>
    </p:spTree>
    <p:extLst>
      <p:ext uri="{BB962C8B-B14F-4D97-AF65-F5344CB8AC3E}">
        <p14:creationId xmlns:p14="http://schemas.microsoft.com/office/powerpoint/2010/main" val="11964061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pic>
        <p:nvPicPr>
          <p:cNvPr id="7" name="Picture 6"/>
          <p:cNvPicPr>
            <a:picLocks noChangeAspect="1"/>
          </p:cNvPicPr>
          <p:nvPr/>
        </p:nvPicPr>
        <p:blipFill>
          <a:blip r:embed="rId2"/>
          <a:stretch>
            <a:fillRect/>
          </a:stretch>
        </p:blipFill>
        <p:spPr>
          <a:xfrm>
            <a:off x="6500608" y="6356607"/>
            <a:ext cx="2354072" cy="448056"/>
          </a:xfrm>
          <a:prstGeom prst="rect">
            <a:avLst/>
          </a:prstGeom>
        </p:spPr>
      </p:pic>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a:t>Click to edit Master title style</a:t>
            </a:r>
          </a:p>
        </p:txBody>
      </p:sp>
      <p:sp>
        <p:nvSpPr>
          <p:cNvPr id="10" name="TextBox 9"/>
          <p:cNvSpPr txBox="1"/>
          <p:nvPr userDrawn="1"/>
        </p:nvSpPr>
        <p:spPr>
          <a:xfrm>
            <a:off x="436259" y="6565612"/>
            <a:ext cx="2890535"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chemeClr val="bg1"/>
                </a:solidFill>
                <a:latin typeface="Franklin Gothic Book"/>
                <a:cs typeface="Franklin Gothic Book"/>
              </a:rPr>
              <a:t>Copyright 1992-2016, Leadership Strategies, Inc. </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chemeClr val="bg1"/>
                </a:solidFill>
                <a:latin typeface="Franklin Gothic Book"/>
                <a:cs typeface="Franklin Gothic Book"/>
              </a:rPr>
              <a:t>Duplication prohibited without consent</a:t>
            </a:r>
          </a:p>
        </p:txBody>
      </p:sp>
    </p:spTree>
    <p:extLst>
      <p:ext uri="{BB962C8B-B14F-4D97-AF65-F5344CB8AC3E}">
        <p14:creationId xmlns:p14="http://schemas.microsoft.com/office/powerpoint/2010/main" val="20006447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b="0" dirty="0">
              <a:solidFill>
                <a:prstClr val="white"/>
              </a:solidFill>
            </a:endParaRPr>
          </a:p>
        </p:txBody>
      </p:sp>
      <p:sp>
        <p:nvSpPr>
          <p:cNvPr id="9" name="TextBox 8"/>
          <p:cNvSpPr txBox="1"/>
          <p:nvPr userDrawn="1"/>
        </p:nvSpPr>
        <p:spPr>
          <a:xfrm>
            <a:off x="436259" y="6565612"/>
            <a:ext cx="2890535" cy="246221"/>
          </a:xfrm>
          <a:prstGeom prst="rect">
            <a:avLst/>
          </a:prstGeom>
          <a:noFill/>
        </p:spPr>
        <p:txBody>
          <a:bodyPr wrap="none" rtlCol="0">
            <a:spAutoFit/>
          </a:bodyPr>
          <a:lstStyle/>
          <a:p>
            <a:pPr algn="l" defTabSz="457200" fontAlgn="auto">
              <a:spcBef>
                <a:spcPts val="0"/>
              </a:spcBef>
              <a:spcAft>
                <a:spcPts val="0"/>
              </a:spcAft>
            </a:pPr>
            <a:r>
              <a:rPr lang="en-US" sz="1000" b="0" dirty="0">
                <a:solidFill>
                  <a:srgbClr val="00467F"/>
                </a:solidFill>
                <a:latin typeface="Franklin Gothic Book"/>
                <a:cs typeface="Franklin Gothic Book"/>
              </a:rPr>
              <a:t>Copyright 1992-2016, Leadership Strategies, Inc. </a:t>
            </a:r>
          </a:p>
        </p:txBody>
      </p:sp>
      <p:pic>
        <p:nvPicPr>
          <p:cNvPr id="10" name="Picture 9"/>
          <p:cNvPicPr>
            <a:picLocks noChangeAspect="1"/>
          </p:cNvPicPr>
          <p:nvPr userDrawn="1"/>
        </p:nvPicPr>
        <p:blipFill>
          <a:blip r:embed="rId3"/>
          <a:stretch>
            <a:fillRect/>
          </a:stretch>
        </p:blipFill>
        <p:spPr>
          <a:xfrm>
            <a:off x="6519411" y="6360186"/>
            <a:ext cx="2335269" cy="444477"/>
          </a:xfrm>
          <a:prstGeom prst="rect">
            <a:avLst/>
          </a:prstGeom>
        </p:spPr>
      </p:pic>
      <p:sp>
        <p:nvSpPr>
          <p:cNvPr id="11" name="TextBox 10"/>
          <p:cNvSpPr txBox="1"/>
          <p:nvPr userDrawn="1"/>
        </p:nvSpPr>
        <p:spPr>
          <a:xfrm>
            <a:off x="3709390" y="6565612"/>
            <a:ext cx="2268257" cy="246221"/>
          </a:xfrm>
          <a:prstGeom prst="rect">
            <a:avLst/>
          </a:prstGeom>
          <a:noFill/>
        </p:spPr>
        <p:txBody>
          <a:bodyPr wrap="none" rtlCol="0">
            <a:spAutoFit/>
          </a:bodyPr>
          <a:lstStyle/>
          <a:p>
            <a:pPr defTabSz="457200" fontAlgn="auto">
              <a:spcBef>
                <a:spcPts val="0"/>
              </a:spcBef>
              <a:spcAft>
                <a:spcPts val="0"/>
              </a:spcAft>
            </a:pPr>
            <a:r>
              <a:rPr lang="en-US" sz="1000" b="0" dirty="0">
                <a:solidFill>
                  <a:srgbClr val="00467F"/>
                </a:solidFill>
                <a:latin typeface="Franklin Gothic Book"/>
                <a:cs typeface="Franklin Gothic Book"/>
              </a:rPr>
              <a:t>Duplication prohibited without consent</a:t>
            </a: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a:t>ENTER SECTION HERE</a:t>
            </a:r>
          </a:p>
        </p:txBody>
      </p:sp>
      <p:pic>
        <p:nvPicPr>
          <p:cNvPr id="14" name="Picture 13"/>
          <p:cNvPicPr>
            <a:picLocks noChangeAspect="1"/>
          </p:cNvPicPr>
          <p:nvPr userDrawn="1"/>
        </p:nvPicPr>
        <p:blipFill>
          <a:blip r:embed="rId4"/>
          <a:stretch>
            <a:fillRect/>
          </a:stretch>
        </p:blipFill>
        <p:spPr>
          <a:xfrm>
            <a:off x="5996887" y="1771917"/>
            <a:ext cx="3188182" cy="3564146"/>
          </a:xfrm>
          <a:prstGeom prst="rect">
            <a:avLst/>
          </a:prstGeom>
        </p:spPr>
      </p:pic>
      <p:sp>
        <p:nvSpPr>
          <p:cNvPr id="15"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723504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3796"/>
            <a:ext cx="4038600" cy="4830763"/>
          </a:xfrm>
        </p:spPr>
        <p:txBody>
          <a:bodyPr/>
          <a:lstStyle>
            <a:lvl1pPr marL="228600" indent="-228600">
              <a:buClr>
                <a:srgbClr val="ABBE00"/>
              </a:buClr>
              <a:buSzPct val="70000"/>
              <a:buFont typeface="Wingdings" pitchFamily="2" charset="2"/>
              <a:buChar char="§"/>
              <a:tabLst/>
              <a:defRPr sz="2400"/>
            </a:lvl1pPr>
            <a:lvl2pPr marL="457200" indent="-228600">
              <a:buClr>
                <a:schemeClr val="bg2">
                  <a:lumMod val="25000"/>
                </a:schemeClr>
              </a:buClr>
              <a:buSzPct val="85000"/>
              <a:defRPr sz="2200"/>
            </a:lvl2pPr>
            <a:lvl3pPr marL="685800" indent="-228600">
              <a:buClr>
                <a:schemeClr val="bg2">
                  <a:lumMod val="25000"/>
                </a:schemeClr>
              </a:buClr>
              <a:buSzPct val="85000"/>
              <a:defRPr sz="2000"/>
            </a:lvl3pPr>
            <a:lvl4pPr marL="914400" indent="-228600">
              <a:buClr>
                <a:schemeClr val="bg2">
                  <a:lumMod val="25000"/>
                </a:schemeClr>
              </a:buClr>
              <a:buSzPct val="85000"/>
              <a:defRPr sz="2000"/>
            </a:lvl4pPr>
            <a:lvl5pPr marL="1143000" indent="-228600">
              <a:buClr>
                <a:schemeClr val="bg2">
                  <a:lumMod val="25000"/>
                </a:schemeClr>
              </a:buClr>
              <a:buSzPct val="850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457200" y="203200"/>
            <a:ext cx="8229600" cy="829733"/>
          </a:xfrm>
        </p:spPr>
        <p:txBody>
          <a:bodyPr anchor="b">
            <a:normAutofit/>
          </a:bodyPr>
          <a:lstStyle>
            <a:lvl1pPr algn="l">
              <a:lnSpc>
                <a:spcPts val="2800"/>
              </a:lnSpc>
              <a:defRPr sz="2800" b="1">
                <a:solidFill>
                  <a:srgbClr val="004678"/>
                </a:solidFill>
              </a:defRPr>
            </a:lvl1pPr>
          </a:lstStyle>
          <a:p>
            <a:r>
              <a:rPr lang="en-US" dirty="0"/>
              <a:t>Click to edit Master title style</a:t>
            </a:r>
          </a:p>
        </p:txBody>
      </p:sp>
      <p:sp>
        <p:nvSpPr>
          <p:cNvPr id="12" name="Content Placeholder 2"/>
          <p:cNvSpPr>
            <a:spLocks noGrp="1"/>
          </p:cNvSpPr>
          <p:nvPr>
            <p:ph sz="half" idx="13"/>
          </p:nvPr>
        </p:nvSpPr>
        <p:spPr>
          <a:xfrm>
            <a:off x="4648200" y="1193796"/>
            <a:ext cx="4038600" cy="4830763"/>
          </a:xfrm>
        </p:spPr>
        <p:txBody>
          <a:bodyPr/>
          <a:lstStyle>
            <a:lvl1pPr marL="228600" indent="-228600">
              <a:buClr>
                <a:srgbClr val="ABBE00"/>
              </a:buClr>
              <a:buSzPct val="70000"/>
              <a:buFont typeface="Wingdings" pitchFamily="2" charset="2"/>
              <a:buChar char="§"/>
              <a:tabLst/>
              <a:defRPr sz="2400"/>
            </a:lvl1pPr>
            <a:lvl2pPr marL="457200" indent="-228600">
              <a:buClr>
                <a:schemeClr val="bg2">
                  <a:lumMod val="25000"/>
                </a:schemeClr>
              </a:buClr>
              <a:buSzPct val="85000"/>
              <a:defRPr sz="2200"/>
            </a:lvl2pPr>
            <a:lvl3pPr marL="685800" indent="-228600">
              <a:buClr>
                <a:schemeClr val="bg2">
                  <a:lumMod val="25000"/>
                </a:schemeClr>
              </a:buClr>
              <a:buSzPct val="85000"/>
              <a:defRPr sz="2000"/>
            </a:lvl3pPr>
            <a:lvl4pPr marL="914400" indent="-228600">
              <a:buClr>
                <a:schemeClr val="bg2">
                  <a:lumMod val="25000"/>
                </a:schemeClr>
              </a:buClr>
              <a:buSzPct val="85000"/>
              <a:defRPr sz="2000"/>
            </a:lvl4pPr>
            <a:lvl5pPr marL="1143000" indent="-228600">
              <a:buClr>
                <a:schemeClr val="bg2">
                  <a:lumMod val="25000"/>
                </a:schemeClr>
              </a:buClr>
              <a:buSzPct val="850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a:xfrm>
            <a:off x="4025900" y="6356350"/>
            <a:ext cx="1092200" cy="365125"/>
          </a:xfrm>
        </p:spPr>
        <p:txBody>
          <a:bodyPr/>
          <a:lstStyle>
            <a:lvl1pPr algn="ctr">
              <a:defRPr sz="900" smtClean="0">
                <a:solidFill>
                  <a:srgbClr val="E9F7FF"/>
                </a:solidFill>
                <a:latin typeface="Trebuchet MS" pitchFamily="34" charset="0"/>
              </a:defRPr>
            </a:lvl1pPr>
          </a:lstStyle>
          <a:p>
            <a:pPr>
              <a:defRPr/>
            </a:pPr>
            <a:fld id="{CEECD855-6DD4-456A-84B9-C514D73C442E}" type="slidenum">
              <a:rPr lang="en-US" altLang="en-US"/>
              <a:pPr>
                <a:defRPr/>
              </a:pPr>
              <a:t>‹#›</a:t>
            </a:fld>
            <a:endParaRPr lang="en-US" altLang="en-US" dirty="0"/>
          </a:p>
        </p:txBody>
      </p:sp>
    </p:spTree>
    <p:extLst>
      <p:ext uri="{BB962C8B-B14F-4D97-AF65-F5344CB8AC3E}">
        <p14:creationId xmlns:p14="http://schemas.microsoft.com/office/powerpoint/2010/main" val="36060272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390" y="108458"/>
            <a:ext cx="790341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76510" y="6356350"/>
            <a:ext cx="3972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r>
              <a:rPr lang="en-US" b="0" dirty="0">
                <a:solidFill>
                  <a:srgbClr val="00467F"/>
                </a:solidFill>
                <a:latin typeface="Franklin Gothic Book"/>
                <a:cs typeface="Franklin Gothic Book"/>
              </a:rPr>
              <a:t>Copyright 1992-2016, Leadership Strategies, Inc. V16.03</a:t>
            </a:r>
          </a:p>
          <a:p>
            <a:pPr defTabSz="457200"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8293994" y="6356350"/>
            <a:ext cx="3928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29FD61F-2294-5D42-A9D7-9928D42B3773}" type="slidenum">
              <a:rPr lang="en-US" b="0" smtClean="0">
                <a:solidFill>
                  <a:prstClr val="black">
                    <a:tint val="75000"/>
                  </a:prstClr>
                </a:solidFill>
                <a:latin typeface="Calibri"/>
              </a:rPr>
              <a:pPr defTabSz="457200" fontAlgn="auto">
                <a:spcBef>
                  <a:spcPts val="0"/>
                </a:spcBef>
                <a:spcAft>
                  <a:spcPts val="0"/>
                </a:spcAft>
              </a:pPr>
              <a:t>‹#›</a:t>
            </a:fld>
            <a:endParaRPr lang="en-US" b="0" dirty="0">
              <a:solidFill>
                <a:prstClr val="black">
                  <a:tint val="75000"/>
                </a:prstClr>
              </a:solidFill>
              <a:latin typeface="Calibri"/>
            </a:endParaRPr>
          </a:p>
        </p:txBody>
      </p:sp>
      <p:sp>
        <p:nvSpPr>
          <p:cNvPr id="7" name="Footer Placeholder 4"/>
          <p:cNvSpPr txBox="1">
            <a:spLocks/>
          </p:cNvSpPr>
          <p:nvPr userDrawn="1"/>
        </p:nvSpPr>
        <p:spPr>
          <a:xfrm>
            <a:off x="4183483" y="6356350"/>
            <a:ext cx="38636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defTabSz="457200" fontAlgn="auto">
              <a:spcBef>
                <a:spcPts val="0"/>
              </a:spcBef>
              <a:spcAft>
                <a:spcPts val="0"/>
              </a:spcAft>
              <a:defRPr/>
            </a:pPr>
            <a:r>
              <a:rPr lang="en-US" b="0" dirty="0">
                <a:solidFill>
                  <a:srgbClr val="00467F"/>
                </a:solidFill>
                <a:latin typeface="Franklin Gothic Book"/>
                <a:cs typeface="Franklin Gothic Book"/>
              </a:rPr>
              <a:t>Duplication prohibited without consent.</a:t>
            </a:r>
          </a:p>
          <a:p>
            <a:pPr defTabSz="457200" fontAlgn="auto">
              <a:spcBef>
                <a:spcPts val="0"/>
              </a:spcBef>
              <a:spcAft>
                <a:spcPts val="0"/>
              </a:spcAft>
              <a:defRPr/>
            </a:pPr>
            <a:endParaRPr lang="en-US" b="0" dirty="0">
              <a:solidFill>
                <a:prstClr val="black">
                  <a:tint val="75000"/>
                </a:prstClr>
              </a:solidFill>
              <a:latin typeface="Calibri"/>
            </a:endParaRPr>
          </a:p>
        </p:txBody>
      </p:sp>
    </p:spTree>
    <p:extLst>
      <p:ext uri="{BB962C8B-B14F-4D97-AF65-F5344CB8AC3E}">
        <p14:creationId xmlns:p14="http://schemas.microsoft.com/office/powerpoint/2010/main" val="356226651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4026" r:id="rId8"/>
  </p:sldLayoutIdLst>
  <p:transition>
    <p:fade/>
  </p:transition>
  <p:hf hdr="0" ftr="0" dt="0"/>
  <p:txStyles>
    <p:titleStyle>
      <a:lvl1pPr algn="l" defTabSz="457200" rtl="0" eaLnBrk="1" latinLnBrk="0" hangingPunct="1">
        <a:spcBef>
          <a:spcPct val="0"/>
        </a:spcBef>
        <a:buNone/>
        <a:defRPr sz="4400" kern="1200">
          <a:solidFill>
            <a:srgbClr val="00467F"/>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rgbClr val="0046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46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46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46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47917"/>
            <a:ext cx="8071290" cy="1143000"/>
          </a:xfrm>
        </p:spPr>
        <p:txBody>
          <a:bodyPr/>
          <a:lstStyle/>
          <a:p>
            <a:r>
              <a:rPr lang="en-US" dirty="0"/>
              <a:t>Moving Beyond Being “Happy”</a:t>
            </a:r>
          </a:p>
        </p:txBody>
      </p:sp>
      <p:pic>
        <p:nvPicPr>
          <p:cNvPr id="1026" name="Picture 2" descr="http://clipartix.com/wp-content/uploads/2016/05/Smiley-face-happy-smiling-face-clip-art-at-vector-clip-art.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294" y="2161107"/>
            <a:ext cx="2800746" cy="28007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3_ Thumbs Up"/>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37883" y="368614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ol max"/>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0040" y="368614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68647" y="4830369"/>
            <a:ext cx="1681896" cy="1681892"/>
          </a:xfrm>
          <a:prstGeom prst="rect">
            <a:avLst/>
          </a:prstGeom>
        </p:spPr>
      </p:pic>
      <p:pic>
        <p:nvPicPr>
          <p:cNvPr id="6" name="Picture 5"/>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48608" y="4815071"/>
            <a:ext cx="1579418" cy="1579418"/>
          </a:xfrm>
          <a:prstGeom prst="rect">
            <a:avLst/>
          </a:prstGeom>
        </p:spPr>
      </p:pic>
      <p:pic>
        <p:nvPicPr>
          <p:cNvPr id="7" name="Picture 6"/>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93242" y="922210"/>
            <a:ext cx="1419393" cy="1419391"/>
          </a:xfrm>
          <a:prstGeom prst="rect">
            <a:avLst/>
          </a:prstGeom>
        </p:spPr>
      </p:pic>
      <p:pic>
        <p:nvPicPr>
          <p:cNvPr id="8" name="Picture 7"/>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45562" y="887657"/>
            <a:ext cx="1488499" cy="1488499"/>
          </a:xfrm>
          <a:prstGeom prst="rect">
            <a:avLst/>
          </a:prstGeom>
        </p:spPr>
      </p:pic>
      <p:sp>
        <p:nvSpPr>
          <p:cNvPr id="11" name="TextBox 10"/>
          <p:cNvSpPr txBox="1"/>
          <p:nvPr/>
        </p:nvSpPr>
        <p:spPr>
          <a:xfrm>
            <a:off x="4693364" y="1952390"/>
            <a:ext cx="2044921" cy="307777"/>
          </a:xfrm>
          <a:prstGeom prst="rect">
            <a:avLst/>
          </a:prstGeom>
          <a:noFill/>
        </p:spPr>
        <p:txBody>
          <a:bodyPr wrap="square" rtlCol="0">
            <a:spAutoFit/>
          </a:bodyPr>
          <a:lstStyle/>
          <a:p>
            <a:r>
              <a:rPr lang="en-US" sz="1400" dirty="0">
                <a:latin typeface="Franklin Gothic Book" panose="020B0503020102020204" pitchFamily="34" charset="0"/>
              </a:rPr>
              <a:t>Innovation</a:t>
            </a:r>
          </a:p>
        </p:txBody>
      </p:sp>
      <p:sp>
        <p:nvSpPr>
          <p:cNvPr id="19" name="TextBox 18"/>
          <p:cNvSpPr txBox="1"/>
          <p:nvPr/>
        </p:nvSpPr>
        <p:spPr>
          <a:xfrm>
            <a:off x="5921954" y="4612776"/>
            <a:ext cx="2044921" cy="307777"/>
          </a:xfrm>
          <a:prstGeom prst="rect">
            <a:avLst/>
          </a:prstGeom>
          <a:noFill/>
        </p:spPr>
        <p:txBody>
          <a:bodyPr wrap="square" rtlCol="0">
            <a:spAutoFit/>
          </a:bodyPr>
          <a:lstStyle/>
          <a:p>
            <a:r>
              <a:rPr lang="en-US" sz="1400" dirty="0">
                <a:latin typeface="Franklin Gothic Book" panose="020B0503020102020204" pitchFamily="34" charset="0"/>
              </a:rPr>
              <a:t>Getting Heard</a:t>
            </a:r>
          </a:p>
        </p:txBody>
      </p:sp>
      <p:sp>
        <p:nvSpPr>
          <p:cNvPr id="20" name="TextBox 19"/>
          <p:cNvSpPr txBox="1"/>
          <p:nvPr/>
        </p:nvSpPr>
        <p:spPr>
          <a:xfrm>
            <a:off x="4819035" y="6059407"/>
            <a:ext cx="2044921" cy="307777"/>
          </a:xfrm>
          <a:prstGeom prst="rect">
            <a:avLst/>
          </a:prstGeom>
          <a:noFill/>
        </p:spPr>
        <p:txBody>
          <a:bodyPr wrap="square" rtlCol="0">
            <a:spAutoFit/>
          </a:bodyPr>
          <a:lstStyle/>
          <a:p>
            <a:r>
              <a:rPr lang="en-US" sz="1400" dirty="0">
                <a:latin typeface="Franklin Gothic Book" panose="020B0503020102020204" pitchFamily="34" charset="0"/>
              </a:rPr>
              <a:t>On-Target Results</a:t>
            </a:r>
          </a:p>
        </p:txBody>
      </p:sp>
      <p:sp>
        <p:nvSpPr>
          <p:cNvPr id="21" name="TextBox 20"/>
          <p:cNvSpPr txBox="1"/>
          <p:nvPr/>
        </p:nvSpPr>
        <p:spPr>
          <a:xfrm>
            <a:off x="2908135" y="6100769"/>
            <a:ext cx="2044921" cy="307777"/>
          </a:xfrm>
          <a:prstGeom prst="rect">
            <a:avLst/>
          </a:prstGeom>
          <a:noFill/>
        </p:spPr>
        <p:txBody>
          <a:bodyPr wrap="square" rtlCol="0">
            <a:spAutoFit/>
          </a:bodyPr>
          <a:lstStyle/>
          <a:p>
            <a:r>
              <a:rPr lang="en-US" sz="1400" dirty="0">
                <a:latin typeface="Franklin Gothic Book" panose="020B0503020102020204" pitchFamily="34" charset="0"/>
              </a:rPr>
              <a:t>Repeatable Success</a:t>
            </a:r>
          </a:p>
        </p:txBody>
      </p:sp>
      <p:sp>
        <p:nvSpPr>
          <p:cNvPr id="22" name="TextBox 21"/>
          <p:cNvSpPr txBox="1"/>
          <p:nvPr/>
        </p:nvSpPr>
        <p:spPr>
          <a:xfrm>
            <a:off x="1657357" y="4654076"/>
            <a:ext cx="2044921" cy="307777"/>
          </a:xfrm>
          <a:prstGeom prst="rect">
            <a:avLst/>
          </a:prstGeom>
          <a:noFill/>
        </p:spPr>
        <p:txBody>
          <a:bodyPr wrap="square" rtlCol="0">
            <a:spAutoFit/>
          </a:bodyPr>
          <a:lstStyle/>
          <a:p>
            <a:r>
              <a:rPr lang="en-US" sz="1400" dirty="0">
                <a:latin typeface="Franklin Gothic Book" panose="020B0503020102020204" pitchFamily="34" charset="0"/>
              </a:rPr>
              <a:t>Consensus</a:t>
            </a:r>
          </a:p>
        </p:txBody>
      </p:sp>
      <p:sp>
        <p:nvSpPr>
          <p:cNvPr id="24" name="TextBox 23"/>
          <p:cNvSpPr txBox="1"/>
          <p:nvPr/>
        </p:nvSpPr>
        <p:spPr>
          <a:xfrm>
            <a:off x="2908135" y="1968641"/>
            <a:ext cx="2044921" cy="307777"/>
          </a:xfrm>
          <a:prstGeom prst="rect">
            <a:avLst/>
          </a:prstGeom>
          <a:noFill/>
        </p:spPr>
        <p:txBody>
          <a:bodyPr wrap="square" rtlCol="0">
            <a:spAutoFit/>
          </a:bodyPr>
          <a:lstStyle/>
          <a:p>
            <a:r>
              <a:rPr lang="en-US" sz="1400" dirty="0">
                <a:latin typeface="Franklin Gothic Book" panose="020B0503020102020204" pitchFamily="34" charset="0"/>
              </a:rPr>
              <a:t>Collaboration</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8289" y="2005788"/>
            <a:ext cx="1412482" cy="1412480"/>
          </a:xfrm>
          <a:prstGeom prst="rect">
            <a:avLst/>
          </a:prstGeom>
        </p:spPr>
      </p:pic>
      <p:sp>
        <p:nvSpPr>
          <p:cNvPr id="23" name="TextBox 22"/>
          <p:cNvSpPr txBox="1"/>
          <p:nvPr/>
        </p:nvSpPr>
        <p:spPr>
          <a:xfrm>
            <a:off x="1657357" y="2997191"/>
            <a:ext cx="2044921" cy="307777"/>
          </a:xfrm>
          <a:prstGeom prst="rect">
            <a:avLst/>
          </a:prstGeom>
          <a:noFill/>
        </p:spPr>
        <p:txBody>
          <a:bodyPr wrap="square" rtlCol="0">
            <a:spAutoFit/>
          </a:bodyPr>
          <a:lstStyle/>
          <a:p>
            <a:r>
              <a:rPr lang="en-US" sz="1400" dirty="0">
                <a:latin typeface="Franklin Gothic Book" panose="020B0503020102020204" pitchFamily="34" charset="0"/>
              </a:rPr>
              <a:t>Being Rewarded</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77651" y="1968641"/>
            <a:ext cx="1533525" cy="1533525"/>
          </a:xfrm>
          <a:prstGeom prst="rect">
            <a:avLst/>
          </a:prstGeom>
        </p:spPr>
      </p:pic>
      <p:sp>
        <p:nvSpPr>
          <p:cNvPr id="18" name="TextBox 17"/>
          <p:cNvSpPr txBox="1"/>
          <p:nvPr/>
        </p:nvSpPr>
        <p:spPr>
          <a:xfrm>
            <a:off x="5948148" y="2997191"/>
            <a:ext cx="2044921" cy="307777"/>
          </a:xfrm>
          <a:prstGeom prst="rect">
            <a:avLst/>
          </a:prstGeom>
          <a:noFill/>
        </p:spPr>
        <p:txBody>
          <a:bodyPr wrap="square" rtlCol="0">
            <a:spAutoFit/>
          </a:bodyPr>
          <a:lstStyle/>
          <a:p>
            <a:r>
              <a:rPr lang="en-US" sz="1400" dirty="0">
                <a:latin typeface="Franklin Gothic Book" panose="020B0503020102020204" pitchFamily="34" charset="0"/>
              </a:rPr>
              <a:t>Execution</a:t>
            </a:r>
          </a:p>
        </p:txBody>
      </p:sp>
    </p:spTree>
    <p:extLst>
      <p:ext uri="{BB962C8B-B14F-4D97-AF65-F5344CB8AC3E}">
        <p14:creationId xmlns:p14="http://schemas.microsoft.com/office/powerpoint/2010/main" val="1752349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500"/>
                                        <p:tgtEl>
                                          <p:spTgt spid="103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fade">
                                      <p:cBhvr>
                                        <p:cTn id="46" dur="500"/>
                                        <p:tgtEl>
                                          <p:spTgt spid="1032"/>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21" grpId="0"/>
      <p:bldP spid="22" grpId="0"/>
      <p:bldP spid="24" grpId="0"/>
      <p:bldP spid="2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AFBD22"/>
                </a:solidFill>
              </a:rPr>
              <a:t>Want access to cool data about YOU?</a:t>
            </a:r>
          </a:p>
        </p:txBody>
      </p:sp>
      <p:sp>
        <p:nvSpPr>
          <p:cNvPr id="5" name="Content Placeholder 4"/>
          <p:cNvSpPr>
            <a:spLocks noGrp="1"/>
          </p:cNvSpPr>
          <p:nvPr>
            <p:ph idx="1"/>
          </p:nvPr>
        </p:nvSpPr>
        <p:spPr>
          <a:xfrm>
            <a:off x="878020" y="1103741"/>
            <a:ext cx="3941010" cy="4898590"/>
          </a:xfrm>
        </p:spPr>
        <p:txBody>
          <a:bodyPr>
            <a:normAutofit fontScale="92500" lnSpcReduction="10000"/>
          </a:bodyPr>
          <a:lstStyle/>
          <a:p>
            <a:pPr marL="0" indent="0">
              <a:buNone/>
            </a:pPr>
            <a:endParaRPr lang="en-US" sz="2400" b="1" dirty="0"/>
          </a:p>
          <a:p>
            <a:pPr marL="0" indent="0">
              <a:buNone/>
            </a:pPr>
            <a:r>
              <a:rPr lang="en-US" sz="2600" b="1" dirty="0"/>
              <a:t>Your individual report tracks:</a:t>
            </a:r>
          </a:p>
          <a:p>
            <a:pPr marL="0" indent="0">
              <a:buNone/>
            </a:pPr>
            <a:endParaRPr lang="en-US" sz="2600" dirty="0"/>
          </a:p>
          <a:p>
            <a:pPr marL="457200" indent="-457200">
              <a:buFont typeface="+mj-lt"/>
              <a:buAutoNum type="arabicPeriod"/>
            </a:pPr>
            <a:r>
              <a:rPr lang="en-US" sz="2600" dirty="0"/>
              <a:t>Your progress since this training</a:t>
            </a:r>
          </a:p>
          <a:p>
            <a:pPr marL="457200" indent="-457200">
              <a:buFont typeface="+mj-lt"/>
              <a:buAutoNum type="arabicPeriod"/>
            </a:pPr>
            <a:r>
              <a:rPr lang="en-US" sz="2600" dirty="0"/>
              <a:t>The skills you’re using</a:t>
            </a:r>
          </a:p>
          <a:p>
            <a:pPr marL="457200" indent="-457200">
              <a:buFont typeface="+mj-lt"/>
              <a:buAutoNum type="arabicPeriod"/>
            </a:pPr>
            <a:r>
              <a:rPr lang="en-US" sz="2600" dirty="0"/>
              <a:t>Your success and growth areas</a:t>
            </a:r>
          </a:p>
          <a:p>
            <a:pPr marL="457200" indent="-457200">
              <a:buFont typeface="+mj-lt"/>
              <a:buAutoNum type="arabicPeriod"/>
            </a:pPr>
            <a:r>
              <a:rPr lang="en-US" sz="2600" dirty="0"/>
              <a:t>How you’re contributing to your team</a:t>
            </a:r>
          </a:p>
          <a:p>
            <a:pPr marL="457200" indent="-457200">
              <a:buFont typeface="+mj-lt"/>
              <a:buAutoNum type="arabicPeriod"/>
            </a:pPr>
            <a:r>
              <a:rPr lang="en-US" sz="2600" dirty="0"/>
              <a:t>The time and money your team is </a:t>
            </a:r>
            <a:r>
              <a:rPr lang="en-US" sz="2600" i="1" dirty="0"/>
              <a:t>saving</a:t>
            </a:r>
          </a:p>
          <a:p>
            <a:endParaRPr lang="en-US" b="1" dirty="0"/>
          </a:p>
          <a:p>
            <a:pPr marL="0" indent="0">
              <a:buNone/>
            </a:pPr>
            <a:endParaRPr lang="en-US" b="1" dirty="0"/>
          </a:p>
        </p:txBody>
      </p:sp>
      <p:sp>
        <p:nvSpPr>
          <p:cNvPr id="2" name="Slide Number Placeholder 1"/>
          <p:cNvSpPr>
            <a:spLocks noGrp="1"/>
          </p:cNvSpPr>
          <p:nvPr>
            <p:ph type="sldNum" sz="quarter" idx="12"/>
          </p:nvPr>
        </p:nvSpPr>
        <p:spPr/>
        <p:txBody>
          <a:bodyPr/>
          <a:lstStyle/>
          <a:p>
            <a:fld id="{F29FD61F-2294-5D42-A9D7-9928D42B3773}" type="slidenum">
              <a:rPr lang="en-US" smtClean="0">
                <a:solidFill>
                  <a:prstClr val="white"/>
                </a:solidFill>
              </a:rPr>
              <a:pPr/>
              <a:t>2</a:t>
            </a:fld>
            <a:endParaRPr lang="en-US" dirty="0">
              <a:solidFill>
                <a:prstClr val="white"/>
              </a:solidFill>
            </a:endParaRPr>
          </a:p>
        </p:txBody>
      </p:sp>
      <p:pic>
        <p:nvPicPr>
          <p:cNvPr id="7" name="Picture 6"/>
          <p:cNvPicPr>
            <a:picLocks noChangeAspect="1"/>
          </p:cNvPicPr>
          <p:nvPr/>
        </p:nvPicPr>
        <p:blipFill>
          <a:blip r:embed="rId3"/>
          <a:stretch>
            <a:fillRect/>
          </a:stretch>
        </p:blipFill>
        <p:spPr>
          <a:xfrm>
            <a:off x="5201262" y="1720564"/>
            <a:ext cx="3067966" cy="38364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128476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AFBD22"/>
                </a:solidFill>
              </a:rPr>
              <a:t>After this class…</a:t>
            </a:r>
            <a:endParaRPr lang="en-US" sz="2000" b="1" dirty="0">
              <a:solidFill>
                <a:srgbClr val="AFBD22"/>
              </a:solidFill>
            </a:endParaRPr>
          </a:p>
        </p:txBody>
      </p:sp>
      <p:sp>
        <p:nvSpPr>
          <p:cNvPr id="5" name="Content Placeholder 4"/>
          <p:cNvSpPr>
            <a:spLocks noGrp="1"/>
          </p:cNvSpPr>
          <p:nvPr>
            <p:ph idx="1"/>
          </p:nvPr>
        </p:nvSpPr>
        <p:spPr>
          <a:xfrm>
            <a:off x="1360908" y="1674336"/>
            <a:ext cx="8071290" cy="4898590"/>
          </a:xfrm>
        </p:spPr>
        <p:txBody>
          <a:bodyPr>
            <a:normAutofit/>
          </a:bodyPr>
          <a:lstStyle/>
          <a:p>
            <a:pPr marL="0" indent="0">
              <a:buNone/>
            </a:pPr>
            <a:r>
              <a:rPr lang="en-US" b="1" dirty="0">
                <a:solidFill>
                  <a:srgbClr val="AFBD22"/>
                </a:solidFill>
              </a:rPr>
              <a:t>1. </a:t>
            </a:r>
            <a:r>
              <a:rPr lang="en-US" b="1" dirty="0"/>
              <a:t>Confirm your e-mail address </a:t>
            </a:r>
            <a:r>
              <a:rPr lang="en-US" dirty="0"/>
              <a:t>with your training facilitator or sponsor.</a:t>
            </a:r>
          </a:p>
          <a:p>
            <a:pPr marL="0" indent="0">
              <a:buNone/>
            </a:pPr>
            <a:endParaRPr lang="en-US" b="1" dirty="0"/>
          </a:p>
          <a:p>
            <a:pPr marL="0" indent="0">
              <a:buNone/>
            </a:pPr>
            <a:r>
              <a:rPr lang="en-US" b="1" dirty="0">
                <a:solidFill>
                  <a:srgbClr val="AFBD22"/>
                </a:solidFill>
              </a:rPr>
              <a:t>2. </a:t>
            </a:r>
            <a:r>
              <a:rPr lang="en-US" b="1" dirty="0"/>
              <a:t>Complete the survey </a:t>
            </a:r>
            <a:r>
              <a:rPr lang="en-US" dirty="0"/>
              <a:t>you will receive from your sponsor 60 days following today.</a:t>
            </a:r>
          </a:p>
          <a:p>
            <a:pPr marL="0" indent="0">
              <a:buNone/>
            </a:pPr>
            <a:endParaRPr lang="en-US" b="1" dirty="0"/>
          </a:p>
          <a:p>
            <a:pPr marL="0" indent="0">
              <a:buNone/>
            </a:pPr>
            <a:r>
              <a:rPr lang="en-US" b="1" dirty="0">
                <a:solidFill>
                  <a:srgbClr val="AFBD22"/>
                </a:solidFill>
              </a:rPr>
              <a:t>3. </a:t>
            </a:r>
            <a:r>
              <a:rPr lang="en-US" b="1" dirty="0"/>
              <a:t>Access your individual report!</a:t>
            </a:r>
          </a:p>
        </p:txBody>
      </p:sp>
      <p:sp>
        <p:nvSpPr>
          <p:cNvPr id="2" name="Slide Number Placeholder 1"/>
          <p:cNvSpPr>
            <a:spLocks noGrp="1"/>
          </p:cNvSpPr>
          <p:nvPr>
            <p:ph type="sldNum" sz="quarter" idx="12"/>
          </p:nvPr>
        </p:nvSpPr>
        <p:spPr/>
        <p:txBody>
          <a:bodyPr/>
          <a:lstStyle/>
          <a:p>
            <a:fld id="{F29FD61F-2294-5D42-A9D7-9928D42B3773}" type="slidenum">
              <a:rPr lang="en-US" smtClean="0">
                <a:solidFill>
                  <a:prstClr val="white"/>
                </a:solidFill>
              </a:rPr>
              <a:pPr/>
              <a:t>3</a:t>
            </a:fld>
            <a:endParaRPr lang="en-US" dirty="0">
              <a:solidFill>
                <a:prstClr val="white"/>
              </a:solidFill>
            </a:endParaRPr>
          </a:p>
        </p:txBody>
      </p:sp>
      <p:pic>
        <p:nvPicPr>
          <p:cNvPr id="12" name="Picture 11"/>
          <p:cNvPicPr>
            <a:picLocks noChangeAspect="1"/>
          </p:cNvPicPr>
          <p:nvPr/>
        </p:nvPicPr>
        <p:blipFill>
          <a:blip r:embed="rId3"/>
          <a:stretch>
            <a:fillRect/>
          </a:stretch>
        </p:blipFill>
        <p:spPr>
          <a:xfrm>
            <a:off x="503778" y="3332744"/>
            <a:ext cx="769466" cy="690614"/>
          </a:xfrm>
          <a:prstGeom prst="rect">
            <a:avLst/>
          </a:prstGeom>
        </p:spPr>
      </p:pic>
      <p:pic>
        <p:nvPicPr>
          <p:cNvPr id="14" name="Picture 13"/>
          <p:cNvPicPr>
            <a:picLocks noChangeAspect="1"/>
          </p:cNvPicPr>
          <p:nvPr/>
        </p:nvPicPr>
        <p:blipFill>
          <a:blip r:embed="rId4"/>
          <a:stretch>
            <a:fillRect/>
          </a:stretch>
        </p:blipFill>
        <p:spPr>
          <a:xfrm>
            <a:off x="654134" y="4969529"/>
            <a:ext cx="644486" cy="744336"/>
          </a:xfrm>
          <a:prstGeom prst="rect">
            <a:avLst/>
          </a:prstGeom>
        </p:spPr>
      </p:pic>
      <p:pic>
        <p:nvPicPr>
          <p:cNvPr id="15" name="Picture 14"/>
          <p:cNvPicPr>
            <a:picLocks noChangeAspect="1"/>
          </p:cNvPicPr>
          <p:nvPr/>
        </p:nvPicPr>
        <p:blipFill>
          <a:blip r:embed="rId5"/>
          <a:stretch>
            <a:fillRect/>
          </a:stretch>
        </p:blipFill>
        <p:spPr>
          <a:xfrm>
            <a:off x="515795" y="1672387"/>
            <a:ext cx="757449" cy="690122"/>
          </a:xfrm>
          <a:prstGeom prst="rect">
            <a:avLst/>
          </a:prstGeom>
        </p:spPr>
      </p:pic>
    </p:spTree>
    <p:extLst>
      <p:ext uri="{BB962C8B-B14F-4D97-AF65-F5344CB8AC3E}">
        <p14:creationId xmlns:p14="http://schemas.microsoft.com/office/powerpoint/2010/main" val="294699392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38962</TotalTime>
  <Words>209</Words>
  <Application>Microsoft Office PowerPoint</Application>
  <PresentationFormat>On-screen Show (4:3)</PresentationFormat>
  <Paragraphs>32</Paragraphs>
  <Slides>3</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vt:i4>
      </vt:variant>
      <vt:variant>
        <vt:lpstr>Custom Shows</vt:lpstr>
      </vt:variant>
      <vt:variant>
        <vt:i4>2</vt:i4>
      </vt:variant>
    </vt:vector>
  </HeadingPairs>
  <TitlesOfParts>
    <vt:vector size="14" baseType="lpstr">
      <vt:lpstr>Arial</vt:lpstr>
      <vt:lpstr>Calibri</vt:lpstr>
      <vt:lpstr>Franklin Gothic Book</vt:lpstr>
      <vt:lpstr>Franklin Gothic Medium</vt:lpstr>
      <vt:lpstr>Tahoma</vt:lpstr>
      <vt:lpstr>Times New Roman</vt:lpstr>
      <vt:lpstr>Trebuchet MS</vt:lpstr>
      <vt:lpstr>Wingdings</vt:lpstr>
      <vt:lpstr>1_Office Theme</vt:lpstr>
      <vt:lpstr>Moving Beyond Being “Happy”</vt:lpstr>
      <vt:lpstr>Want access to cool data about YOU?</vt:lpstr>
      <vt:lpstr>After this class…</vt:lpstr>
      <vt:lpstr>Looping intro</vt:lpstr>
      <vt:lpstr>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Kady Slavin</dc:creator>
  <cp:lastModifiedBy>Jamie Kaye</cp:lastModifiedBy>
  <cp:revision>879</cp:revision>
  <cp:lastPrinted>2014-01-21T16:33:15Z</cp:lastPrinted>
  <dcterms:created xsi:type="dcterms:W3CDTF">1999-08-02T16:48:22Z</dcterms:created>
  <dcterms:modified xsi:type="dcterms:W3CDTF">2017-03-27T17:26:23Z</dcterms:modified>
</cp:coreProperties>
</file>